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382"/>
    <p:restoredTop sz="97431"/>
  </p:normalViewPr>
  <p:slideViewPr>
    <p:cSldViewPr snapToGrid="0" showGuides="1">
      <p:cViewPr varScale="1">
        <p:scale>
          <a:sx n="69" d="100"/>
          <a:sy n="69" d="100"/>
        </p:scale>
        <p:origin x="-900" y="-108"/>
      </p:cViewPr>
      <p:guideLst>
        <p:guide orient="horz" pos="2160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2.xml"/><Relationship Id="rId7" Type="http://schemas.openxmlformats.org/officeDocument/2006/relationships/slide" Target="slide7.xml"/><Relationship Id="rId6" Type="http://schemas.openxmlformats.org/officeDocument/2006/relationships/slide" Target="slide3.xml"/><Relationship Id="rId5" Type="http://schemas.openxmlformats.org/officeDocument/2006/relationships/slide" Target="slide5.xml"/><Relationship Id="rId4" Type="http://schemas.openxmlformats.org/officeDocument/2006/relationships/image" Target="../media/image1.tiff"/><Relationship Id="rId3" Type="http://schemas.openxmlformats.org/officeDocument/2006/relationships/slide" Target="slide6.xml"/><Relationship Id="rId2" Type="http://schemas.openxmlformats.org/officeDocument/2006/relationships/slide" Target="slide4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tiff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tiff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tiff"/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tiff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tiff"/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副标题 2"/>
          <p:cNvSpPr>
            <a:spLocks noGrp="1"/>
          </p:cNvSpPr>
          <p:nvPr>
            <p:ph type="subTitle"/>
          </p:nvPr>
        </p:nvSpPr>
        <p:spPr>
          <a:xfrm>
            <a:off x="0" y="1357313"/>
            <a:ext cx="9174163" cy="552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342900" lvl="0" indent="-342900" algn="ctr" eaLnBrk="1" hangingPunct="1"/>
            <a:r>
              <a:rPr lang="en-US" altLang="zh-CN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RJ · </a:t>
            </a:r>
            <a:r>
              <a:rPr lang="zh-CN" altLang="en-US" sz="3600" dirty="0">
                <a:solidFill>
                  <a:schemeClr val="hlink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一年级语文下册</a:t>
            </a:r>
            <a:endParaRPr lang="zh-CN" altLang="en-US" sz="3600" dirty="0">
              <a:solidFill>
                <a:schemeClr val="hlink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</a:endParaRPr>
          </a:p>
        </p:txBody>
      </p:sp>
      <p:sp>
        <p:nvSpPr>
          <p:cNvPr id="3075" name="副标题 2"/>
          <p:cNvSpPr/>
          <p:nvPr/>
        </p:nvSpPr>
        <p:spPr>
          <a:xfrm>
            <a:off x="3265488" y="2197100"/>
            <a:ext cx="3214687" cy="742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 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3 </a:t>
            </a:r>
            <a:r>
              <a:rPr lang="zh-CN" altLang="en-US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小青蛙</a:t>
            </a:r>
            <a:r>
              <a:rPr lang="en-US" altLang="zh-CN" sz="2400" b="1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  </a:t>
            </a:r>
            <a:endParaRPr lang="zh-CN" altLang="en-US" sz="2400" b="1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6" name="副标题 2">
            <a:hlinkClick r:id="rId2" action="ppaction://hlinksldjump"/>
          </p:cNvPr>
          <p:cNvSpPr/>
          <p:nvPr/>
        </p:nvSpPr>
        <p:spPr>
          <a:xfrm>
            <a:off x="32305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7" name="副标题 2">
            <a:hlinkClick r:id="rId3" action="ppaction://hlinksldjump"/>
          </p:cNvPr>
          <p:cNvSpPr/>
          <p:nvPr/>
        </p:nvSpPr>
        <p:spPr>
          <a:xfrm>
            <a:off x="539273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副标题 2"/>
          <p:cNvSpPr/>
          <p:nvPr/>
        </p:nvSpPr>
        <p:spPr>
          <a:xfrm>
            <a:off x="2520950" y="2871788"/>
            <a:ext cx="4265613" cy="4381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en-US" altLang="zh-CN" sz="2400" b="1" dirty="0">
                <a:solidFill>
                  <a:srgbClr val="FF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点击生字进入生字教学</a:t>
            </a:r>
            <a:endParaRPr lang="en-US" altLang="zh-CN" sz="2400" b="1" dirty="0">
              <a:solidFill>
                <a:srgbClr val="FF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ctr">
              <a:spcBef>
                <a:spcPct val="20000"/>
              </a:spcBef>
            </a:pPr>
            <a:endParaRPr lang="zh-CN" altLang="en-US" sz="2400" b="1" dirty="0">
              <a:solidFill>
                <a:srgbClr val="FF33CC"/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pic>
        <p:nvPicPr>
          <p:cNvPr id="3079" name="图片 1" descr="优异LOG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800" y="292100"/>
            <a:ext cx="1570038" cy="56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副标题 2">
            <a:hlinkClick r:id="rId5" action="ppaction://hlinksldjump"/>
          </p:cNvPr>
          <p:cNvSpPr/>
          <p:nvPr/>
        </p:nvSpPr>
        <p:spPr>
          <a:xfrm>
            <a:off x="42687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晴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1" name="副标题 2">
            <a:hlinkClick r:id="rId6" action="ppaction://hlinksldjump"/>
          </p:cNvPr>
          <p:cNvSpPr/>
          <p:nvPr/>
        </p:nvSpPr>
        <p:spPr>
          <a:xfrm>
            <a:off x="218440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2" name="副标题 2">
            <a:hlinkClick r:id="rId7" action="ppaction://hlinksldjump"/>
          </p:cNvPr>
          <p:cNvSpPr/>
          <p:nvPr/>
        </p:nvSpPr>
        <p:spPr>
          <a:xfrm>
            <a:off x="6478588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3" name="副标题 2">
            <a:hlinkClick r:id="rId8" action="ppaction://hlinksldjump"/>
          </p:cNvPr>
          <p:cNvSpPr/>
          <p:nvPr/>
        </p:nvSpPr>
        <p:spPr>
          <a:xfrm>
            <a:off x="1084263" y="3673475"/>
            <a:ext cx="811212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4" name="副标题 2">
            <a:hlinkClick r:id="rId9" action="ppaction://hlinksldjump"/>
          </p:cNvPr>
          <p:cNvSpPr/>
          <p:nvPr/>
        </p:nvSpPr>
        <p:spPr>
          <a:xfrm>
            <a:off x="7499350" y="3673475"/>
            <a:ext cx="811213" cy="8318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4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</a:t>
            </a:r>
            <a:endParaRPr lang="zh-CN" altLang="en-US" sz="4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矩形 31793"/>
          <p:cNvSpPr/>
          <p:nvPr/>
        </p:nvSpPr>
        <p:spPr>
          <a:xfrm>
            <a:off x="935038" y="5730875"/>
            <a:ext cx="4006850" cy="3667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1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38100"/>
            <a:ext cx="4237990" cy="6171565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0690" y="564515"/>
            <a:ext cx="4761865" cy="3333115"/>
          </a:xfrm>
          <a:prstGeom prst="rect">
            <a:avLst/>
          </a:prstGeom>
        </p:spPr>
      </p:pic>
      <p:pic>
        <p:nvPicPr>
          <p:cNvPr id="4" name="图片 3" descr="KT青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4335" y="4031615"/>
            <a:ext cx="2236470" cy="2698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矩形 37896"/>
          <p:cNvSpPr/>
          <p:nvPr/>
        </p:nvSpPr>
        <p:spPr>
          <a:xfrm>
            <a:off x="942975" y="5751513"/>
            <a:ext cx="3736975" cy="3413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6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2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" y="243840"/>
            <a:ext cx="4204335" cy="584962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9890" y="873125"/>
            <a:ext cx="4761865" cy="3333115"/>
          </a:xfrm>
          <a:prstGeom prst="rect">
            <a:avLst/>
          </a:prstGeom>
        </p:spPr>
      </p:pic>
      <p:pic>
        <p:nvPicPr>
          <p:cNvPr id="4" name="图片 3" descr="KT清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715" y="4300855"/>
            <a:ext cx="2637155" cy="2311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3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10" y="117475"/>
            <a:ext cx="3932555" cy="5918200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6510" y="782955"/>
            <a:ext cx="4761865" cy="3333115"/>
          </a:xfrm>
          <a:prstGeom prst="rect">
            <a:avLst/>
          </a:prstGeom>
        </p:spPr>
      </p:pic>
      <p:pic>
        <p:nvPicPr>
          <p:cNvPr id="4" name="图片 3" descr="KT气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7490" y="4116070"/>
            <a:ext cx="1595120" cy="3867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副标题 2">
            <a:hlinkClick r:id="rId1" action="ppaction://hlinksldjump"/>
          </p:cNvPr>
          <p:cNvSpPr/>
          <p:nvPr/>
        </p:nvSpPr>
        <p:spPr>
          <a:xfrm>
            <a:off x="6592888" y="505460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4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40" y="205105"/>
            <a:ext cx="3750945" cy="5575300"/>
          </a:xfrm>
          <a:prstGeom prst="rect">
            <a:avLst/>
          </a:prstGeom>
        </p:spPr>
      </p:pic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2085" y="591185"/>
            <a:ext cx="4761865" cy="3333115"/>
          </a:xfrm>
          <a:prstGeom prst="rect">
            <a:avLst/>
          </a:prstGeom>
        </p:spPr>
      </p:pic>
      <p:pic>
        <p:nvPicPr>
          <p:cNvPr id="4" name="图片 3" descr="KT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435" y="4044950"/>
            <a:ext cx="2717165" cy="2184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2">
            <a:hlinkClick r:id="rId1" action="ppaction://hlinksldjump"/>
          </p:cNvPr>
          <p:cNvSpPr/>
          <p:nvPr/>
        </p:nvSpPr>
        <p:spPr>
          <a:xfrm>
            <a:off x="6592888" y="5213350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5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40" y="192405"/>
            <a:ext cx="3898900" cy="5436235"/>
          </a:xfrm>
          <a:prstGeom prst="rect">
            <a:avLst/>
          </a:prstGeom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245" y="474980"/>
            <a:ext cx="4761865" cy="3333115"/>
          </a:xfrm>
          <a:prstGeom prst="rect">
            <a:avLst/>
          </a:prstGeom>
        </p:spPr>
      </p:pic>
      <p:pic>
        <p:nvPicPr>
          <p:cNvPr id="4" name="图片 3" descr="KT情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1400" y="3942080"/>
            <a:ext cx="2789555" cy="2444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6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40" y="209550"/>
            <a:ext cx="4028440" cy="5828665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6385" y="692785"/>
            <a:ext cx="4761865" cy="3333115"/>
          </a:xfrm>
          <a:prstGeom prst="rect">
            <a:avLst/>
          </a:prstGeom>
        </p:spPr>
      </p:pic>
      <p:pic>
        <p:nvPicPr>
          <p:cNvPr id="4" name="图片 3" descr="KT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3470" y="4102735"/>
            <a:ext cx="3199130" cy="3086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副标题 2">
            <a:hlinkClick r:id="rId1" action="ppaction://hlinksldjump"/>
          </p:cNvPr>
          <p:cNvSpPr/>
          <p:nvPr/>
        </p:nvSpPr>
        <p:spPr>
          <a:xfrm>
            <a:off x="6592888" y="5318125"/>
            <a:ext cx="1509712" cy="50165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 anchor="t"/>
          <a:p>
            <a:pPr marL="342900" lvl="0" indent="-342900" algn="ctr">
              <a:spcBef>
                <a:spcPct val="20000"/>
              </a:spcBef>
            </a:pP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返回主页</a:t>
            </a:r>
            <a:endParaRPr lang="zh-CN" altLang="en-US" sz="25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7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70" y="57150"/>
            <a:ext cx="4218940" cy="5895340"/>
          </a:xfrm>
          <a:prstGeom prst="rect">
            <a:avLst/>
          </a:prstGeom>
        </p:spPr>
      </p:pic>
      <p:pic>
        <p:nvPicPr>
          <p:cNvPr id="3" name="图片 2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55" y="396875"/>
            <a:ext cx="4761865" cy="3333115"/>
          </a:xfrm>
          <a:prstGeom prst="rect">
            <a:avLst/>
          </a:prstGeom>
        </p:spPr>
      </p:pic>
      <p:pic>
        <p:nvPicPr>
          <p:cNvPr id="5" name="图片 4" descr="KT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7995" y="3929380"/>
            <a:ext cx="2256155" cy="4368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WPS 演示</Application>
  <PresentationFormat/>
  <Paragraphs>35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Times New Roman</vt:lpstr>
      <vt:lpstr>楷体_GB2312</vt:lpstr>
      <vt:lpstr>Calibri</vt:lpstr>
      <vt:lpstr>方正大标宋简体</vt:lpstr>
      <vt:lpstr>方正黑体简体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112</cp:revision>
  <dcterms:created xsi:type="dcterms:W3CDTF">2015-08-14T00:37:50Z</dcterms:created>
  <dcterms:modified xsi:type="dcterms:W3CDTF">2016-12-29T10:57:47Z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