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1226" r:id="rId3"/>
    <p:sldId id="1227" r:id="rId5"/>
    <p:sldId id="1228" r:id="rId6"/>
    <p:sldId id="1229" r:id="rId7"/>
    <p:sldId id="1230" r:id="rId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1752" y="-1560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7626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1.png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D1C72-349E-4A62-8185-04FE618EB6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FD40A-91A4-4BE3-93EF-65F0D699F7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8"/>
          <p:cNvSpPr txBox="1"/>
          <p:nvPr/>
        </p:nvSpPr>
        <p:spPr>
          <a:xfrm>
            <a:off x="1547665" y="555526"/>
            <a:ext cx="6840760" cy="1015663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en-US" alt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我想对您说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67744" y="2067694"/>
            <a:ext cx="4392545" cy="24526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500" y="-92546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sz="2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导入</a:t>
            </a:r>
            <a:endParaRPr lang="zh-CN" sz="2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8135" y="721207"/>
            <a:ext cx="353948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/>
              <a:t>同学们，在今天的课堂上有培育你的老师，有与你相处了整整四年的小伙伴，可唯独缺少了每一位同学生命中最至亲至爱的人，他们是谁呢？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194" name="Picture 2" descr="https://timgsa.baidu.com/timg?image&amp;quality=80&amp;size=b9999_10000&amp;sec=1554518296075&amp;di=3de4ea11548010bc69eb0bc390e9b053&amp;imgtype=0&amp;src=http%3A%2F%2Fepaper.ntrb.com.cn%2Fnew%2Fjhwb%2Fres%2F1%2F2%2F2017-10%2F14%2FA16%2Fres07_attpic_brie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00562" y="464020"/>
            <a:ext cx="3810000" cy="3028950"/>
          </a:xfrm>
          <a:prstGeom prst="rect">
            <a:avLst/>
          </a:prstGeom>
          <a:noFill/>
        </p:spPr>
      </p:pic>
      <p:sp>
        <p:nvSpPr>
          <p:cNvPr id="5" name="文本框 1"/>
          <p:cNvSpPr txBox="1"/>
          <p:nvPr/>
        </p:nvSpPr>
        <p:spPr>
          <a:xfrm>
            <a:off x="428596" y="3107226"/>
            <a:ext cx="353948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爸爸妈妈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85720" y="3607292"/>
            <a:ext cx="664370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假如你朝夕相处的父母此刻就在你眼前，渴望与你沟通，你最想对他们倾诉什么呢？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1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450" y="51470"/>
            <a:ext cx="2415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明确目标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6050" y="543266"/>
            <a:ext cx="3071834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lang="zh-CN" altLang="en-US" sz="4800" b="1" dirty="0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父母之爱</a:t>
            </a:r>
            <a:endParaRPr lang="en-US" altLang="en-US" sz="48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571472" y="1563638"/>
            <a:ext cx="83419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1.</a:t>
            </a:r>
            <a:r>
              <a:rPr lang="zh-CN" altLang="en-US" sz="2400" dirty="0" smtClean="0"/>
              <a:t>读下面的句子，说说自己的体会</a:t>
            </a:r>
            <a:endParaRPr lang="zh-CN" altLang="en-US" sz="2400" dirty="0" smtClean="0"/>
          </a:p>
          <a:p>
            <a:r>
              <a:rPr lang="zh-CN" altLang="en-US" sz="2400" dirty="0" smtClean="0"/>
              <a:t>爸爸妈妈，那天我真的很开心</a:t>
            </a:r>
            <a:r>
              <a:rPr lang="en-US" altLang="zh-CN" sz="2400" dirty="0" smtClean="0"/>
              <a:t>……</a:t>
            </a:r>
            <a:endParaRPr lang="en-US" altLang="zh-CN" sz="2400" dirty="0" smtClean="0"/>
          </a:p>
          <a:p>
            <a:r>
              <a:rPr lang="en-US" sz="2400" dirty="0" smtClean="0"/>
              <a:t>2.</a:t>
            </a:r>
            <a:r>
              <a:rPr lang="zh-CN" altLang="en-US" sz="2400" dirty="0" smtClean="0"/>
              <a:t>选择自己想说的一句话写下来。</a:t>
            </a:r>
            <a:endParaRPr lang="zh-CN" altLang="en-US" sz="2400" dirty="0" smtClean="0"/>
          </a:p>
          <a:p>
            <a:r>
              <a:rPr lang="en-US" sz="2400" dirty="0" smtClean="0"/>
              <a:t>3.</a:t>
            </a:r>
            <a:r>
              <a:rPr lang="zh-CN" altLang="en-US" sz="2400" dirty="0" smtClean="0"/>
              <a:t>选择具体事例说清楚</a:t>
            </a:r>
            <a:endParaRPr lang="zh-CN" altLang="en-US" sz="2400" dirty="0"/>
          </a:p>
        </p:txBody>
      </p:sp>
      <p:sp>
        <p:nvSpPr>
          <p:cNvPr id="6" name="文本框 3"/>
          <p:cNvSpPr txBox="1"/>
          <p:nvPr/>
        </p:nvSpPr>
        <p:spPr>
          <a:xfrm>
            <a:off x="500034" y="3292249"/>
            <a:ext cx="755620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刚刚说了一句话，如果就这句话让爸爸妈妈听见了，他们明白你为什么会开心吗？所以交流应该要把具体事例说清楚。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0034" y="1285866"/>
            <a:ext cx="834199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1.</a:t>
            </a:r>
            <a:r>
              <a:rPr lang="zh-CN" altLang="en-US" sz="2400" dirty="0" smtClean="0"/>
              <a:t>出示习作要求。</a:t>
            </a:r>
            <a:endParaRPr lang="zh-CN" altLang="en-US" sz="2400" dirty="0" smtClean="0"/>
          </a:p>
          <a:p>
            <a:r>
              <a:rPr lang="en-US" sz="2400" dirty="0" smtClean="0"/>
              <a:t>2.</a:t>
            </a:r>
            <a:r>
              <a:rPr lang="zh-CN" altLang="en-US" sz="2400" dirty="0" smtClean="0"/>
              <a:t>小组活动，互相说说心里话。</a:t>
            </a:r>
            <a:endParaRPr lang="en-US" altLang="zh-CN" sz="2400" dirty="0" smtClean="0"/>
          </a:p>
          <a:p>
            <a:r>
              <a:rPr lang="en-US" altLang="zh-CN" sz="2400" dirty="0" smtClean="0"/>
              <a:t>3.</a:t>
            </a:r>
            <a:r>
              <a:rPr lang="zh-CN" altLang="en-US" sz="2400" dirty="0" smtClean="0"/>
              <a:t>把事例说清楚，要将具体。</a:t>
            </a:r>
            <a:r>
              <a:rPr lang="en-US" sz="2400" dirty="0" smtClean="0"/>
              <a:t> </a:t>
            </a:r>
            <a:r>
              <a:rPr lang="zh-CN" altLang="en-US" sz="2400" dirty="0" smtClean="0"/>
              <a:t>语气要委婉。</a:t>
            </a:r>
            <a:endParaRPr lang="zh-CN" altLang="en-US" sz="2400" dirty="0" smtClean="0"/>
          </a:p>
          <a:p>
            <a:endParaRPr lang="zh-CN" altLang="en-US" sz="2400" dirty="0"/>
          </a:p>
        </p:txBody>
      </p:sp>
      <p:sp>
        <p:nvSpPr>
          <p:cNvPr id="8" name="文本框 99"/>
          <p:cNvSpPr txBox="1"/>
          <p:nvPr/>
        </p:nvSpPr>
        <p:spPr>
          <a:xfrm>
            <a:off x="214282" y="428610"/>
            <a:ext cx="2415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明确要求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990" y="344170"/>
            <a:ext cx="6019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写法指导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" y="1203598"/>
            <a:ext cx="7429552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1.</a:t>
            </a:r>
            <a:r>
              <a:rPr lang="zh-CN" altLang="en-US" sz="2400" dirty="0" smtClean="0"/>
              <a:t>抓细节打动人</a:t>
            </a:r>
            <a:endParaRPr lang="zh-CN" altLang="en-US" sz="2400" dirty="0" smtClean="0"/>
          </a:p>
          <a:p>
            <a:r>
              <a:rPr lang="en-US" sz="2400" dirty="0" smtClean="0"/>
              <a:t>A</a:t>
            </a:r>
            <a:r>
              <a:rPr lang="zh-CN" altLang="en-US" sz="2400" dirty="0" smtClean="0"/>
              <a:t>展示例文。</a:t>
            </a:r>
            <a:endParaRPr lang="zh-CN" altLang="en-US" sz="2400" dirty="0" smtClean="0"/>
          </a:p>
          <a:p>
            <a:r>
              <a:rPr lang="en-US" sz="2400" dirty="0" smtClean="0"/>
              <a:t>B</a:t>
            </a:r>
            <a:r>
              <a:rPr lang="zh-CN" altLang="en-US" sz="2400" dirty="0" smtClean="0"/>
              <a:t>这篇文章什么地方打动了你？</a:t>
            </a:r>
            <a:endParaRPr lang="zh-CN" altLang="en-US" sz="2400" dirty="0" smtClean="0"/>
          </a:p>
          <a:p>
            <a:r>
              <a:rPr lang="en-US" sz="2400" dirty="0" smtClean="0"/>
              <a:t>2.</a:t>
            </a:r>
            <a:r>
              <a:rPr lang="zh-CN" altLang="en-US" sz="2400" dirty="0" smtClean="0"/>
              <a:t>写真情，露真情</a:t>
            </a:r>
            <a:endParaRPr lang="zh-CN" altLang="en-US" sz="2400" dirty="0" smtClean="0"/>
          </a:p>
          <a:p>
            <a:r>
              <a:rPr lang="zh-CN" altLang="en-US" sz="2400" dirty="0" smtClean="0"/>
              <a:t>对比品读，明确写真事，露真情。</a:t>
            </a:r>
            <a:endParaRPr lang="zh-CN" altLang="en-US" sz="2400" dirty="0" smtClean="0"/>
          </a:p>
          <a:p>
            <a:r>
              <a:rPr lang="en-US" sz="2400" dirty="0" smtClean="0"/>
              <a:t>3.</a:t>
            </a:r>
            <a:r>
              <a:rPr lang="zh-CN" altLang="en-US" sz="2400" dirty="0" smtClean="0"/>
              <a:t>明确书信的形式。</a:t>
            </a:r>
            <a:endParaRPr lang="zh-CN" altLang="en-US" sz="2400" dirty="0" smtClean="0"/>
          </a:p>
          <a:p>
            <a:r>
              <a:rPr lang="zh-CN" altLang="en-US" sz="2400" dirty="0" smtClean="0"/>
              <a:t>称呼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问候语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正文</a:t>
            </a:r>
            <a:r>
              <a:rPr lang="en-US" sz="2400" dirty="0" smtClean="0"/>
              <a:t>   </a:t>
            </a:r>
            <a:r>
              <a:rPr lang="zh-CN" altLang="en-US" sz="2400" dirty="0" smtClean="0"/>
              <a:t>祝福语</a:t>
            </a:r>
            <a:r>
              <a:rPr lang="en-US" sz="2400" dirty="0" smtClean="0"/>
              <a:t>    </a:t>
            </a:r>
            <a:r>
              <a:rPr lang="zh-CN" altLang="en-US" sz="2400" dirty="0" smtClean="0"/>
              <a:t>署名和日期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2.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2.0</Template>
  <TotalTime>0</TotalTime>
  <Words>382</Words>
  <Application>WPS 演示</Application>
  <PresentationFormat>全屏显示(16:9)</PresentationFormat>
  <Paragraphs>38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等线 Light</vt:lpstr>
      <vt:lpstr>等线</vt:lpstr>
      <vt:lpstr>Calibri</vt:lpstr>
      <vt:lpstr>2.0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微信公众号whjy10086</cp:keywords>
  <dc:subject>微信公众号whjy10086</dc:subject>
  <cp:lastModifiedBy>Administrator</cp:lastModifiedBy>
  <cp:revision>3</cp:revision>
  <dcterms:created xsi:type="dcterms:W3CDTF">2017-03-17T02:28:00Z</dcterms:created>
  <dcterms:modified xsi:type="dcterms:W3CDTF">2021-09-30T02:31:11Z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