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  <p:sldMasterId id="2147483675" r:id="rId4"/>
  </p:sldMasterIdLst>
  <p:notesMasterIdLst>
    <p:notesMasterId r:id="rId6"/>
  </p:notesMasterIdLst>
  <p:handoutMasterIdLst>
    <p:handoutMasterId r:id="rId21"/>
  </p:handoutMasterIdLst>
  <p:sldIdLst>
    <p:sldId id="256" r:id="rId5"/>
    <p:sldId id="257" r:id="rId7"/>
    <p:sldId id="287" r:id="rId8"/>
    <p:sldId id="288" r:id="rId9"/>
    <p:sldId id="289" r:id="rId10"/>
    <p:sldId id="290" r:id="rId11"/>
    <p:sldId id="291" r:id="rId12"/>
    <p:sldId id="293" r:id="rId13"/>
    <p:sldId id="295" r:id="rId14"/>
    <p:sldId id="299" r:id="rId15"/>
    <p:sldId id="301" r:id="rId16"/>
    <p:sldId id="302" r:id="rId17"/>
    <p:sldId id="304" r:id="rId18"/>
    <p:sldId id="305" r:id="rId19"/>
    <p:sldId id="306" r:id="rId20"/>
  </p:sldIdLst>
  <p:sldSz cx="12192000" cy="6858000"/>
  <p:notesSz cx="7104380" cy="10234930"/>
  <p:custDataLst>
    <p:tags r:id="rId25"/>
  </p:custDataLst>
  <p:defaultTextStyle>
    <a:defPPr>
      <a:defRPr lang="en-US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DC7A7B"/>
    <a:srgbClr val="F5B5B5"/>
    <a:srgbClr val="4E7B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888"/>
    <p:restoredTop sz="94660"/>
  </p:normalViewPr>
  <p:slideViewPr>
    <p:cSldViewPr snapToGrid="0" showGuides="1">
      <p:cViewPr>
        <p:scale>
          <a:sx n="75" d="100"/>
          <a:sy n="75" d="100"/>
        </p:scale>
        <p:origin x="-738" y="-6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/>
            <a:endParaRPr lang="zh-CN" altLang="en-US" sz="1200" dirty="0">
              <a:ea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 algn="r"/>
            <a:fld id="{BB962C8B-B14F-4D97-AF65-F5344CB8AC3E}" type="datetime1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/>
            <a:endParaRPr lang="zh-CN" altLang="en-US" sz="1200" dirty="0"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/>
            <a:endParaRPr lang="zh-CN" altLang="en-US" sz="1200" dirty="0">
              <a:ea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 algn="r"/>
            <a:fld id="{BB962C8B-B14F-4D97-AF65-F5344CB8AC3E}" type="datetime1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  <p:sp>
        <p:nvSpPr>
          <p:cNvPr id="286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77" name="备注占位符 4"/>
          <p:cNvSpPr>
            <a:spLocks noGrp="1"/>
          </p:cNvSpPr>
          <p:nvPr>
            <p:ph type="body" sz="quarter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/>
            <a:endParaRPr lang="zh-CN" altLang="en-US" sz="1200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072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915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332548-1949-4839-B9F0-5B90851A80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0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332548-1949-4839-B9F0-5B90851A80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325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332548-1949-4839-B9F0-5B90851A80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529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332548-1949-4839-B9F0-5B90851A80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734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332548-1949-4839-B9F0-5B90851A80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939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939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277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277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481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686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686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891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332548-1949-4839-B9F0-5B90851A80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096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332548-1949-4839-B9F0-5B90851A80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301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332548-1949-4839-B9F0-5B90851A80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332548-1949-4839-B9F0-5B90851A80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710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332548-1949-4839-B9F0-5B90851A80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p>
            <a:pPr lvl="0"/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p>
            <a:pPr lvl="0"/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en-US" altLang="zh-CN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r>
              <a:rPr lang="zh-CN" altLang="en-US" strike="noStrike" noProof="1"/>
              <a:t>单击图标添加图片</a:t>
            </a:r>
            <a:endParaRPr lang="en-US" strike="noStrike" noProof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p>
            <a:pPr lvl="0"/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p>
            <a:pPr lvl="0"/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en-US" altLang="zh-CN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p>
            <a:pPr lvl="0"/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p>
            <a:pPr lvl="0"/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en-US" altLang="zh-CN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p>
            <a:pPr lvl="0"/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p>
            <a:pPr lvl="0"/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en-US" altLang="zh-CN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push dir="u"/>
      </p:transition>
    </mc:Choice>
    <mc:Fallback>
      <p:transition spd="slow" advTm="0">
        <p:push dir="u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29391B06-E3A9-4ACF-8FE7-86027D4A315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1DAB6F98-49F9-4E5E-8F54-63E0E7C4DDFC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29391B06-E3A9-4ACF-8FE7-86027D4A315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1DAB6F98-49F9-4E5E-8F54-63E0E7C4DDFC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29391B06-E3A9-4ACF-8FE7-86027D4A315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1DAB6F98-49F9-4E5E-8F54-63E0E7C4DDFC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29391B06-E3A9-4ACF-8FE7-86027D4A315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1DAB6F98-49F9-4E5E-8F54-63E0E7C4DDFC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29391B06-E3A9-4ACF-8FE7-86027D4A315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1DAB6F98-49F9-4E5E-8F54-63E0E7C4DDFC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29391B06-E3A9-4ACF-8FE7-86027D4A315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1DAB6F98-49F9-4E5E-8F54-63E0E7C4DDFC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29391B06-E3A9-4ACF-8FE7-86027D4A315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1DAB6F98-49F9-4E5E-8F54-63E0E7C4DDFC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29391B06-E3A9-4ACF-8FE7-86027D4A315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1DAB6F98-49F9-4E5E-8F54-63E0E7C4DDFC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29391B06-E3A9-4ACF-8FE7-86027D4A315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1DAB6F98-49F9-4E5E-8F54-63E0E7C4DDFC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29391B06-E3A9-4ACF-8FE7-86027D4A315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1DAB6F98-49F9-4E5E-8F54-63E0E7C4DDFC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29391B06-E3A9-4ACF-8FE7-86027D4A315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1DAB6F98-49F9-4E5E-8F54-63E0E7C4DDFC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 fontAlgn="auto"/>
            <a:fld id="{2E3AAC11-D570-4EA9-AFC0-30FB72BA45EB}" type="datetimeFigureOut">
              <a:rPr lang="zh-CN" altLang="en-US" strike="noStrike" noProof="1" smtClean="0">
                <a:solidFill>
                  <a:prstClr val="black"/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 fontAlgn="auto"/>
            <a:endParaRPr lang="zh-CN" altLang="en-US" strike="noStrike" noProof="1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 fontAlgn="auto"/>
            <a:fld id="{55ECCFAA-F4FB-487C-9F1E-C8836D0C3DC9}" type="slidenum">
              <a:rPr lang="zh-CN" altLang="en-US" strike="noStrike" noProof="1" smtClean="0">
                <a:solidFill>
                  <a:prstClr val="black"/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 fontAlgn="auto"/>
            <a:fld id="{2E3AAC11-D570-4EA9-AFC0-30FB72BA45EB}" type="datetimeFigureOut">
              <a:rPr lang="zh-CN" altLang="en-US" strike="noStrike" noProof="1" smtClean="0">
                <a:solidFill>
                  <a:prstClr val="black"/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 fontAlgn="auto"/>
            <a:endParaRPr lang="zh-CN" altLang="en-US" strike="noStrike" noProof="1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 fontAlgn="auto"/>
            <a:fld id="{55ECCFAA-F4FB-487C-9F1E-C8836D0C3DC9}" type="slidenum">
              <a:rPr lang="zh-CN" altLang="en-US" strike="noStrike" noProof="1" smtClean="0">
                <a:solidFill>
                  <a:prstClr val="black"/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p>
            <a:pPr lvl="0"/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p>
            <a:pPr lvl="0"/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en-US" altLang="zh-CN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p>
            <a:pPr lvl="0"/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p>
            <a:pPr lvl="0"/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en-US" altLang="zh-CN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p>
            <a:pPr lvl="0"/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p>
            <a:pPr lvl="0"/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en-US" altLang="zh-CN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0"/>
          <p:cNvSpPr txBox="1"/>
          <p:nvPr userDrawn="1"/>
        </p:nvSpPr>
        <p:spPr>
          <a:xfrm>
            <a:off x="6581775" y="6008688"/>
            <a:ext cx="1223963" cy="119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defTabSz="914400">
              <a:lnSpc>
                <a:spcPct val="200000"/>
              </a:lnSpc>
            </a:pPr>
            <a:r>
              <a:rPr lang="en-US" altLang="zh-CN" sz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下载</a:t>
            </a:r>
            <a:r>
              <a:rPr lang="zh-CN" altLang="en-US" sz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http://www.1ppt.com/xiazai/</a:t>
            </a:r>
            <a:endParaRPr lang="en-US" altLang="zh-CN" sz="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p>
            <a:pPr lvl="0"/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p>
            <a:pPr lvl="0"/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en-US" altLang="zh-CN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p>
            <a:pPr lvl="0"/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p>
            <a:pPr lvl="0"/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en-US" altLang="zh-CN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p>
            <a:pPr lvl="0"/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p>
            <a:pPr lvl="0"/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en-US" altLang="zh-CN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slow">
    <p:push dir="u"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 spd="slow" advTm="2000"/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5" Type="http://schemas.openxmlformats.org/officeDocument/2006/relationships/notesSlide" Target="../notesSlides/notesSlide1.x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2" Type="http://schemas.openxmlformats.org/officeDocument/2006/relationships/notesSlide" Target="../notesSlides/notesSlide10.xml"/><Relationship Id="rId11" Type="http://schemas.openxmlformats.org/officeDocument/2006/relationships/slideLayout" Target="../slideLayouts/slideLayout15.xml"/><Relationship Id="rId10" Type="http://schemas.openxmlformats.org/officeDocument/2006/relationships/image" Target="../media/image30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3" Type="http://schemas.openxmlformats.org/officeDocument/2006/relationships/notesSlide" Target="../notesSlides/notesSlide11.xml"/><Relationship Id="rId12" Type="http://schemas.openxmlformats.org/officeDocument/2006/relationships/slideLayout" Target="../slideLayouts/slideLayout15.xml"/><Relationship Id="rId11" Type="http://schemas.openxmlformats.org/officeDocument/2006/relationships/image" Target="../media/image32.jpeg"/><Relationship Id="rId10" Type="http://schemas.openxmlformats.org/officeDocument/2006/relationships/image" Target="../media/image30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3" Type="http://schemas.openxmlformats.org/officeDocument/2006/relationships/notesSlide" Target="../notesSlides/notesSlide12.xml"/><Relationship Id="rId12" Type="http://schemas.openxmlformats.org/officeDocument/2006/relationships/slideLayout" Target="../slideLayouts/slideLayout15.xml"/><Relationship Id="rId11" Type="http://schemas.openxmlformats.org/officeDocument/2006/relationships/image" Target="../media/image32.jpeg"/><Relationship Id="rId10" Type="http://schemas.openxmlformats.org/officeDocument/2006/relationships/image" Target="../media/image30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2" Type="http://schemas.openxmlformats.org/officeDocument/2006/relationships/notesSlide" Target="../notesSlides/notesSlide13.xml"/><Relationship Id="rId11" Type="http://schemas.openxmlformats.org/officeDocument/2006/relationships/slideLayout" Target="../slideLayouts/slideLayout15.xml"/><Relationship Id="rId10" Type="http://schemas.openxmlformats.org/officeDocument/2006/relationships/image" Target="../media/image30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3" Type="http://schemas.openxmlformats.org/officeDocument/2006/relationships/notesSlide" Target="../notesSlides/notesSlide14.xml"/><Relationship Id="rId12" Type="http://schemas.openxmlformats.org/officeDocument/2006/relationships/slideLayout" Target="../slideLayouts/slideLayout15.xml"/><Relationship Id="rId11" Type="http://schemas.openxmlformats.org/officeDocument/2006/relationships/image" Target="../media/image20.png"/><Relationship Id="rId10" Type="http://schemas.openxmlformats.org/officeDocument/2006/relationships/image" Target="../media/image3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4" Type="http://schemas.openxmlformats.org/officeDocument/2006/relationships/notesSlide" Target="../notesSlides/notesSlide15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6.png"/><Relationship Id="rId4" Type="http://schemas.openxmlformats.org/officeDocument/2006/relationships/image" Target="../media/image15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20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2" Type="http://schemas.openxmlformats.org/officeDocument/2006/relationships/notesSlide" Target="../notesSlides/notesSlide3.x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30.png"/><Relationship Id="rId1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2" Type="http://schemas.openxmlformats.org/officeDocument/2006/relationships/notesSlide" Target="../notesSlides/notesSlide4.x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30.png"/><Relationship Id="rId1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2" Type="http://schemas.openxmlformats.org/officeDocument/2006/relationships/notesSlide" Target="../notesSlides/notesSlide5.xml"/><Relationship Id="rId11" Type="http://schemas.openxmlformats.org/officeDocument/2006/relationships/slideLayout" Target="../slideLayouts/slideLayout15.xml"/><Relationship Id="rId10" Type="http://schemas.openxmlformats.org/officeDocument/2006/relationships/image" Target="../media/image30.png"/><Relationship Id="rId1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2" Type="http://schemas.openxmlformats.org/officeDocument/2006/relationships/notesSlide" Target="../notesSlides/notesSlide6.xml"/><Relationship Id="rId11" Type="http://schemas.openxmlformats.org/officeDocument/2006/relationships/slideLayout" Target="../slideLayouts/slideLayout15.xml"/><Relationship Id="rId10" Type="http://schemas.openxmlformats.org/officeDocument/2006/relationships/image" Target="../media/image30.pn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3" Type="http://schemas.openxmlformats.org/officeDocument/2006/relationships/notesSlide" Target="../notesSlides/notesSlide7.xml"/><Relationship Id="rId12" Type="http://schemas.openxmlformats.org/officeDocument/2006/relationships/slideLayout" Target="../slideLayouts/slideLayout15.xml"/><Relationship Id="rId11" Type="http://schemas.openxmlformats.org/officeDocument/2006/relationships/image" Target="../media/image31.jpeg"/><Relationship Id="rId10" Type="http://schemas.openxmlformats.org/officeDocument/2006/relationships/image" Target="../media/image30.pn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3" Type="http://schemas.openxmlformats.org/officeDocument/2006/relationships/notesSlide" Target="../notesSlides/notesSlide8.xml"/><Relationship Id="rId12" Type="http://schemas.openxmlformats.org/officeDocument/2006/relationships/slideLayout" Target="../slideLayouts/slideLayout15.xml"/><Relationship Id="rId11" Type="http://schemas.openxmlformats.org/officeDocument/2006/relationships/image" Target="../media/image31.jpeg"/><Relationship Id="rId10" Type="http://schemas.openxmlformats.org/officeDocument/2006/relationships/image" Target="../media/image30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2" Type="http://schemas.openxmlformats.org/officeDocument/2006/relationships/notesSlide" Target="../notesSlides/notesSlide9.xml"/><Relationship Id="rId11" Type="http://schemas.openxmlformats.org/officeDocument/2006/relationships/slideLayout" Target="../slideLayouts/slideLayout15.xml"/><Relationship Id="rId10" Type="http://schemas.openxmlformats.org/officeDocument/2006/relationships/image" Target="../media/image30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图片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8463" y="1900238"/>
            <a:ext cx="5765800" cy="4313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8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100" y="1060450"/>
            <a:ext cx="1055688" cy="414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9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6513" y="476250"/>
            <a:ext cx="808037" cy="31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5713" y="1679575"/>
            <a:ext cx="1016000" cy="398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" name="图片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8888" y="258763"/>
            <a:ext cx="752475" cy="295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2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6100" y="258763"/>
            <a:ext cx="809625" cy="315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3" name="图片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0600" y="182563"/>
            <a:ext cx="923925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4" name="图片 3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8775" y="0"/>
            <a:ext cx="952500" cy="233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5" name="图片 3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60550" y="0"/>
            <a:ext cx="1014413" cy="3297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6" name="图片 39"/>
          <p:cNvPicPr>
            <a:picLocks noChangeAspect="1"/>
          </p:cNvPicPr>
          <p:nvPr/>
        </p:nvPicPr>
        <p:blipFill>
          <a:blip r:embed="rId9"/>
          <a:srcRect t="22127"/>
          <a:stretch>
            <a:fillRect/>
          </a:stretch>
        </p:blipFill>
        <p:spPr>
          <a:xfrm>
            <a:off x="5176838" y="-19050"/>
            <a:ext cx="1158875" cy="2614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7" name="图片 4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618538" y="0"/>
            <a:ext cx="1238250" cy="3678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8" name="图片 4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199688" y="0"/>
            <a:ext cx="746125" cy="241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9" name="图片 4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277600" y="0"/>
            <a:ext cx="846138" cy="2074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10" name="图片 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40875" y="487363"/>
            <a:ext cx="752475" cy="295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" name="文本框 44"/>
          <p:cNvSpPr txBox="1"/>
          <p:nvPr/>
        </p:nvSpPr>
        <p:spPr>
          <a:xfrm>
            <a:off x="3232150" y="2882900"/>
            <a:ext cx="572770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000" dirty="0">
                <a:solidFill>
                  <a:srgbClr val="6EADA7"/>
                </a:solidFill>
                <a:latin typeface="方正卡通简体" pitchFamily="65" charset="-122"/>
                <a:ea typeface="方正卡通简体" pitchFamily="65" charset="-122"/>
              </a:rPr>
              <a:t>小学生班干部竞选</a:t>
            </a:r>
            <a:endParaRPr lang="zh-CN" altLang="en-US" sz="3000" dirty="0">
              <a:solidFill>
                <a:srgbClr val="6EADA7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46" name="文本框 45"/>
          <p:cNvSpPr/>
          <p:nvPr/>
        </p:nvSpPr>
        <p:spPr>
          <a:xfrm>
            <a:off x="4795838" y="4821238"/>
            <a:ext cx="2600325" cy="385762"/>
          </a:xfrm>
          <a:prstGeom prst="roundRect">
            <a:avLst>
              <a:gd name="adj" fmla="val 6852"/>
            </a:avLst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6EADA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姓名：第一</a:t>
            </a:r>
            <a:r>
              <a:rPr lang="en-US" altLang="zh-CN" sz="1400">
                <a:solidFill>
                  <a:srgbClr val="6EADA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  </a:t>
            </a:r>
            <a:r>
              <a:rPr lang="zh-CN" altLang="en-US" sz="1400" dirty="0">
                <a:solidFill>
                  <a:srgbClr val="6EADA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班级：一班</a:t>
            </a:r>
            <a:endParaRPr lang="zh-CN" altLang="en-US" sz="1400" dirty="0">
              <a:solidFill>
                <a:srgbClr val="6EADA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713" name="图片 4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24013" y="3859213"/>
            <a:ext cx="1357312" cy="2309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文本框 47"/>
          <p:cNvSpPr txBox="1"/>
          <p:nvPr/>
        </p:nvSpPr>
        <p:spPr>
          <a:xfrm>
            <a:off x="3232150" y="3600450"/>
            <a:ext cx="57277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6000" b="1" dirty="0">
                <a:solidFill>
                  <a:srgbClr val="6EADA7"/>
                </a:solidFill>
                <a:latin typeface="方正卡通简体" pitchFamily="65" charset="-122"/>
                <a:ea typeface="方正卡通简体" pitchFamily="65" charset="-122"/>
              </a:rPr>
              <a:t>自我介绍</a:t>
            </a:r>
            <a:endParaRPr lang="zh-CN" altLang="en-US" sz="6000" b="1" dirty="0">
              <a:solidFill>
                <a:srgbClr val="6EADA7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</p:spTree>
  </p:cSld>
  <p:clrMapOvr>
    <a:masterClrMapping/>
  </p:clrMapOvr>
  <p:transition spd="slow" advTm="625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16667E-6 1.48148E-6 L -4.16667E-6 -0.07222 " pathEditMode="relative" rAng="0" ptsTypes="AA">
                                      <p:cBhvr>
                                        <p:cTn id="10" dur="12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0"/>
                                    </p:animMotion>
                                    <p:animRot by="1500000">
                                      <p:cBhvr>
                                        <p:cTn id="11" dur="6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63" fill="hold">
                                          <p:stCondLst>
                                            <p:cond delay="63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63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63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76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26"/>
                            </p:stCondLst>
                            <p:childTnLst>
                              <p:par>
                                <p:cTn id="2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16667E-6 1.48148E-6 L -4.16667E-6 -0.07222 " pathEditMode="relative" rAng="0" ptsTypes="AA">
                                      <p:cBhvr>
                                        <p:cTn id="21" dur="12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0"/>
                                    </p:animMotion>
                                    <p:animRot by="1500000">
                                      <p:cBhvr>
                                        <p:cTn id="22" dur="6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63" fill="hold">
                                          <p:stCondLst>
                                            <p:cond delay="63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63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" dur="63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3"/>
                            </p:stCondLst>
                            <p:childTnLst>
                              <p:par>
                                <p:cTn id="2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3"/>
                            </p:stCondLst>
                            <p:childTnLst>
                              <p:par>
                                <p:cTn id="31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16667E-6 1.48148E-6 L -4.16667E-6 -0.07222 " pathEditMode="relative" rAng="0" ptsTypes="AA">
                                      <p:cBhvr>
                                        <p:cTn id="32" dur="12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0"/>
                                    </p:animMotion>
                                    <p:animRot by="1500000">
                                      <p:cBhvr>
                                        <p:cTn id="33" dur="6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63" fill="hold">
                                          <p:stCondLst>
                                            <p:cond delay="63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63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6" dur="63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5" grpId="1"/>
      <p:bldP spid="46" grpId="0"/>
      <p:bldP spid="46" grpId="1"/>
      <p:bldP spid="48" grpId="0"/>
      <p:bldP spid="4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2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888" y="304800"/>
            <a:ext cx="11147425" cy="624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175" y="211138"/>
            <a:ext cx="533400" cy="209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6275" y="80963"/>
            <a:ext cx="409575" cy="160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775" y="0"/>
            <a:ext cx="482600" cy="118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3" name="图片 33"/>
          <p:cNvPicPr>
            <a:picLocks noChangeAspect="1"/>
          </p:cNvPicPr>
          <p:nvPr/>
        </p:nvPicPr>
        <p:blipFill>
          <a:blip r:embed="rId5"/>
          <a:srcRect t="22127"/>
          <a:stretch>
            <a:fillRect/>
          </a:stretch>
        </p:blipFill>
        <p:spPr>
          <a:xfrm>
            <a:off x="11518900" y="0"/>
            <a:ext cx="465138" cy="1052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4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0050" y="111125"/>
            <a:ext cx="503238" cy="19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5" name="图片 35"/>
          <p:cNvPicPr>
            <a:picLocks noChangeAspect="1"/>
          </p:cNvPicPr>
          <p:nvPr/>
        </p:nvPicPr>
        <p:blipFill>
          <a:blip r:embed="rId7"/>
          <a:srcRect t="19792" r="5769"/>
          <a:stretch>
            <a:fillRect/>
          </a:stretch>
        </p:blipFill>
        <p:spPr>
          <a:xfrm>
            <a:off x="4949825" y="-134937"/>
            <a:ext cx="311150" cy="785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6" name="图片 36"/>
          <p:cNvPicPr>
            <a:picLocks noChangeAspect="1"/>
          </p:cNvPicPr>
          <p:nvPr/>
        </p:nvPicPr>
        <p:blipFill>
          <a:blip r:embed="rId8"/>
          <a:srcRect t="26389" r="-980"/>
          <a:stretch>
            <a:fillRect/>
          </a:stretch>
        </p:blipFill>
        <p:spPr>
          <a:xfrm>
            <a:off x="9136063" y="-111125"/>
            <a:ext cx="30480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7" name="图片 3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12088" y="304800"/>
            <a:ext cx="587375" cy="231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8" name="图片 3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463" y="179388"/>
            <a:ext cx="798512" cy="79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9" name="图片 3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463" y="5886450"/>
            <a:ext cx="798512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0" name="图片 4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7350" y="179388"/>
            <a:ext cx="798513" cy="79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1" name="图片 4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7350" y="5886450"/>
            <a:ext cx="798513" cy="798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14"/>
          <p:cNvSpPr/>
          <p:nvPr/>
        </p:nvSpPr>
        <p:spPr bwMode="auto">
          <a:xfrm>
            <a:off x="4481513" y="2109788"/>
            <a:ext cx="1609725" cy="1639888"/>
          </a:xfrm>
          <a:custGeom>
            <a:avLst/>
            <a:gdLst>
              <a:gd name="T0" fmla="*/ 96 w 197"/>
              <a:gd name="T1" fmla="*/ 0 h 201"/>
              <a:gd name="T2" fmla="*/ 5 w 197"/>
              <a:gd name="T3" fmla="*/ 91 h 201"/>
              <a:gd name="T4" fmla="*/ 5 w 197"/>
              <a:gd name="T5" fmla="*/ 110 h 201"/>
              <a:gd name="T6" fmla="*/ 96 w 197"/>
              <a:gd name="T7" fmla="*/ 201 h 201"/>
              <a:gd name="T8" fmla="*/ 197 w 197"/>
              <a:gd name="T9" fmla="*/ 101 h 201"/>
              <a:gd name="T10" fmla="*/ 96 w 197"/>
              <a:gd name="T11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7" h="201">
                <a:moveTo>
                  <a:pt x="96" y="0"/>
                </a:moveTo>
                <a:cubicBezTo>
                  <a:pt x="5" y="91"/>
                  <a:pt x="5" y="91"/>
                  <a:pt x="5" y="91"/>
                </a:cubicBezTo>
                <a:cubicBezTo>
                  <a:pt x="0" y="97"/>
                  <a:pt x="0" y="105"/>
                  <a:pt x="5" y="110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197" y="101"/>
                  <a:pt x="197" y="101"/>
                  <a:pt x="197" y="101"/>
                </a:cubicBezTo>
                <a:lnTo>
                  <a:pt x="96" y="0"/>
                </a:lnTo>
                <a:close/>
              </a:path>
            </a:pathLst>
          </a:custGeom>
          <a:solidFill>
            <a:srgbClr val="EB8628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21" name="Freeform 16"/>
          <p:cNvSpPr/>
          <p:nvPr/>
        </p:nvSpPr>
        <p:spPr bwMode="auto">
          <a:xfrm>
            <a:off x="6215063" y="2090738"/>
            <a:ext cx="1598613" cy="1639888"/>
          </a:xfrm>
          <a:custGeom>
            <a:avLst/>
            <a:gdLst>
              <a:gd name="T0" fmla="*/ 0 w 196"/>
              <a:gd name="T1" fmla="*/ 101 h 201"/>
              <a:gd name="T2" fmla="*/ 100 w 196"/>
              <a:gd name="T3" fmla="*/ 201 h 201"/>
              <a:gd name="T4" fmla="*/ 191 w 196"/>
              <a:gd name="T5" fmla="*/ 110 h 201"/>
              <a:gd name="T6" fmla="*/ 191 w 196"/>
              <a:gd name="T7" fmla="*/ 91 h 201"/>
              <a:gd name="T8" fmla="*/ 100 w 196"/>
              <a:gd name="T9" fmla="*/ 0 h 201"/>
              <a:gd name="T10" fmla="*/ 0 w 196"/>
              <a:gd name="T11" fmla="*/ 10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6" h="201">
                <a:moveTo>
                  <a:pt x="0" y="101"/>
                </a:moveTo>
                <a:cubicBezTo>
                  <a:pt x="100" y="201"/>
                  <a:pt x="100" y="201"/>
                  <a:pt x="100" y="201"/>
                </a:cubicBezTo>
                <a:cubicBezTo>
                  <a:pt x="191" y="110"/>
                  <a:pt x="191" y="110"/>
                  <a:pt x="191" y="110"/>
                </a:cubicBezTo>
                <a:cubicBezTo>
                  <a:pt x="196" y="105"/>
                  <a:pt x="196" y="97"/>
                  <a:pt x="191" y="91"/>
                </a:cubicBezTo>
                <a:cubicBezTo>
                  <a:pt x="100" y="0"/>
                  <a:pt x="100" y="0"/>
                  <a:pt x="100" y="0"/>
                </a:cubicBezTo>
                <a:lnTo>
                  <a:pt x="0" y="101"/>
                </a:lnTo>
                <a:close/>
              </a:path>
            </a:pathLst>
          </a:custGeom>
          <a:solidFill>
            <a:srgbClr val="B5213B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6829897" y="2715267"/>
            <a:ext cx="400319" cy="422222"/>
            <a:chOff x="8804275" y="3135313"/>
            <a:chExt cx="449263" cy="476250"/>
          </a:xfrm>
          <a:solidFill>
            <a:srgbClr val="FCEFD7"/>
          </a:solidFill>
          <a:effectLst/>
        </p:grpSpPr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9040813" y="3322638"/>
              <a:ext cx="212725" cy="288925"/>
            </a:xfrm>
            <a:custGeom>
              <a:avLst/>
              <a:gdLst>
                <a:gd name="T0" fmla="*/ 43 w 57"/>
                <a:gd name="T1" fmla="*/ 0 h 77"/>
                <a:gd name="T2" fmla="*/ 14 w 57"/>
                <a:gd name="T3" fmla="*/ 0 h 77"/>
                <a:gd name="T4" fmla="*/ 0 w 57"/>
                <a:gd name="T5" fmla="*/ 13 h 77"/>
                <a:gd name="T6" fmla="*/ 0 w 57"/>
                <a:gd name="T7" fmla="*/ 63 h 77"/>
                <a:gd name="T8" fmla="*/ 14 w 57"/>
                <a:gd name="T9" fmla="*/ 77 h 77"/>
                <a:gd name="T10" fmla="*/ 43 w 57"/>
                <a:gd name="T11" fmla="*/ 77 h 77"/>
                <a:gd name="T12" fmla="*/ 57 w 57"/>
                <a:gd name="T13" fmla="*/ 63 h 77"/>
                <a:gd name="T14" fmla="*/ 57 w 57"/>
                <a:gd name="T15" fmla="*/ 13 h 77"/>
                <a:gd name="T16" fmla="*/ 43 w 57"/>
                <a:gd name="T17" fmla="*/ 0 h 77"/>
                <a:gd name="T18" fmla="*/ 28 w 57"/>
                <a:gd name="T19" fmla="*/ 72 h 77"/>
                <a:gd name="T20" fmla="*/ 25 w 57"/>
                <a:gd name="T21" fmla="*/ 69 h 77"/>
                <a:gd name="T22" fmla="*/ 28 w 57"/>
                <a:gd name="T23" fmla="*/ 66 h 77"/>
                <a:gd name="T24" fmla="*/ 31 w 57"/>
                <a:gd name="T25" fmla="*/ 69 h 77"/>
                <a:gd name="T26" fmla="*/ 28 w 57"/>
                <a:gd name="T27" fmla="*/ 72 h 77"/>
                <a:gd name="T28" fmla="*/ 46 w 57"/>
                <a:gd name="T29" fmla="*/ 61 h 77"/>
                <a:gd name="T30" fmla="*/ 11 w 57"/>
                <a:gd name="T31" fmla="*/ 61 h 77"/>
                <a:gd name="T32" fmla="*/ 11 w 57"/>
                <a:gd name="T33" fmla="*/ 10 h 77"/>
                <a:gd name="T34" fmla="*/ 46 w 57"/>
                <a:gd name="T35" fmla="*/ 10 h 77"/>
                <a:gd name="T36" fmla="*/ 46 w 57"/>
                <a:gd name="T37" fmla="*/ 6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77">
                  <a:moveTo>
                    <a:pt x="4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1"/>
                    <a:pt x="6" y="77"/>
                    <a:pt x="14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1" y="77"/>
                    <a:pt x="57" y="71"/>
                    <a:pt x="57" y="6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6"/>
                    <a:pt x="51" y="0"/>
                    <a:pt x="43" y="0"/>
                  </a:cubicBezTo>
                  <a:close/>
                  <a:moveTo>
                    <a:pt x="28" y="72"/>
                  </a:moveTo>
                  <a:cubicBezTo>
                    <a:pt x="27" y="72"/>
                    <a:pt x="25" y="70"/>
                    <a:pt x="25" y="69"/>
                  </a:cubicBezTo>
                  <a:cubicBezTo>
                    <a:pt x="25" y="67"/>
                    <a:pt x="27" y="66"/>
                    <a:pt x="28" y="66"/>
                  </a:cubicBezTo>
                  <a:cubicBezTo>
                    <a:pt x="30" y="66"/>
                    <a:pt x="31" y="67"/>
                    <a:pt x="31" y="69"/>
                  </a:cubicBezTo>
                  <a:cubicBezTo>
                    <a:pt x="31" y="70"/>
                    <a:pt x="30" y="72"/>
                    <a:pt x="28" y="72"/>
                  </a:cubicBezTo>
                  <a:close/>
                  <a:moveTo>
                    <a:pt x="46" y="61"/>
                  </a:moveTo>
                  <a:cubicBezTo>
                    <a:pt x="11" y="61"/>
                    <a:pt x="11" y="61"/>
                    <a:pt x="11" y="6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46" y="10"/>
                    <a:pt x="46" y="10"/>
                    <a:pt x="46" y="10"/>
                  </a:cubicBezTo>
                  <a:lnTo>
                    <a:pt x="46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endParaRPr>
            </a:p>
          </p:txBody>
        </p:sp>
        <p:sp>
          <p:nvSpPr>
            <p:cNvPr id="43" name="Freeform 27"/>
            <p:cNvSpPr/>
            <p:nvPr/>
          </p:nvSpPr>
          <p:spPr bwMode="auto">
            <a:xfrm>
              <a:off x="8804275" y="3135313"/>
              <a:ext cx="412750" cy="461963"/>
            </a:xfrm>
            <a:custGeom>
              <a:avLst/>
              <a:gdLst>
                <a:gd name="T0" fmla="*/ 37 w 110"/>
                <a:gd name="T1" fmla="*/ 61 h 123"/>
                <a:gd name="T2" fmla="*/ 76 w 110"/>
                <a:gd name="T3" fmla="*/ 42 h 123"/>
                <a:gd name="T4" fmla="*/ 100 w 110"/>
                <a:gd name="T5" fmla="*/ 42 h 123"/>
                <a:gd name="T6" fmla="*/ 102 w 110"/>
                <a:gd name="T7" fmla="*/ 37 h 123"/>
                <a:gd name="T8" fmla="*/ 106 w 110"/>
                <a:gd name="T9" fmla="*/ 33 h 123"/>
                <a:gd name="T10" fmla="*/ 107 w 110"/>
                <a:gd name="T11" fmla="*/ 20 h 123"/>
                <a:gd name="T12" fmla="*/ 91 w 110"/>
                <a:gd name="T13" fmla="*/ 15 h 123"/>
                <a:gd name="T14" fmla="*/ 85 w 110"/>
                <a:gd name="T15" fmla="*/ 21 h 123"/>
                <a:gd name="T16" fmla="*/ 85 w 110"/>
                <a:gd name="T17" fmla="*/ 21 h 123"/>
                <a:gd name="T18" fmla="*/ 75 w 110"/>
                <a:gd name="T19" fmla="*/ 21 h 123"/>
                <a:gd name="T20" fmla="*/ 73 w 110"/>
                <a:gd name="T21" fmla="*/ 14 h 123"/>
                <a:gd name="T22" fmla="*/ 73 w 110"/>
                <a:gd name="T23" fmla="*/ 8 h 123"/>
                <a:gd name="T24" fmla="*/ 58 w 110"/>
                <a:gd name="T25" fmla="*/ 0 h 123"/>
                <a:gd name="T26" fmla="*/ 50 w 110"/>
                <a:gd name="T27" fmla="*/ 10 h 123"/>
                <a:gd name="T28" fmla="*/ 50 w 110"/>
                <a:gd name="T29" fmla="*/ 16 h 123"/>
                <a:gd name="T30" fmla="*/ 50 w 110"/>
                <a:gd name="T31" fmla="*/ 16 h 123"/>
                <a:gd name="T32" fmla="*/ 50 w 110"/>
                <a:gd name="T33" fmla="*/ 17 h 123"/>
                <a:gd name="T34" fmla="*/ 50 w 110"/>
                <a:gd name="T35" fmla="*/ 17 h 123"/>
                <a:gd name="T36" fmla="*/ 49 w 110"/>
                <a:gd name="T37" fmla="*/ 18 h 123"/>
                <a:gd name="T38" fmla="*/ 49 w 110"/>
                <a:gd name="T39" fmla="*/ 19 h 123"/>
                <a:gd name="T40" fmla="*/ 42 w 110"/>
                <a:gd name="T41" fmla="*/ 23 h 123"/>
                <a:gd name="T42" fmla="*/ 36 w 110"/>
                <a:gd name="T43" fmla="*/ 20 h 123"/>
                <a:gd name="T44" fmla="*/ 32 w 110"/>
                <a:gd name="T45" fmla="*/ 15 h 123"/>
                <a:gd name="T46" fmla="*/ 15 w 110"/>
                <a:gd name="T47" fmla="*/ 20 h 123"/>
                <a:gd name="T48" fmla="*/ 17 w 110"/>
                <a:gd name="T49" fmla="*/ 33 h 123"/>
                <a:gd name="T50" fmla="*/ 21 w 110"/>
                <a:gd name="T51" fmla="*/ 37 h 123"/>
                <a:gd name="T52" fmla="*/ 22 w 110"/>
                <a:gd name="T53" fmla="*/ 38 h 123"/>
                <a:gd name="T54" fmla="*/ 22 w 110"/>
                <a:gd name="T55" fmla="*/ 39 h 123"/>
                <a:gd name="T56" fmla="*/ 22 w 110"/>
                <a:gd name="T57" fmla="*/ 39 h 123"/>
                <a:gd name="T58" fmla="*/ 22 w 110"/>
                <a:gd name="T59" fmla="*/ 40 h 123"/>
                <a:gd name="T60" fmla="*/ 23 w 110"/>
                <a:gd name="T61" fmla="*/ 41 h 123"/>
                <a:gd name="T62" fmla="*/ 23 w 110"/>
                <a:gd name="T63" fmla="*/ 41 h 123"/>
                <a:gd name="T64" fmla="*/ 21 w 110"/>
                <a:gd name="T65" fmla="*/ 48 h 123"/>
                <a:gd name="T66" fmla="*/ 14 w 110"/>
                <a:gd name="T67" fmla="*/ 50 h 123"/>
                <a:gd name="T68" fmla="*/ 8 w 110"/>
                <a:gd name="T69" fmla="*/ 50 h 123"/>
                <a:gd name="T70" fmla="*/ 0 w 110"/>
                <a:gd name="T71" fmla="*/ 65 h 123"/>
                <a:gd name="T72" fmla="*/ 10 w 110"/>
                <a:gd name="T73" fmla="*/ 73 h 123"/>
                <a:gd name="T74" fmla="*/ 17 w 110"/>
                <a:gd name="T75" fmla="*/ 73 h 123"/>
                <a:gd name="T76" fmla="*/ 17 w 110"/>
                <a:gd name="T77" fmla="*/ 73 h 123"/>
                <a:gd name="T78" fmla="*/ 23 w 110"/>
                <a:gd name="T79" fmla="*/ 81 h 123"/>
                <a:gd name="T80" fmla="*/ 20 w 110"/>
                <a:gd name="T81" fmla="*/ 87 h 123"/>
                <a:gd name="T82" fmla="*/ 17 w 110"/>
                <a:gd name="T83" fmla="*/ 89 h 123"/>
                <a:gd name="T84" fmla="*/ 15 w 110"/>
                <a:gd name="T85" fmla="*/ 102 h 123"/>
                <a:gd name="T86" fmla="*/ 32 w 110"/>
                <a:gd name="T87" fmla="*/ 107 h 123"/>
                <a:gd name="T88" fmla="*/ 37 w 110"/>
                <a:gd name="T89" fmla="*/ 102 h 123"/>
                <a:gd name="T90" fmla="*/ 38 w 110"/>
                <a:gd name="T91" fmla="*/ 102 h 123"/>
                <a:gd name="T92" fmla="*/ 38 w 110"/>
                <a:gd name="T93" fmla="*/ 101 h 123"/>
                <a:gd name="T94" fmla="*/ 39 w 110"/>
                <a:gd name="T95" fmla="*/ 101 h 123"/>
                <a:gd name="T96" fmla="*/ 40 w 110"/>
                <a:gd name="T97" fmla="*/ 100 h 123"/>
                <a:gd name="T98" fmla="*/ 40 w 110"/>
                <a:gd name="T99" fmla="*/ 100 h 123"/>
                <a:gd name="T100" fmla="*/ 41 w 110"/>
                <a:gd name="T101" fmla="*/ 100 h 123"/>
                <a:gd name="T102" fmla="*/ 41 w 110"/>
                <a:gd name="T103" fmla="*/ 100 h 123"/>
                <a:gd name="T104" fmla="*/ 48 w 110"/>
                <a:gd name="T105" fmla="*/ 102 h 123"/>
                <a:gd name="T106" fmla="*/ 50 w 110"/>
                <a:gd name="T107" fmla="*/ 109 h 123"/>
                <a:gd name="T108" fmla="*/ 50 w 110"/>
                <a:gd name="T109" fmla="*/ 115 h 123"/>
                <a:gd name="T110" fmla="*/ 58 w 110"/>
                <a:gd name="T111" fmla="*/ 123 h 123"/>
                <a:gd name="T112" fmla="*/ 56 w 110"/>
                <a:gd name="T113" fmla="*/ 8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0" h="123">
                  <a:moveTo>
                    <a:pt x="56" y="85"/>
                  </a:moveTo>
                  <a:cubicBezTo>
                    <a:pt x="45" y="82"/>
                    <a:pt x="37" y="73"/>
                    <a:pt x="37" y="61"/>
                  </a:cubicBezTo>
                  <a:cubicBezTo>
                    <a:pt x="37" y="48"/>
                    <a:pt x="48" y="37"/>
                    <a:pt x="61" y="37"/>
                  </a:cubicBezTo>
                  <a:cubicBezTo>
                    <a:pt x="67" y="37"/>
                    <a:pt x="72" y="39"/>
                    <a:pt x="76" y="42"/>
                  </a:cubicBezTo>
                  <a:cubicBezTo>
                    <a:pt x="76" y="42"/>
                    <a:pt x="77" y="42"/>
                    <a:pt x="77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100" y="40"/>
                    <a:pt x="100" y="40"/>
                  </a:cubicBezTo>
                  <a:cubicBezTo>
                    <a:pt x="101" y="39"/>
                    <a:pt x="101" y="38"/>
                    <a:pt x="102" y="37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10" y="28"/>
                    <a:pt x="110" y="24"/>
                    <a:pt x="107" y="20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99" y="13"/>
                    <a:pt x="95" y="13"/>
                    <a:pt x="91" y="15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3"/>
                    <a:pt x="80" y="23"/>
                    <a:pt x="77" y="22"/>
                  </a:cubicBezTo>
                  <a:cubicBezTo>
                    <a:pt x="77" y="22"/>
                    <a:pt x="76" y="21"/>
                    <a:pt x="75" y="21"/>
                  </a:cubicBezTo>
                  <a:cubicBezTo>
                    <a:pt x="74" y="19"/>
                    <a:pt x="73" y="18"/>
                    <a:pt x="73" y="16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4"/>
                    <a:pt x="69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4" y="0"/>
                    <a:pt x="50" y="4"/>
                    <a:pt x="50" y="8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0"/>
                    <a:pt x="48" y="20"/>
                    <a:pt x="47" y="21"/>
                  </a:cubicBezTo>
                  <a:cubicBezTo>
                    <a:pt x="46" y="22"/>
                    <a:pt x="44" y="23"/>
                    <a:pt x="42" y="23"/>
                  </a:cubicBezTo>
                  <a:cubicBezTo>
                    <a:pt x="40" y="23"/>
                    <a:pt x="39" y="22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8" y="13"/>
                    <a:pt x="24" y="13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24"/>
                    <a:pt x="13" y="28"/>
                    <a:pt x="15" y="3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8"/>
                    <a:pt x="21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4"/>
                    <a:pt x="22" y="46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9"/>
                    <a:pt x="18" y="50"/>
                    <a:pt x="16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54"/>
                    <a:pt x="0" y="58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9"/>
                    <a:pt x="4" y="72"/>
                    <a:pt x="8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21" y="74"/>
                    <a:pt x="23" y="77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2"/>
                    <a:pt x="22" y="84"/>
                    <a:pt x="21" y="85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3" y="94"/>
                    <a:pt x="13" y="99"/>
                    <a:pt x="15" y="102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4" y="110"/>
                    <a:pt x="28" y="110"/>
                    <a:pt x="32" y="107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8" y="102"/>
                    <a:pt x="38" y="10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2" y="100"/>
                    <a:pt x="42" y="100"/>
                  </a:cubicBezTo>
                  <a:cubicBezTo>
                    <a:pt x="44" y="100"/>
                    <a:pt x="46" y="101"/>
                    <a:pt x="48" y="102"/>
                  </a:cubicBezTo>
                  <a:cubicBezTo>
                    <a:pt x="49" y="103"/>
                    <a:pt x="50" y="105"/>
                    <a:pt x="50" y="107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50" y="119"/>
                    <a:pt x="54" y="122"/>
                    <a:pt x="58" y="123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56" y="120"/>
                    <a:pt x="56" y="117"/>
                    <a:pt x="56" y="113"/>
                  </a:cubicBezTo>
                  <a:lnTo>
                    <a:pt x="56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endParaRPr>
            </a:p>
          </p:txBody>
        </p:sp>
      </p:grpSp>
      <p:grpSp>
        <p:nvGrpSpPr>
          <p:cNvPr id="47" name="Group 31"/>
          <p:cNvGrpSpPr/>
          <p:nvPr/>
        </p:nvGrpSpPr>
        <p:grpSpPr>
          <a:xfrm>
            <a:off x="5064933" y="2653688"/>
            <a:ext cx="369899" cy="421623"/>
            <a:chOff x="8356600" y="3611563"/>
            <a:chExt cx="374650" cy="427037"/>
          </a:xfrm>
          <a:solidFill>
            <a:srgbClr val="FCEFD7"/>
          </a:solidFill>
          <a:effectLst/>
        </p:grpSpPr>
        <p:sp>
          <p:nvSpPr>
            <p:cNvPr id="48" name="Freeform 32"/>
            <p:cNvSpPr>
              <a:spLocks noEditPoints="1"/>
            </p:cNvSpPr>
            <p:nvPr/>
          </p:nvSpPr>
          <p:spPr bwMode="auto">
            <a:xfrm>
              <a:off x="8356600" y="3773488"/>
              <a:ext cx="374650" cy="265112"/>
            </a:xfrm>
            <a:custGeom>
              <a:avLst/>
              <a:gdLst>
                <a:gd name="T0" fmla="*/ 18 w 100"/>
                <a:gd name="T1" fmla="*/ 0 h 71"/>
                <a:gd name="T2" fmla="*/ 0 w 100"/>
                <a:gd name="T3" fmla="*/ 0 h 71"/>
                <a:gd name="T4" fmla="*/ 0 w 100"/>
                <a:gd name="T5" fmla="*/ 52 h 71"/>
                <a:gd name="T6" fmla="*/ 19 w 100"/>
                <a:gd name="T7" fmla="*/ 71 h 71"/>
                <a:gd name="T8" fmla="*/ 81 w 100"/>
                <a:gd name="T9" fmla="*/ 71 h 71"/>
                <a:gd name="T10" fmla="*/ 100 w 100"/>
                <a:gd name="T11" fmla="*/ 52 h 71"/>
                <a:gd name="T12" fmla="*/ 100 w 100"/>
                <a:gd name="T13" fmla="*/ 0 h 71"/>
                <a:gd name="T14" fmla="*/ 82 w 100"/>
                <a:gd name="T15" fmla="*/ 0 h 71"/>
                <a:gd name="T16" fmla="*/ 18 w 100"/>
                <a:gd name="T17" fmla="*/ 0 h 71"/>
                <a:gd name="T18" fmla="*/ 60 w 100"/>
                <a:gd name="T19" fmla="*/ 50 h 71"/>
                <a:gd name="T20" fmla="*/ 53 w 100"/>
                <a:gd name="T21" fmla="*/ 57 h 71"/>
                <a:gd name="T22" fmla="*/ 46 w 100"/>
                <a:gd name="T23" fmla="*/ 50 h 71"/>
                <a:gd name="T24" fmla="*/ 46 w 100"/>
                <a:gd name="T25" fmla="*/ 38 h 71"/>
                <a:gd name="T26" fmla="*/ 37 w 100"/>
                <a:gd name="T27" fmla="*/ 35 h 71"/>
                <a:gd name="T28" fmla="*/ 38 w 100"/>
                <a:gd name="T29" fmla="*/ 26 h 71"/>
                <a:gd name="T30" fmla="*/ 48 w 100"/>
                <a:gd name="T31" fmla="*/ 16 h 71"/>
                <a:gd name="T32" fmla="*/ 60 w 100"/>
                <a:gd name="T33" fmla="*/ 20 h 71"/>
                <a:gd name="T34" fmla="*/ 60 w 100"/>
                <a:gd name="T35" fmla="*/ 20 h 71"/>
                <a:gd name="T36" fmla="*/ 60 w 100"/>
                <a:gd name="T37" fmla="*/ 21 h 71"/>
                <a:gd name="T38" fmla="*/ 60 w 100"/>
                <a:gd name="T39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71">
                  <a:moveTo>
                    <a:pt x="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63"/>
                    <a:pt x="8" y="71"/>
                    <a:pt x="19" y="71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91" y="71"/>
                    <a:pt x="100" y="63"/>
                    <a:pt x="100" y="52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18" y="0"/>
                  </a:lnTo>
                  <a:close/>
                  <a:moveTo>
                    <a:pt x="60" y="50"/>
                  </a:moveTo>
                  <a:cubicBezTo>
                    <a:pt x="60" y="54"/>
                    <a:pt x="57" y="57"/>
                    <a:pt x="53" y="57"/>
                  </a:cubicBezTo>
                  <a:cubicBezTo>
                    <a:pt x="49" y="57"/>
                    <a:pt x="46" y="54"/>
                    <a:pt x="46" y="50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3" y="39"/>
                    <a:pt x="39" y="38"/>
                    <a:pt x="37" y="35"/>
                  </a:cubicBezTo>
                  <a:cubicBezTo>
                    <a:pt x="35" y="32"/>
                    <a:pt x="35" y="29"/>
                    <a:pt x="38" y="2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2"/>
                    <a:pt x="59" y="15"/>
                    <a:pt x="60" y="20"/>
                  </a:cubicBezTo>
                  <a:cubicBezTo>
                    <a:pt x="60" y="20"/>
                    <a:pt x="60" y="21"/>
                    <a:pt x="60" y="20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6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endParaRPr>
            </a:p>
          </p:txBody>
        </p:sp>
        <p:sp>
          <p:nvSpPr>
            <p:cNvPr id="49" name="Freeform 33"/>
            <p:cNvSpPr/>
            <p:nvPr/>
          </p:nvSpPr>
          <p:spPr bwMode="auto">
            <a:xfrm>
              <a:off x="8356600" y="3611563"/>
              <a:ext cx="374650" cy="134937"/>
            </a:xfrm>
            <a:custGeom>
              <a:avLst/>
              <a:gdLst>
                <a:gd name="T0" fmla="*/ 81 w 100"/>
                <a:gd name="T1" fmla="*/ 14 h 36"/>
                <a:gd name="T2" fmla="*/ 78 w 100"/>
                <a:gd name="T3" fmla="*/ 14 h 36"/>
                <a:gd name="T4" fmla="*/ 78 w 100"/>
                <a:gd name="T5" fmla="*/ 7 h 36"/>
                <a:gd name="T6" fmla="*/ 71 w 100"/>
                <a:gd name="T7" fmla="*/ 0 h 36"/>
                <a:gd name="T8" fmla="*/ 64 w 100"/>
                <a:gd name="T9" fmla="*/ 7 h 36"/>
                <a:gd name="T10" fmla="*/ 64 w 100"/>
                <a:gd name="T11" fmla="*/ 14 h 36"/>
                <a:gd name="T12" fmla="*/ 36 w 100"/>
                <a:gd name="T13" fmla="*/ 14 h 36"/>
                <a:gd name="T14" fmla="*/ 36 w 100"/>
                <a:gd name="T15" fmla="*/ 7 h 36"/>
                <a:gd name="T16" fmla="*/ 29 w 100"/>
                <a:gd name="T17" fmla="*/ 0 h 36"/>
                <a:gd name="T18" fmla="*/ 21 w 100"/>
                <a:gd name="T19" fmla="*/ 7 h 36"/>
                <a:gd name="T20" fmla="*/ 21 w 100"/>
                <a:gd name="T21" fmla="*/ 14 h 36"/>
                <a:gd name="T22" fmla="*/ 19 w 100"/>
                <a:gd name="T23" fmla="*/ 14 h 36"/>
                <a:gd name="T24" fmla="*/ 0 w 100"/>
                <a:gd name="T25" fmla="*/ 33 h 36"/>
                <a:gd name="T26" fmla="*/ 0 w 100"/>
                <a:gd name="T27" fmla="*/ 36 h 36"/>
                <a:gd name="T28" fmla="*/ 100 w 100"/>
                <a:gd name="T29" fmla="*/ 36 h 36"/>
                <a:gd name="T30" fmla="*/ 100 w 100"/>
                <a:gd name="T31" fmla="*/ 33 h 36"/>
                <a:gd name="T32" fmla="*/ 81 w 100"/>
                <a:gd name="T33" fmla="*/ 1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36">
                  <a:moveTo>
                    <a:pt x="81" y="14"/>
                  </a:moveTo>
                  <a:cubicBezTo>
                    <a:pt x="78" y="14"/>
                    <a:pt x="78" y="14"/>
                    <a:pt x="78" y="14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3"/>
                    <a:pt x="75" y="0"/>
                    <a:pt x="71" y="0"/>
                  </a:cubicBezTo>
                  <a:cubicBezTo>
                    <a:pt x="67" y="0"/>
                    <a:pt x="64" y="3"/>
                    <a:pt x="64" y="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3"/>
                    <a:pt x="33" y="0"/>
                    <a:pt x="29" y="0"/>
                  </a:cubicBezTo>
                  <a:cubicBezTo>
                    <a:pt x="25" y="0"/>
                    <a:pt x="21" y="3"/>
                    <a:pt x="21" y="7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8" y="14"/>
                    <a:pt x="0" y="23"/>
                    <a:pt x="0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00" y="36"/>
                    <a:pt x="100" y="36"/>
                    <a:pt x="100" y="36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23"/>
                    <a:pt x="91" y="14"/>
                    <a:pt x="8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endParaRPr>
            </a:p>
          </p:txBody>
        </p:sp>
      </p:grpSp>
      <p:sp>
        <p:nvSpPr>
          <p:cNvPr id="50" name="TextBox 76"/>
          <p:cNvSpPr txBox="1"/>
          <p:nvPr/>
        </p:nvSpPr>
        <p:spPr>
          <a:xfrm>
            <a:off x="7835900" y="2320925"/>
            <a:ext cx="1712913" cy="374650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600" noProof="1" dirty="0">
                <a:solidFill>
                  <a:srgbClr val="B5213B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三</a:t>
            </a:r>
            <a:r>
              <a:rPr kumimoji="0" lang="zh-CN" altLang="en-US" sz="1600" kern="1200" cap="none" spc="0" normalizeH="0" baseline="0" noProof="0" dirty="0">
                <a:solidFill>
                  <a:srgbClr val="B5213B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年级下学期</a:t>
            </a:r>
            <a:endParaRPr kumimoji="0" lang="zh-CN" altLang="en-US" sz="1600" kern="1200" cap="none" spc="0" normalizeH="0" baseline="0" noProof="0" dirty="0">
              <a:solidFill>
                <a:srgbClr val="B5213B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835900" y="2620963"/>
            <a:ext cx="2252663" cy="833438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R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1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</a:t>
            </a:r>
            <a:endParaRPr kumimoji="0" lang="en-US" altLang="zh-CN" sz="1100" kern="1200" cap="none" spc="0" normalizeH="0" baseline="0" noProof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  <a:p>
            <a:pPr marR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1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</a:t>
            </a:r>
            <a:endParaRPr kumimoji="0" lang="en-US" altLang="zh-CN" sz="1100" kern="1200" cap="none" spc="0" normalizeH="0" baseline="0" noProof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  <a:p>
            <a:pPr marR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1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</a:t>
            </a:r>
            <a:endParaRPr kumimoji="0" lang="en-US" altLang="zh-CN" sz="1100" kern="1200" cap="none" spc="0" normalizeH="0" baseline="0" noProof="0" dirty="0">
              <a:solidFill>
                <a:srgbClr val="E7E6E6">
                  <a:lumMod val="25000"/>
                </a:srgbClr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52" name="TextBox 76"/>
          <p:cNvSpPr txBox="1"/>
          <p:nvPr/>
        </p:nvSpPr>
        <p:spPr>
          <a:xfrm>
            <a:off x="7835900" y="4186238"/>
            <a:ext cx="1712913" cy="374650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600" noProof="1" dirty="0">
                <a:solidFill>
                  <a:srgbClr val="CEA95A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四年级下学期</a:t>
            </a:r>
            <a:endParaRPr kumimoji="0" lang="zh-CN" altLang="en-US" sz="1600" kern="1200" cap="none" spc="0" normalizeH="0" baseline="0" noProof="0" dirty="0">
              <a:solidFill>
                <a:srgbClr val="CEA95A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835900" y="4560888"/>
            <a:ext cx="2252663" cy="808038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R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1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</a:t>
            </a:r>
            <a:endParaRPr kumimoji="0" lang="en-US" altLang="zh-CN" sz="1100" kern="1200" cap="none" spc="0" normalizeH="0" baseline="0" noProof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  <a:p>
            <a:pPr marR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1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</a:t>
            </a:r>
            <a:endParaRPr kumimoji="0" lang="en-US" altLang="zh-CN" sz="1100" kern="1200" cap="none" spc="0" normalizeH="0" baseline="0" noProof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  <a:p>
            <a:pPr marR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1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</a:t>
            </a:r>
            <a:endParaRPr kumimoji="0" lang="en-US" altLang="zh-CN" sz="1100" kern="1200" cap="none" spc="0" normalizeH="0" baseline="0" noProof="0" dirty="0">
              <a:solidFill>
                <a:srgbClr val="E7E6E6">
                  <a:lumMod val="25000"/>
                </a:srgbClr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54" name="TextBox 76"/>
          <p:cNvSpPr txBox="1"/>
          <p:nvPr/>
        </p:nvSpPr>
        <p:spPr>
          <a:xfrm>
            <a:off x="2595563" y="4217988"/>
            <a:ext cx="1763713" cy="373063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R="0" algn="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1200" cap="none" spc="0" normalizeH="0" baseline="0" noProof="0" dirty="0">
                <a:solidFill>
                  <a:srgbClr val="6EADA7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四年级上学期</a:t>
            </a:r>
            <a:endParaRPr kumimoji="0" lang="zh-CN" altLang="en-US" sz="1600" kern="1200" cap="none" spc="0" normalizeH="0" baseline="0" noProof="0" dirty="0">
              <a:solidFill>
                <a:srgbClr val="6EADA7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103438" y="2620963"/>
            <a:ext cx="2252663" cy="833438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R="0" algn="r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1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</a:t>
            </a:r>
            <a:endParaRPr kumimoji="0" lang="en-US" altLang="zh-CN" sz="1100" kern="1200" cap="none" spc="0" normalizeH="0" baseline="0" noProof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  <a:p>
            <a:pPr marR="0" algn="r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1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</a:t>
            </a:r>
            <a:endParaRPr kumimoji="0" lang="en-US" altLang="zh-CN" sz="1100" kern="1200" cap="none" spc="0" normalizeH="0" baseline="0" noProof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  <a:p>
            <a:pPr marR="0" algn="r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1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</a:t>
            </a:r>
            <a:endParaRPr kumimoji="0" lang="en-US" altLang="zh-CN" sz="1100" kern="1200" cap="none" spc="0" normalizeH="0" baseline="0" noProof="0" dirty="0">
              <a:solidFill>
                <a:srgbClr val="E7E6E6">
                  <a:lumMod val="25000"/>
                </a:srgbClr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56" name="TextBox 76"/>
          <p:cNvSpPr txBox="1"/>
          <p:nvPr/>
        </p:nvSpPr>
        <p:spPr>
          <a:xfrm>
            <a:off x="2735263" y="2255838"/>
            <a:ext cx="1684338" cy="374650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R="0" algn="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1200" cap="none" spc="0" normalizeH="0" baseline="0" noProof="0" dirty="0">
                <a:solidFill>
                  <a:srgbClr val="EB8628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三年级上学期</a:t>
            </a:r>
            <a:endParaRPr kumimoji="0" lang="zh-CN" altLang="en-US" sz="1600" kern="1200" cap="none" spc="0" normalizeH="0" baseline="0" noProof="0" dirty="0">
              <a:solidFill>
                <a:srgbClr val="EB8628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103438" y="4560888"/>
            <a:ext cx="2252663" cy="831850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R="0" algn="r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1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</a:t>
            </a:r>
            <a:endParaRPr kumimoji="0" lang="en-US" altLang="zh-CN" sz="1100" kern="1200" cap="none" spc="0" normalizeH="0" baseline="0" noProof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  <a:p>
            <a:pPr marR="0" algn="r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1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</a:t>
            </a:r>
            <a:endParaRPr kumimoji="0" lang="en-US" altLang="zh-CN" sz="1100" kern="1200" cap="none" spc="0" normalizeH="0" baseline="0" noProof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  <a:p>
            <a:pPr marR="0" algn="r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1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</a:t>
            </a:r>
            <a:endParaRPr kumimoji="0" lang="en-US" altLang="zh-CN" sz="1100" kern="1200" cap="none" spc="0" normalizeH="0" baseline="0" noProof="0" dirty="0">
              <a:solidFill>
                <a:srgbClr val="E7E6E6">
                  <a:lumMod val="25000"/>
                </a:srgbClr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58" name="TextBox 76"/>
          <p:cNvSpPr txBox="1"/>
          <p:nvPr/>
        </p:nvSpPr>
        <p:spPr>
          <a:xfrm>
            <a:off x="5091113" y="1071563"/>
            <a:ext cx="2243138" cy="7080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6EADA7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我的荣誉</a:t>
            </a:r>
            <a:endParaRPr kumimoji="0" lang="zh-CN" altLang="en-US" sz="4000" b="1" kern="1200" cap="none" spc="0" normalizeH="0" baseline="0" noProof="0" dirty="0">
              <a:solidFill>
                <a:srgbClr val="6EADA7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59" name="Freeform 13"/>
          <p:cNvSpPr/>
          <p:nvPr/>
        </p:nvSpPr>
        <p:spPr bwMode="auto">
          <a:xfrm rot="16007447">
            <a:off x="4537869" y="3953669"/>
            <a:ext cx="1639888" cy="1606550"/>
          </a:xfrm>
          <a:custGeom>
            <a:avLst/>
            <a:gdLst>
              <a:gd name="T0" fmla="*/ 201 w 201"/>
              <a:gd name="T1" fmla="*/ 96 h 197"/>
              <a:gd name="T2" fmla="*/ 110 w 201"/>
              <a:gd name="T3" fmla="*/ 5 h 197"/>
              <a:gd name="T4" fmla="*/ 91 w 201"/>
              <a:gd name="T5" fmla="*/ 5 h 197"/>
              <a:gd name="T6" fmla="*/ 0 w 201"/>
              <a:gd name="T7" fmla="*/ 96 h 197"/>
              <a:gd name="T8" fmla="*/ 101 w 201"/>
              <a:gd name="T9" fmla="*/ 197 h 197"/>
              <a:gd name="T10" fmla="*/ 201 w 201"/>
              <a:gd name="T11" fmla="*/ 96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1" h="197">
                <a:moveTo>
                  <a:pt x="201" y="96"/>
                </a:moveTo>
                <a:cubicBezTo>
                  <a:pt x="110" y="5"/>
                  <a:pt x="110" y="5"/>
                  <a:pt x="110" y="5"/>
                </a:cubicBezTo>
                <a:cubicBezTo>
                  <a:pt x="105" y="0"/>
                  <a:pt x="97" y="0"/>
                  <a:pt x="91" y="5"/>
                </a:cubicBezTo>
                <a:cubicBezTo>
                  <a:pt x="0" y="96"/>
                  <a:pt x="0" y="96"/>
                  <a:pt x="0" y="96"/>
                </a:cubicBezTo>
                <a:cubicBezTo>
                  <a:pt x="101" y="197"/>
                  <a:pt x="101" y="197"/>
                  <a:pt x="101" y="197"/>
                </a:cubicBezTo>
                <a:lnTo>
                  <a:pt x="201" y="96"/>
                </a:lnTo>
                <a:close/>
              </a:path>
            </a:pathLst>
          </a:custGeom>
          <a:solidFill>
            <a:srgbClr val="6EADA7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60" name="Freeform 15"/>
          <p:cNvSpPr/>
          <p:nvPr/>
        </p:nvSpPr>
        <p:spPr bwMode="auto">
          <a:xfrm rot="16200000">
            <a:off x="6208713" y="3922713"/>
            <a:ext cx="1639888" cy="1601788"/>
          </a:xfrm>
          <a:custGeom>
            <a:avLst/>
            <a:gdLst>
              <a:gd name="T0" fmla="*/ 0 w 201"/>
              <a:gd name="T1" fmla="*/ 100 h 196"/>
              <a:gd name="T2" fmla="*/ 91 w 201"/>
              <a:gd name="T3" fmla="*/ 191 h 196"/>
              <a:gd name="T4" fmla="*/ 110 w 201"/>
              <a:gd name="T5" fmla="*/ 191 h 196"/>
              <a:gd name="T6" fmla="*/ 201 w 201"/>
              <a:gd name="T7" fmla="*/ 100 h 196"/>
              <a:gd name="T8" fmla="*/ 101 w 201"/>
              <a:gd name="T9" fmla="*/ 0 h 196"/>
              <a:gd name="T10" fmla="*/ 0 w 201"/>
              <a:gd name="T11" fmla="*/ 10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1" h="196">
                <a:moveTo>
                  <a:pt x="0" y="100"/>
                </a:moveTo>
                <a:cubicBezTo>
                  <a:pt x="91" y="191"/>
                  <a:pt x="91" y="191"/>
                  <a:pt x="91" y="191"/>
                </a:cubicBezTo>
                <a:cubicBezTo>
                  <a:pt x="97" y="196"/>
                  <a:pt x="105" y="196"/>
                  <a:pt x="110" y="191"/>
                </a:cubicBezTo>
                <a:cubicBezTo>
                  <a:pt x="201" y="100"/>
                  <a:pt x="201" y="100"/>
                  <a:pt x="201" y="100"/>
                </a:cubicBezTo>
                <a:cubicBezTo>
                  <a:pt x="101" y="0"/>
                  <a:pt x="101" y="0"/>
                  <a:pt x="101" y="0"/>
                </a:cubicBezTo>
                <a:lnTo>
                  <a:pt x="0" y="100"/>
                </a:lnTo>
                <a:close/>
              </a:path>
            </a:pathLst>
          </a:custGeom>
          <a:solidFill>
            <a:srgbClr val="CEA95A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grpSp>
        <p:nvGrpSpPr>
          <p:cNvPr id="61" name="Group 21"/>
          <p:cNvGrpSpPr/>
          <p:nvPr/>
        </p:nvGrpSpPr>
        <p:grpSpPr>
          <a:xfrm rot="21336684">
            <a:off x="5099289" y="4573632"/>
            <a:ext cx="582729" cy="511731"/>
            <a:chOff x="7399338" y="4675188"/>
            <a:chExt cx="581024" cy="490537"/>
          </a:xfrm>
          <a:solidFill>
            <a:srgbClr val="FCEFD7"/>
          </a:solidFill>
          <a:effectLst/>
        </p:grpSpPr>
        <p:sp>
          <p:nvSpPr>
            <p:cNvPr id="62" name="Freeform 22"/>
            <p:cNvSpPr/>
            <p:nvPr/>
          </p:nvSpPr>
          <p:spPr bwMode="auto">
            <a:xfrm>
              <a:off x="7556500" y="4922838"/>
              <a:ext cx="231775" cy="198437"/>
            </a:xfrm>
            <a:custGeom>
              <a:avLst/>
              <a:gdLst>
                <a:gd name="T0" fmla="*/ 59 w 62"/>
                <a:gd name="T1" fmla="*/ 41 h 53"/>
                <a:gd name="T2" fmla="*/ 61 w 62"/>
                <a:gd name="T3" fmla="*/ 14 h 53"/>
                <a:gd name="T4" fmla="*/ 45 w 62"/>
                <a:gd name="T5" fmla="*/ 0 h 53"/>
                <a:gd name="T6" fmla="*/ 37 w 62"/>
                <a:gd name="T7" fmla="*/ 0 h 53"/>
                <a:gd name="T8" fmla="*/ 35 w 62"/>
                <a:gd name="T9" fmla="*/ 6 h 53"/>
                <a:gd name="T10" fmla="*/ 37 w 62"/>
                <a:gd name="T11" fmla="*/ 30 h 53"/>
                <a:gd name="T12" fmla="*/ 31 w 62"/>
                <a:gd name="T13" fmla="*/ 38 h 53"/>
                <a:gd name="T14" fmla="*/ 25 w 62"/>
                <a:gd name="T15" fmla="*/ 30 h 53"/>
                <a:gd name="T16" fmla="*/ 29 w 62"/>
                <a:gd name="T17" fmla="*/ 6 h 53"/>
                <a:gd name="T18" fmla="*/ 26 w 62"/>
                <a:gd name="T19" fmla="*/ 0 h 53"/>
                <a:gd name="T20" fmla="*/ 17 w 62"/>
                <a:gd name="T21" fmla="*/ 0 h 53"/>
                <a:gd name="T22" fmla="*/ 17 w 62"/>
                <a:gd name="T23" fmla="*/ 0 h 53"/>
                <a:gd name="T24" fmla="*/ 1 w 62"/>
                <a:gd name="T25" fmla="*/ 14 h 53"/>
                <a:gd name="T26" fmla="*/ 3 w 62"/>
                <a:gd name="T27" fmla="*/ 41 h 53"/>
                <a:gd name="T28" fmla="*/ 31 w 62"/>
                <a:gd name="T29" fmla="*/ 53 h 53"/>
                <a:gd name="T30" fmla="*/ 59 w 62"/>
                <a:gd name="T31" fmla="*/ 4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53">
                  <a:moveTo>
                    <a:pt x="59" y="41"/>
                  </a:moveTo>
                  <a:cubicBezTo>
                    <a:pt x="61" y="14"/>
                    <a:pt x="61" y="14"/>
                    <a:pt x="61" y="14"/>
                  </a:cubicBezTo>
                  <a:cubicBezTo>
                    <a:pt x="62" y="7"/>
                    <a:pt x="54" y="0"/>
                    <a:pt x="4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1"/>
                    <a:pt x="37" y="5"/>
                    <a:pt x="35" y="6"/>
                  </a:cubicBezTo>
                  <a:cubicBezTo>
                    <a:pt x="35" y="6"/>
                    <a:pt x="38" y="24"/>
                    <a:pt x="37" y="30"/>
                  </a:cubicBezTo>
                  <a:cubicBezTo>
                    <a:pt x="36" y="32"/>
                    <a:pt x="34" y="39"/>
                    <a:pt x="31" y="38"/>
                  </a:cubicBezTo>
                  <a:cubicBezTo>
                    <a:pt x="28" y="38"/>
                    <a:pt x="26" y="32"/>
                    <a:pt x="25" y="30"/>
                  </a:cubicBezTo>
                  <a:cubicBezTo>
                    <a:pt x="24" y="24"/>
                    <a:pt x="29" y="6"/>
                    <a:pt x="29" y="6"/>
                  </a:cubicBezTo>
                  <a:cubicBezTo>
                    <a:pt x="28" y="6"/>
                    <a:pt x="27" y="5"/>
                    <a:pt x="2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1" y="14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10" y="48"/>
                    <a:pt x="21" y="53"/>
                    <a:pt x="31" y="53"/>
                  </a:cubicBezTo>
                  <a:cubicBezTo>
                    <a:pt x="42" y="53"/>
                    <a:pt x="53" y="47"/>
                    <a:pt x="5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endParaRPr>
            </a:p>
          </p:txBody>
        </p:sp>
        <p:sp>
          <p:nvSpPr>
            <p:cNvPr id="63" name="Oval 23"/>
            <p:cNvSpPr>
              <a:spLocks noChangeArrowheads="1"/>
            </p:cNvSpPr>
            <p:nvPr/>
          </p:nvSpPr>
          <p:spPr bwMode="auto">
            <a:xfrm>
              <a:off x="7612063" y="4783138"/>
              <a:ext cx="120650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endParaRPr>
            </a:p>
          </p:txBody>
        </p:sp>
        <p:sp>
          <p:nvSpPr>
            <p:cNvPr id="64" name="Freeform 24"/>
            <p:cNvSpPr/>
            <p:nvPr/>
          </p:nvSpPr>
          <p:spPr bwMode="auto">
            <a:xfrm>
              <a:off x="7399338" y="4675188"/>
              <a:ext cx="581024" cy="490537"/>
            </a:xfrm>
            <a:custGeom>
              <a:avLst/>
              <a:gdLst>
                <a:gd name="T0" fmla="*/ 154 w 155"/>
                <a:gd name="T1" fmla="*/ 60 h 131"/>
                <a:gd name="T2" fmla="*/ 133 w 155"/>
                <a:gd name="T3" fmla="*/ 39 h 131"/>
                <a:gd name="T4" fmla="*/ 130 w 155"/>
                <a:gd name="T5" fmla="*/ 37 h 131"/>
                <a:gd name="T6" fmla="*/ 129 w 155"/>
                <a:gd name="T7" fmla="*/ 36 h 131"/>
                <a:gd name="T8" fmla="*/ 129 w 155"/>
                <a:gd name="T9" fmla="*/ 36 h 131"/>
                <a:gd name="T10" fmla="*/ 127 w 155"/>
                <a:gd name="T11" fmla="*/ 37 h 131"/>
                <a:gd name="T12" fmla="*/ 115 w 155"/>
                <a:gd name="T13" fmla="*/ 50 h 131"/>
                <a:gd name="T14" fmla="*/ 104 w 155"/>
                <a:gd name="T15" fmla="*/ 60 h 131"/>
                <a:gd name="T16" fmla="*/ 104 w 155"/>
                <a:gd name="T17" fmla="*/ 63 h 131"/>
                <a:gd name="T18" fmla="*/ 106 w 155"/>
                <a:gd name="T19" fmla="*/ 64 h 131"/>
                <a:gd name="T20" fmla="*/ 106 w 155"/>
                <a:gd name="T21" fmla="*/ 64 h 131"/>
                <a:gd name="T22" fmla="*/ 115 w 155"/>
                <a:gd name="T23" fmla="*/ 64 h 131"/>
                <a:gd name="T24" fmla="*/ 118 w 155"/>
                <a:gd name="T25" fmla="*/ 64 h 131"/>
                <a:gd name="T26" fmla="*/ 120 w 155"/>
                <a:gd name="T27" fmla="*/ 65 h 131"/>
                <a:gd name="T28" fmla="*/ 121 w 155"/>
                <a:gd name="T29" fmla="*/ 66 h 131"/>
                <a:gd name="T30" fmla="*/ 120 w 155"/>
                <a:gd name="T31" fmla="*/ 70 h 131"/>
                <a:gd name="T32" fmla="*/ 106 w 155"/>
                <a:gd name="T33" fmla="*/ 99 h 131"/>
                <a:gd name="T34" fmla="*/ 72 w 155"/>
                <a:gd name="T35" fmla="*/ 114 h 131"/>
                <a:gd name="T36" fmla="*/ 39 w 155"/>
                <a:gd name="T37" fmla="*/ 100 h 131"/>
                <a:gd name="T38" fmla="*/ 24 w 155"/>
                <a:gd name="T39" fmla="*/ 66 h 131"/>
                <a:gd name="T40" fmla="*/ 38 w 155"/>
                <a:gd name="T41" fmla="*/ 32 h 131"/>
                <a:gd name="T42" fmla="*/ 74 w 155"/>
                <a:gd name="T43" fmla="*/ 17 h 131"/>
                <a:gd name="T44" fmla="*/ 90 w 155"/>
                <a:gd name="T45" fmla="*/ 20 h 131"/>
                <a:gd name="T46" fmla="*/ 93 w 155"/>
                <a:gd name="T47" fmla="*/ 20 h 131"/>
                <a:gd name="T48" fmla="*/ 99 w 155"/>
                <a:gd name="T49" fmla="*/ 18 h 131"/>
                <a:gd name="T50" fmla="*/ 101 w 155"/>
                <a:gd name="T51" fmla="*/ 14 h 131"/>
                <a:gd name="T52" fmla="*/ 96 w 155"/>
                <a:gd name="T53" fmla="*/ 3 h 131"/>
                <a:gd name="T54" fmla="*/ 74 w 155"/>
                <a:gd name="T55" fmla="*/ 0 h 131"/>
                <a:gd name="T56" fmla="*/ 26 w 155"/>
                <a:gd name="T57" fmla="*/ 20 h 131"/>
                <a:gd name="T58" fmla="*/ 26 w 155"/>
                <a:gd name="T59" fmla="*/ 112 h 131"/>
                <a:gd name="T60" fmla="*/ 72 w 155"/>
                <a:gd name="T61" fmla="*/ 131 h 131"/>
                <a:gd name="T62" fmla="*/ 73 w 155"/>
                <a:gd name="T63" fmla="*/ 131 h 131"/>
                <a:gd name="T64" fmla="*/ 119 w 155"/>
                <a:gd name="T65" fmla="*/ 111 h 131"/>
                <a:gd name="T66" fmla="*/ 130 w 155"/>
                <a:gd name="T67" fmla="*/ 97 h 131"/>
                <a:gd name="T68" fmla="*/ 136 w 155"/>
                <a:gd name="T69" fmla="*/ 81 h 131"/>
                <a:gd name="T70" fmla="*/ 138 w 155"/>
                <a:gd name="T71" fmla="*/ 69 h 131"/>
                <a:gd name="T72" fmla="*/ 138 w 155"/>
                <a:gd name="T73" fmla="*/ 66 h 131"/>
                <a:gd name="T74" fmla="*/ 140 w 155"/>
                <a:gd name="T75" fmla="*/ 64 h 131"/>
                <a:gd name="T76" fmla="*/ 143 w 155"/>
                <a:gd name="T77" fmla="*/ 64 h 131"/>
                <a:gd name="T78" fmla="*/ 152 w 155"/>
                <a:gd name="T79" fmla="*/ 64 h 131"/>
                <a:gd name="T80" fmla="*/ 152 w 155"/>
                <a:gd name="T81" fmla="*/ 64 h 131"/>
                <a:gd name="T82" fmla="*/ 154 w 155"/>
                <a:gd name="T83" fmla="*/ 62 h 131"/>
                <a:gd name="T84" fmla="*/ 154 w 155"/>
                <a:gd name="T85" fmla="*/ 6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5" h="131">
                  <a:moveTo>
                    <a:pt x="154" y="60"/>
                  </a:moveTo>
                  <a:cubicBezTo>
                    <a:pt x="133" y="39"/>
                    <a:pt x="133" y="39"/>
                    <a:pt x="133" y="39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0" y="36"/>
                    <a:pt x="130" y="36"/>
                    <a:pt x="129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8" y="36"/>
                    <a:pt x="128" y="36"/>
                    <a:pt x="127" y="37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4" y="61"/>
                    <a:pt x="103" y="62"/>
                    <a:pt x="104" y="63"/>
                  </a:cubicBezTo>
                  <a:cubicBezTo>
                    <a:pt x="104" y="63"/>
                    <a:pt x="105" y="64"/>
                    <a:pt x="106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9" y="64"/>
                    <a:pt x="120" y="64"/>
                    <a:pt x="120" y="65"/>
                  </a:cubicBezTo>
                  <a:cubicBezTo>
                    <a:pt x="120" y="65"/>
                    <a:pt x="121" y="66"/>
                    <a:pt x="121" y="66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19" y="81"/>
                    <a:pt x="114" y="91"/>
                    <a:pt x="106" y="99"/>
                  </a:cubicBezTo>
                  <a:cubicBezTo>
                    <a:pt x="97" y="109"/>
                    <a:pt x="85" y="114"/>
                    <a:pt x="72" y="114"/>
                  </a:cubicBezTo>
                  <a:cubicBezTo>
                    <a:pt x="59" y="114"/>
                    <a:pt x="48" y="109"/>
                    <a:pt x="39" y="100"/>
                  </a:cubicBezTo>
                  <a:cubicBezTo>
                    <a:pt x="29" y="91"/>
                    <a:pt x="24" y="79"/>
                    <a:pt x="24" y="66"/>
                  </a:cubicBezTo>
                  <a:cubicBezTo>
                    <a:pt x="24" y="53"/>
                    <a:pt x="29" y="41"/>
                    <a:pt x="38" y="32"/>
                  </a:cubicBezTo>
                  <a:cubicBezTo>
                    <a:pt x="48" y="22"/>
                    <a:pt x="61" y="17"/>
                    <a:pt x="74" y="17"/>
                  </a:cubicBezTo>
                  <a:cubicBezTo>
                    <a:pt x="80" y="17"/>
                    <a:pt x="85" y="18"/>
                    <a:pt x="90" y="20"/>
                  </a:cubicBezTo>
                  <a:cubicBezTo>
                    <a:pt x="91" y="20"/>
                    <a:pt x="92" y="20"/>
                    <a:pt x="93" y="20"/>
                  </a:cubicBezTo>
                  <a:cubicBezTo>
                    <a:pt x="95" y="20"/>
                    <a:pt x="97" y="19"/>
                    <a:pt x="99" y="18"/>
                  </a:cubicBezTo>
                  <a:cubicBezTo>
                    <a:pt x="100" y="17"/>
                    <a:pt x="100" y="16"/>
                    <a:pt x="101" y="14"/>
                  </a:cubicBezTo>
                  <a:cubicBezTo>
                    <a:pt x="103" y="10"/>
                    <a:pt x="100" y="5"/>
                    <a:pt x="96" y="3"/>
                  </a:cubicBezTo>
                  <a:cubicBezTo>
                    <a:pt x="89" y="1"/>
                    <a:pt x="82" y="0"/>
                    <a:pt x="74" y="0"/>
                  </a:cubicBezTo>
                  <a:cubicBezTo>
                    <a:pt x="56" y="0"/>
                    <a:pt x="39" y="7"/>
                    <a:pt x="26" y="20"/>
                  </a:cubicBezTo>
                  <a:cubicBezTo>
                    <a:pt x="0" y="45"/>
                    <a:pt x="1" y="87"/>
                    <a:pt x="26" y="112"/>
                  </a:cubicBezTo>
                  <a:cubicBezTo>
                    <a:pt x="39" y="125"/>
                    <a:pt x="55" y="131"/>
                    <a:pt x="72" y="131"/>
                  </a:cubicBezTo>
                  <a:cubicBezTo>
                    <a:pt x="72" y="131"/>
                    <a:pt x="72" y="131"/>
                    <a:pt x="73" y="131"/>
                  </a:cubicBezTo>
                  <a:cubicBezTo>
                    <a:pt x="90" y="131"/>
                    <a:pt x="106" y="124"/>
                    <a:pt x="119" y="111"/>
                  </a:cubicBezTo>
                  <a:cubicBezTo>
                    <a:pt x="123" y="107"/>
                    <a:pt x="127" y="102"/>
                    <a:pt x="130" y="97"/>
                  </a:cubicBezTo>
                  <a:cubicBezTo>
                    <a:pt x="133" y="92"/>
                    <a:pt x="135" y="87"/>
                    <a:pt x="136" y="81"/>
                  </a:cubicBezTo>
                  <a:cubicBezTo>
                    <a:pt x="137" y="77"/>
                    <a:pt x="138" y="73"/>
                    <a:pt x="138" y="69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4"/>
                    <a:pt x="139" y="64"/>
                    <a:pt x="140" y="64"/>
                  </a:cubicBezTo>
                  <a:cubicBezTo>
                    <a:pt x="143" y="64"/>
                    <a:pt x="143" y="64"/>
                    <a:pt x="143" y="64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3" y="64"/>
                    <a:pt x="154" y="63"/>
                    <a:pt x="154" y="62"/>
                  </a:cubicBezTo>
                  <a:cubicBezTo>
                    <a:pt x="155" y="61"/>
                    <a:pt x="155" y="60"/>
                    <a:pt x="15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endParaRPr>
            </a:p>
          </p:txBody>
        </p:sp>
      </p:grpSp>
      <p:grpSp>
        <p:nvGrpSpPr>
          <p:cNvPr id="65" name="Group 28"/>
          <p:cNvGrpSpPr/>
          <p:nvPr/>
        </p:nvGrpSpPr>
        <p:grpSpPr>
          <a:xfrm>
            <a:off x="6822494" y="4563083"/>
            <a:ext cx="352120" cy="368343"/>
            <a:chOff x="8385175" y="3870325"/>
            <a:chExt cx="473075" cy="473075"/>
          </a:xfrm>
          <a:solidFill>
            <a:srgbClr val="FCEFD7"/>
          </a:solidFill>
          <a:effectLst/>
        </p:grpSpPr>
        <p:sp>
          <p:nvSpPr>
            <p:cNvPr id="66" name="Freeform 29"/>
            <p:cNvSpPr/>
            <p:nvPr/>
          </p:nvSpPr>
          <p:spPr bwMode="auto">
            <a:xfrm>
              <a:off x="8561388" y="3870325"/>
              <a:ext cx="288925" cy="241300"/>
            </a:xfrm>
            <a:custGeom>
              <a:avLst/>
              <a:gdLst>
                <a:gd name="T0" fmla="*/ 12 w 77"/>
                <a:gd name="T1" fmla="*/ 0 h 64"/>
                <a:gd name="T2" fmla="*/ 19 w 77"/>
                <a:gd name="T3" fmla="*/ 0 h 64"/>
                <a:gd name="T4" fmla="*/ 58 w 77"/>
                <a:gd name="T5" fmla="*/ 0 h 64"/>
                <a:gd name="T6" fmla="*/ 65 w 77"/>
                <a:gd name="T7" fmla="*/ 0 h 64"/>
                <a:gd name="T8" fmla="*/ 77 w 77"/>
                <a:gd name="T9" fmla="*/ 11 h 64"/>
                <a:gd name="T10" fmla="*/ 77 w 77"/>
                <a:gd name="T11" fmla="*/ 25 h 64"/>
                <a:gd name="T12" fmla="*/ 77 w 77"/>
                <a:gd name="T13" fmla="*/ 39 h 64"/>
                <a:gd name="T14" fmla="*/ 65 w 77"/>
                <a:gd name="T15" fmla="*/ 51 h 64"/>
                <a:gd name="T16" fmla="*/ 55 w 77"/>
                <a:gd name="T17" fmla="*/ 51 h 64"/>
                <a:gd name="T18" fmla="*/ 55 w 77"/>
                <a:gd name="T19" fmla="*/ 60 h 64"/>
                <a:gd name="T20" fmla="*/ 52 w 77"/>
                <a:gd name="T21" fmla="*/ 64 h 64"/>
                <a:gd name="T22" fmla="*/ 51 w 77"/>
                <a:gd name="T23" fmla="*/ 64 h 64"/>
                <a:gd name="T24" fmla="*/ 47 w 77"/>
                <a:gd name="T25" fmla="*/ 63 h 64"/>
                <a:gd name="T26" fmla="*/ 35 w 77"/>
                <a:gd name="T27" fmla="*/ 51 h 64"/>
                <a:gd name="T28" fmla="*/ 12 w 77"/>
                <a:gd name="T29" fmla="*/ 51 h 64"/>
                <a:gd name="T30" fmla="*/ 0 w 77"/>
                <a:gd name="T31" fmla="*/ 39 h 64"/>
                <a:gd name="T32" fmla="*/ 0 w 77"/>
                <a:gd name="T33" fmla="*/ 25 h 64"/>
                <a:gd name="T34" fmla="*/ 0 w 77"/>
                <a:gd name="T35" fmla="*/ 11 h 64"/>
                <a:gd name="T36" fmla="*/ 12 w 77"/>
                <a:gd name="T3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64">
                  <a:moveTo>
                    <a:pt x="1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2" y="0"/>
                    <a:pt x="77" y="5"/>
                    <a:pt x="77" y="11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46"/>
                    <a:pt x="72" y="51"/>
                    <a:pt x="65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2"/>
                    <a:pt x="54" y="63"/>
                    <a:pt x="52" y="64"/>
                  </a:cubicBezTo>
                  <a:cubicBezTo>
                    <a:pt x="52" y="64"/>
                    <a:pt x="51" y="64"/>
                    <a:pt x="51" y="64"/>
                  </a:cubicBezTo>
                  <a:cubicBezTo>
                    <a:pt x="49" y="64"/>
                    <a:pt x="48" y="64"/>
                    <a:pt x="47" y="63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5" y="51"/>
                    <a:pt x="0" y="46"/>
                    <a:pt x="0" y="3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endParaRPr>
            </a:p>
          </p:txBody>
        </p:sp>
        <p:sp>
          <p:nvSpPr>
            <p:cNvPr id="67" name="Freeform 30"/>
            <p:cNvSpPr/>
            <p:nvPr/>
          </p:nvSpPr>
          <p:spPr bwMode="auto">
            <a:xfrm>
              <a:off x="8385175" y="4010025"/>
              <a:ext cx="473075" cy="333375"/>
            </a:xfrm>
            <a:custGeom>
              <a:avLst/>
              <a:gdLst>
                <a:gd name="T0" fmla="*/ 107 w 126"/>
                <a:gd name="T1" fmla="*/ 25 h 89"/>
                <a:gd name="T2" fmla="*/ 107 w 126"/>
                <a:gd name="T3" fmla="*/ 35 h 89"/>
                <a:gd name="T4" fmla="*/ 104 w 126"/>
                <a:gd name="T5" fmla="*/ 40 h 89"/>
                <a:gd name="T6" fmla="*/ 102 w 126"/>
                <a:gd name="T7" fmla="*/ 41 h 89"/>
                <a:gd name="T8" fmla="*/ 97 w 126"/>
                <a:gd name="T9" fmla="*/ 39 h 89"/>
                <a:gd name="T10" fmla="*/ 82 w 126"/>
                <a:gd name="T11" fmla="*/ 25 h 89"/>
                <a:gd name="T12" fmla="*/ 47 w 126"/>
                <a:gd name="T13" fmla="*/ 25 h 89"/>
                <a:gd name="T14" fmla="*/ 33 w 126"/>
                <a:gd name="T15" fmla="*/ 11 h 89"/>
                <a:gd name="T16" fmla="*/ 33 w 126"/>
                <a:gd name="T17" fmla="*/ 0 h 89"/>
                <a:gd name="T18" fmla="*/ 25 w 126"/>
                <a:gd name="T19" fmla="*/ 0 h 89"/>
                <a:gd name="T20" fmla="*/ 16 w 126"/>
                <a:gd name="T21" fmla="*/ 0 h 89"/>
                <a:gd name="T22" fmla="*/ 0 w 126"/>
                <a:gd name="T23" fmla="*/ 16 h 89"/>
                <a:gd name="T24" fmla="*/ 0 w 126"/>
                <a:gd name="T25" fmla="*/ 34 h 89"/>
                <a:gd name="T26" fmla="*/ 0 w 126"/>
                <a:gd name="T27" fmla="*/ 55 h 89"/>
                <a:gd name="T28" fmla="*/ 16 w 126"/>
                <a:gd name="T29" fmla="*/ 71 h 89"/>
                <a:gd name="T30" fmla="*/ 28 w 126"/>
                <a:gd name="T31" fmla="*/ 71 h 89"/>
                <a:gd name="T32" fmla="*/ 28 w 126"/>
                <a:gd name="T33" fmla="*/ 82 h 89"/>
                <a:gd name="T34" fmla="*/ 32 w 126"/>
                <a:gd name="T35" fmla="*/ 88 h 89"/>
                <a:gd name="T36" fmla="*/ 35 w 126"/>
                <a:gd name="T37" fmla="*/ 89 h 89"/>
                <a:gd name="T38" fmla="*/ 39 w 126"/>
                <a:gd name="T39" fmla="*/ 87 h 89"/>
                <a:gd name="T40" fmla="*/ 56 w 126"/>
                <a:gd name="T41" fmla="*/ 71 h 89"/>
                <a:gd name="T42" fmla="*/ 110 w 126"/>
                <a:gd name="T43" fmla="*/ 71 h 89"/>
                <a:gd name="T44" fmla="*/ 126 w 126"/>
                <a:gd name="T45" fmla="*/ 55 h 89"/>
                <a:gd name="T46" fmla="*/ 126 w 126"/>
                <a:gd name="T47" fmla="*/ 34 h 89"/>
                <a:gd name="T48" fmla="*/ 126 w 126"/>
                <a:gd name="T49" fmla="*/ 23 h 89"/>
                <a:gd name="T50" fmla="*/ 119 w 126"/>
                <a:gd name="T51" fmla="*/ 25 h 89"/>
                <a:gd name="T52" fmla="*/ 107 w 126"/>
                <a:gd name="T53" fmla="*/ 2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" h="89">
                  <a:moveTo>
                    <a:pt x="107" y="25"/>
                  </a:moveTo>
                  <a:cubicBezTo>
                    <a:pt x="107" y="35"/>
                    <a:pt x="107" y="35"/>
                    <a:pt x="107" y="35"/>
                  </a:cubicBezTo>
                  <a:cubicBezTo>
                    <a:pt x="107" y="37"/>
                    <a:pt x="106" y="39"/>
                    <a:pt x="104" y="40"/>
                  </a:cubicBezTo>
                  <a:cubicBezTo>
                    <a:pt x="103" y="40"/>
                    <a:pt x="102" y="41"/>
                    <a:pt x="102" y="41"/>
                  </a:cubicBezTo>
                  <a:cubicBezTo>
                    <a:pt x="100" y="41"/>
                    <a:pt x="99" y="40"/>
                    <a:pt x="97" y="39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39" y="25"/>
                    <a:pt x="33" y="18"/>
                    <a:pt x="33" y="1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4"/>
                    <a:pt x="7" y="71"/>
                    <a:pt x="16" y="71"/>
                  </a:cubicBezTo>
                  <a:cubicBezTo>
                    <a:pt x="28" y="71"/>
                    <a:pt x="28" y="71"/>
                    <a:pt x="28" y="71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5"/>
                    <a:pt x="30" y="87"/>
                    <a:pt x="32" y="88"/>
                  </a:cubicBezTo>
                  <a:cubicBezTo>
                    <a:pt x="33" y="89"/>
                    <a:pt x="34" y="89"/>
                    <a:pt x="35" y="89"/>
                  </a:cubicBezTo>
                  <a:cubicBezTo>
                    <a:pt x="36" y="89"/>
                    <a:pt x="38" y="88"/>
                    <a:pt x="39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110" y="71"/>
                    <a:pt x="110" y="71"/>
                    <a:pt x="110" y="71"/>
                  </a:cubicBezTo>
                  <a:cubicBezTo>
                    <a:pt x="119" y="71"/>
                    <a:pt x="126" y="64"/>
                    <a:pt x="126" y="55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24" y="24"/>
                    <a:pt x="121" y="25"/>
                    <a:pt x="119" y="25"/>
                  </a:cubicBezTo>
                  <a:lnTo>
                    <a:pt x="10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endParaRPr>
            </a:p>
          </p:txBody>
        </p:sp>
      </p:grpSp>
      <p:sp>
        <p:nvSpPr>
          <p:cNvPr id="48159" name="TextBox 44"/>
          <p:cNvSpPr txBox="1"/>
          <p:nvPr/>
        </p:nvSpPr>
        <p:spPr>
          <a:xfrm>
            <a:off x="2965450" y="6626225"/>
            <a:ext cx="1223963" cy="122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914400">
              <a:lnSpc>
                <a:spcPct val="200000"/>
              </a:lnSpc>
            </a:pPr>
            <a:r>
              <a:rPr lang="en-US" altLang="zh-CN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 </a:t>
            </a:r>
            <a:r>
              <a:rPr lang="en-US" altLang="zh-CN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http://www.1ppt.com/xiazai/</a:t>
            </a:r>
            <a:endParaRPr lang="en-US" altLang="zh-CN" sz="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20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888" y="304800"/>
            <a:ext cx="11147425" cy="624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8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175" y="211138"/>
            <a:ext cx="533400" cy="209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9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6275" y="80963"/>
            <a:ext cx="409575" cy="160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0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775" y="0"/>
            <a:ext cx="482600" cy="118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1" name="图片 33"/>
          <p:cNvPicPr>
            <a:picLocks noChangeAspect="1"/>
          </p:cNvPicPr>
          <p:nvPr/>
        </p:nvPicPr>
        <p:blipFill>
          <a:blip r:embed="rId5"/>
          <a:srcRect t="22127"/>
          <a:stretch>
            <a:fillRect/>
          </a:stretch>
        </p:blipFill>
        <p:spPr>
          <a:xfrm>
            <a:off x="11518900" y="0"/>
            <a:ext cx="465138" cy="1052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2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0050" y="111125"/>
            <a:ext cx="503238" cy="19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3" name="图片 35"/>
          <p:cNvPicPr>
            <a:picLocks noChangeAspect="1"/>
          </p:cNvPicPr>
          <p:nvPr/>
        </p:nvPicPr>
        <p:blipFill>
          <a:blip r:embed="rId7"/>
          <a:srcRect t="19792" r="5769"/>
          <a:stretch>
            <a:fillRect/>
          </a:stretch>
        </p:blipFill>
        <p:spPr>
          <a:xfrm>
            <a:off x="4949825" y="-134937"/>
            <a:ext cx="311150" cy="785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4" name="图片 36"/>
          <p:cNvPicPr>
            <a:picLocks noChangeAspect="1"/>
          </p:cNvPicPr>
          <p:nvPr/>
        </p:nvPicPr>
        <p:blipFill>
          <a:blip r:embed="rId8"/>
          <a:srcRect t="26389" r="-980"/>
          <a:stretch>
            <a:fillRect/>
          </a:stretch>
        </p:blipFill>
        <p:spPr>
          <a:xfrm>
            <a:off x="9136063" y="-111125"/>
            <a:ext cx="30480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5" name="图片 3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12088" y="304800"/>
            <a:ext cx="587375" cy="231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6" name="图片 3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463" y="179388"/>
            <a:ext cx="798512" cy="79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7" name="图片 3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463" y="5886450"/>
            <a:ext cx="798512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8" name="图片 4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7350" y="179388"/>
            <a:ext cx="798513" cy="79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9" name="图片 4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7350" y="5886450"/>
            <a:ext cx="798513" cy="798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矩形 18"/>
          <p:cNvSpPr/>
          <p:nvPr/>
        </p:nvSpPr>
        <p:spPr>
          <a:xfrm>
            <a:off x="2198688" y="2058988"/>
            <a:ext cx="3668713" cy="3217863"/>
          </a:xfrm>
          <a:prstGeom prst="rect">
            <a:avLst/>
          </a:prstGeom>
          <a:solidFill>
            <a:srgbClr val="EB8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436813" y="2795588"/>
            <a:ext cx="2990850" cy="62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400" kern="1200" cap="none" spc="0" normalizeH="0" baseline="0" noProof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点击输入文本内容点击输入文本内容点击输入文本内容</a:t>
            </a:r>
            <a:endParaRPr kumimoji="0" lang="en-US" altLang="zh-CN" sz="1400" kern="1200" cap="none" spc="0" normalizeH="0" baseline="0" noProof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21" name="文本框 3"/>
          <p:cNvSpPr txBox="1"/>
          <p:nvPr/>
        </p:nvSpPr>
        <p:spPr>
          <a:xfrm>
            <a:off x="2436813" y="2466975"/>
            <a:ext cx="1416050" cy="339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CEFD7"/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rPr>
              <a:t>此处添加标题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CEFD7"/>
              </a:solidFill>
              <a:effectLst/>
              <a:uLnTx/>
              <a:uFillTx/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5091113" y="1071563"/>
            <a:ext cx="2243138" cy="7080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6EADA7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我的荣誉</a:t>
            </a:r>
            <a:endParaRPr kumimoji="0" lang="zh-CN" altLang="en-US" sz="4000" b="1" kern="1200" cap="none" spc="0" normalizeH="0" baseline="0" noProof="0" dirty="0">
              <a:solidFill>
                <a:srgbClr val="6EADA7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89663" y="1844675"/>
            <a:ext cx="3135313" cy="1962150"/>
          </a:xfrm>
          <a:prstGeom prst="rect">
            <a:avLst/>
          </a:prstGeom>
          <a:blipFill rotWithShape="1"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 dirty="0"/>
          </a:p>
        </p:txBody>
      </p:sp>
      <p:sp>
        <p:nvSpPr>
          <p:cNvPr id="24" name="矩形 23"/>
          <p:cNvSpPr/>
          <p:nvPr/>
        </p:nvSpPr>
        <p:spPr>
          <a:xfrm>
            <a:off x="6286500" y="3890963"/>
            <a:ext cx="3136900" cy="1962150"/>
          </a:xfrm>
          <a:prstGeom prst="rect">
            <a:avLst/>
          </a:prstGeom>
          <a:blipFill rotWithShape="1"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5" name="文本框 3"/>
          <p:cNvSpPr txBox="1"/>
          <p:nvPr/>
        </p:nvSpPr>
        <p:spPr>
          <a:xfrm>
            <a:off x="2355850" y="3721100"/>
            <a:ext cx="1416050" cy="3381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CEFD7"/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rPr>
              <a:t>此处添加标题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CEFD7"/>
              </a:solidFill>
              <a:effectLst/>
              <a:uLnTx/>
              <a:uFillTx/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357438" y="4124325"/>
            <a:ext cx="2990850" cy="625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400" kern="1200" cap="none" spc="0" normalizeH="0" baseline="0" noProof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点击输入文本内容点击输入文本内容点击输入文本内容</a:t>
            </a:r>
            <a:endParaRPr kumimoji="0" lang="en-US" altLang="zh-CN" sz="1400" kern="1200" cap="none" spc="0" normalizeH="0" baseline="0" noProof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888" y="304800"/>
            <a:ext cx="11147425" cy="624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6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175" y="211138"/>
            <a:ext cx="533400" cy="209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7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6275" y="80963"/>
            <a:ext cx="409575" cy="160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8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775" y="0"/>
            <a:ext cx="482600" cy="118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9" name="图片 33"/>
          <p:cNvPicPr>
            <a:picLocks noChangeAspect="1"/>
          </p:cNvPicPr>
          <p:nvPr/>
        </p:nvPicPr>
        <p:blipFill>
          <a:blip r:embed="rId5"/>
          <a:srcRect t="22127"/>
          <a:stretch>
            <a:fillRect/>
          </a:stretch>
        </p:blipFill>
        <p:spPr>
          <a:xfrm>
            <a:off x="11518900" y="0"/>
            <a:ext cx="465138" cy="1052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0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0050" y="111125"/>
            <a:ext cx="503238" cy="19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1" name="图片 35"/>
          <p:cNvPicPr>
            <a:picLocks noChangeAspect="1"/>
          </p:cNvPicPr>
          <p:nvPr/>
        </p:nvPicPr>
        <p:blipFill>
          <a:blip r:embed="rId7"/>
          <a:srcRect t="19792" r="5769"/>
          <a:stretch>
            <a:fillRect/>
          </a:stretch>
        </p:blipFill>
        <p:spPr>
          <a:xfrm>
            <a:off x="4949825" y="-134937"/>
            <a:ext cx="311150" cy="785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2" name="图片 36"/>
          <p:cNvPicPr>
            <a:picLocks noChangeAspect="1"/>
          </p:cNvPicPr>
          <p:nvPr/>
        </p:nvPicPr>
        <p:blipFill>
          <a:blip r:embed="rId8"/>
          <a:srcRect t="26389" r="-980"/>
          <a:stretch>
            <a:fillRect/>
          </a:stretch>
        </p:blipFill>
        <p:spPr>
          <a:xfrm>
            <a:off x="9136063" y="-111125"/>
            <a:ext cx="30480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3" name="图片 3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12088" y="304800"/>
            <a:ext cx="587375" cy="231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4" name="图片 3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463" y="179388"/>
            <a:ext cx="798512" cy="79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5" name="图片 3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463" y="5886450"/>
            <a:ext cx="798512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6" name="图片 4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7350" y="179388"/>
            <a:ext cx="798513" cy="79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7" name="图片 4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7350" y="5886450"/>
            <a:ext cx="798513" cy="798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矩形 18"/>
          <p:cNvSpPr/>
          <p:nvPr/>
        </p:nvSpPr>
        <p:spPr>
          <a:xfrm>
            <a:off x="2198688" y="2058988"/>
            <a:ext cx="3668713" cy="3217863"/>
          </a:xfrm>
          <a:prstGeom prst="rect">
            <a:avLst/>
          </a:prstGeom>
          <a:solidFill>
            <a:srgbClr val="EB8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436813" y="2795588"/>
            <a:ext cx="2990850" cy="62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400" kern="1200" cap="none" spc="0" normalizeH="0" baseline="0" noProof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点击输入文本内容点击输入文本内容点击输入文本内容</a:t>
            </a:r>
            <a:endParaRPr kumimoji="0" lang="en-US" altLang="zh-CN" sz="1400" kern="1200" cap="none" spc="0" normalizeH="0" baseline="0" noProof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21" name="文本框 3"/>
          <p:cNvSpPr txBox="1"/>
          <p:nvPr/>
        </p:nvSpPr>
        <p:spPr>
          <a:xfrm>
            <a:off x="2436813" y="2466975"/>
            <a:ext cx="1416050" cy="339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CEFD7"/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rPr>
              <a:t>此处添加标题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CEFD7"/>
              </a:solidFill>
              <a:effectLst/>
              <a:uLnTx/>
              <a:uFillTx/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5091113" y="1071563"/>
            <a:ext cx="2243138" cy="7080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6EADA7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我的荣誉</a:t>
            </a:r>
            <a:endParaRPr kumimoji="0" lang="zh-CN" altLang="en-US" sz="4000" b="1" kern="1200" cap="none" spc="0" normalizeH="0" baseline="0" noProof="0" dirty="0">
              <a:solidFill>
                <a:srgbClr val="6EADA7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89663" y="1844675"/>
            <a:ext cx="3135313" cy="1962150"/>
          </a:xfrm>
          <a:prstGeom prst="rect">
            <a:avLst/>
          </a:prstGeom>
          <a:blipFill rotWithShape="1"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 dirty="0"/>
          </a:p>
        </p:txBody>
      </p:sp>
      <p:sp>
        <p:nvSpPr>
          <p:cNvPr id="24" name="矩形 23"/>
          <p:cNvSpPr/>
          <p:nvPr/>
        </p:nvSpPr>
        <p:spPr>
          <a:xfrm>
            <a:off x="6286500" y="3890963"/>
            <a:ext cx="3136900" cy="1962150"/>
          </a:xfrm>
          <a:prstGeom prst="rect">
            <a:avLst/>
          </a:prstGeom>
          <a:blipFill rotWithShape="1"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5" name="文本框 3"/>
          <p:cNvSpPr txBox="1"/>
          <p:nvPr/>
        </p:nvSpPr>
        <p:spPr>
          <a:xfrm>
            <a:off x="2355850" y="3721100"/>
            <a:ext cx="1416050" cy="3381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CEFD7"/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rPr>
              <a:t>此处添加标题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CEFD7"/>
              </a:solidFill>
              <a:effectLst/>
              <a:uLnTx/>
              <a:uFillTx/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357438" y="4124325"/>
            <a:ext cx="2990850" cy="625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400" kern="1200" cap="none" spc="0" normalizeH="0" baseline="0" noProof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点击输入文本内容点击输入文本内容点击输入文本内容</a:t>
            </a:r>
            <a:endParaRPr kumimoji="0" lang="en-US" altLang="zh-CN" sz="1400" kern="1200" cap="none" spc="0" normalizeH="0" baseline="0" noProof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888" y="304800"/>
            <a:ext cx="11147425" cy="624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4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175" y="211138"/>
            <a:ext cx="533400" cy="209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5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6275" y="80963"/>
            <a:ext cx="409575" cy="160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6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775" y="0"/>
            <a:ext cx="482600" cy="118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7" name="图片 33"/>
          <p:cNvPicPr>
            <a:picLocks noChangeAspect="1"/>
          </p:cNvPicPr>
          <p:nvPr/>
        </p:nvPicPr>
        <p:blipFill>
          <a:blip r:embed="rId5"/>
          <a:srcRect t="22127"/>
          <a:stretch>
            <a:fillRect/>
          </a:stretch>
        </p:blipFill>
        <p:spPr>
          <a:xfrm>
            <a:off x="11518900" y="0"/>
            <a:ext cx="465138" cy="1052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8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0050" y="111125"/>
            <a:ext cx="503238" cy="19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9" name="图片 35"/>
          <p:cNvPicPr>
            <a:picLocks noChangeAspect="1"/>
          </p:cNvPicPr>
          <p:nvPr/>
        </p:nvPicPr>
        <p:blipFill>
          <a:blip r:embed="rId7"/>
          <a:srcRect t="19792" r="5769"/>
          <a:stretch>
            <a:fillRect/>
          </a:stretch>
        </p:blipFill>
        <p:spPr>
          <a:xfrm>
            <a:off x="4949825" y="-134937"/>
            <a:ext cx="311150" cy="785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80" name="图片 36"/>
          <p:cNvPicPr>
            <a:picLocks noChangeAspect="1"/>
          </p:cNvPicPr>
          <p:nvPr/>
        </p:nvPicPr>
        <p:blipFill>
          <a:blip r:embed="rId8"/>
          <a:srcRect t="26389" r="-980"/>
          <a:stretch>
            <a:fillRect/>
          </a:stretch>
        </p:blipFill>
        <p:spPr>
          <a:xfrm>
            <a:off x="9136063" y="-111125"/>
            <a:ext cx="30480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81" name="图片 3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12088" y="304800"/>
            <a:ext cx="587375" cy="231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82" name="图片 3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463" y="179388"/>
            <a:ext cx="798512" cy="79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83" name="图片 3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463" y="5886450"/>
            <a:ext cx="798512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84" name="图片 4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7350" y="179388"/>
            <a:ext cx="798513" cy="79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85" name="图片 4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7350" y="5886450"/>
            <a:ext cx="798513" cy="798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TextBox 76"/>
          <p:cNvSpPr txBox="1"/>
          <p:nvPr/>
        </p:nvSpPr>
        <p:spPr>
          <a:xfrm>
            <a:off x="5091113" y="1071563"/>
            <a:ext cx="2243138" cy="7080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6EADA7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竞选目标</a:t>
            </a:r>
            <a:endParaRPr kumimoji="0" lang="zh-CN" altLang="en-US" sz="4000" b="1" kern="1200" cap="none" spc="0" normalizeH="0" baseline="0" noProof="0" dirty="0">
              <a:solidFill>
                <a:srgbClr val="6EADA7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647950" y="2682875"/>
            <a:ext cx="2301875" cy="1366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500" b="1" dirty="0">
                <a:solidFill>
                  <a:srgbClr val="6EADA7"/>
                </a:solidFill>
                <a:latin typeface="方正卡通简体" pitchFamily="65" charset="-122"/>
                <a:ea typeface="方正卡通简体" pitchFamily="65" charset="-122"/>
              </a:rPr>
              <a:t>竞选职位</a:t>
            </a:r>
            <a:endParaRPr lang="zh-CN" altLang="en-US" sz="2500" b="1" dirty="0">
              <a:solidFill>
                <a:srgbClr val="6EADA7"/>
              </a:solidFill>
              <a:latin typeface="方正卡通简体" pitchFamily="65" charset="-122"/>
              <a:ea typeface="方正卡通简体" pitchFamily="65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4400" b="1" dirty="0">
                <a:solidFill>
                  <a:srgbClr val="6EADA7"/>
                </a:solidFill>
                <a:latin typeface="方正卡通简体" pitchFamily="65" charset="-122"/>
                <a:ea typeface="方正卡通简体" pitchFamily="65" charset="-122"/>
              </a:rPr>
              <a:t>班 长</a:t>
            </a:r>
            <a:endParaRPr lang="zh-CN" altLang="en-US" sz="4400" b="1" dirty="0">
              <a:solidFill>
                <a:srgbClr val="6EADA7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260975" y="2509838"/>
            <a:ext cx="4338638" cy="175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595959"/>
                </a:solidFill>
                <a:latin typeface="方正少儿_GBK" pitchFamily="65" charset="-122"/>
                <a:ea typeface="方正少儿_GBK" pitchFamily="65" charset="-122"/>
              </a:rPr>
              <a:t>虽然班长这个岗位并不是很容易就能胜任的，但是我还是要竞选这个岗位。因为我相信，通过我的努力，我一定会成为老师的得力小助手的！</a:t>
            </a:r>
            <a:endParaRPr lang="zh-CN" altLang="en-US" dirty="0">
              <a:solidFill>
                <a:srgbClr val="595959"/>
              </a:solidFill>
              <a:latin typeface="方正少儿_GBK" pitchFamily="65" charset="-122"/>
              <a:ea typeface="方正少儿_GBK" pitchFamily="65" charset="-122"/>
            </a:endParaRP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888" y="304800"/>
            <a:ext cx="11147425" cy="624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2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175" y="211138"/>
            <a:ext cx="533400" cy="209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3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6275" y="80963"/>
            <a:ext cx="409575" cy="160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4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775" y="0"/>
            <a:ext cx="482600" cy="118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5" name="图片 33"/>
          <p:cNvPicPr>
            <a:picLocks noChangeAspect="1"/>
          </p:cNvPicPr>
          <p:nvPr/>
        </p:nvPicPr>
        <p:blipFill>
          <a:blip r:embed="rId5"/>
          <a:srcRect t="22127"/>
          <a:stretch>
            <a:fillRect/>
          </a:stretch>
        </p:blipFill>
        <p:spPr>
          <a:xfrm>
            <a:off x="11518900" y="0"/>
            <a:ext cx="465138" cy="1052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6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0050" y="111125"/>
            <a:ext cx="503238" cy="19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7" name="图片 35"/>
          <p:cNvPicPr>
            <a:picLocks noChangeAspect="1"/>
          </p:cNvPicPr>
          <p:nvPr/>
        </p:nvPicPr>
        <p:blipFill>
          <a:blip r:embed="rId7"/>
          <a:srcRect t="19792" r="5769"/>
          <a:stretch>
            <a:fillRect/>
          </a:stretch>
        </p:blipFill>
        <p:spPr>
          <a:xfrm>
            <a:off x="4949825" y="-134937"/>
            <a:ext cx="311150" cy="785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8" name="图片 36"/>
          <p:cNvPicPr>
            <a:picLocks noChangeAspect="1"/>
          </p:cNvPicPr>
          <p:nvPr/>
        </p:nvPicPr>
        <p:blipFill>
          <a:blip r:embed="rId8"/>
          <a:srcRect t="26389" r="-980"/>
          <a:stretch>
            <a:fillRect/>
          </a:stretch>
        </p:blipFill>
        <p:spPr>
          <a:xfrm>
            <a:off x="9136063" y="-111125"/>
            <a:ext cx="30480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9" name="图片 3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12088" y="304800"/>
            <a:ext cx="587375" cy="231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30" name="图片 3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463" y="179388"/>
            <a:ext cx="798512" cy="79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31" name="图片 3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463" y="5886450"/>
            <a:ext cx="798512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32" name="图片 4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7350" y="179388"/>
            <a:ext cx="798513" cy="79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33" name="图片 4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7350" y="5886450"/>
            <a:ext cx="798513" cy="798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TextBox 76"/>
          <p:cNvSpPr txBox="1"/>
          <p:nvPr/>
        </p:nvSpPr>
        <p:spPr>
          <a:xfrm>
            <a:off x="3444875" y="2038350"/>
            <a:ext cx="4819650" cy="25542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6EADA7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请大家为投上一票</a:t>
            </a:r>
            <a:endParaRPr kumimoji="0" lang="en-US" altLang="zh-CN" sz="4000" b="1" kern="1200" cap="none" spc="0" normalizeH="0" baseline="0" noProof="0" dirty="0">
              <a:solidFill>
                <a:srgbClr val="6EADA7"/>
              </a:solidFill>
              <a:latin typeface="方正卡通简体" pitchFamily="65" charset="-122"/>
              <a:ea typeface="方正卡通简体" pitchFamily="65" charset="-122"/>
            </a:endParaRPr>
          </a:p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en-US" altLang="zh-CN" sz="4000" b="1" noProof="1" dirty="0">
              <a:solidFill>
                <a:srgbClr val="6EADA7"/>
              </a:solidFill>
              <a:latin typeface="方正卡通简体" pitchFamily="65" charset="-122"/>
              <a:ea typeface="方正卡通简体" pitchFamily="65" charset="-122"/>
            </a:endParaRPr>
          </a:p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6EADA7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竞选目标：</a:t>
            </a:r>
            <a:r>
              <a:rPr kumimoji="0" lang="zh-CN" altLang="en-US" sz="8000" b="1" kern="1200" cap="none" spc="0" normalizeH="0" baseline="0" noProof="0" dirty="0">
                <a:solidFill>
                  <a:srgbClr val="DC7A7B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班长</a:t>
            </a:r>
            <a:endParaRPr kumimoji="0" lang="zh-CN" altLang="en-US" sz="4000" b="1" kern="1200" cap="none" spc="0" normalizeH="0" baseline="0" noProof="0" dirty="0">
              <a:solidFill>
                <a:srgbClr val="DC7A7B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pic>
        <p:nvPicPr>
          <p:cNvPr id="56335" name="图片 17"/>
          <p:cNvPicPr>
            <a:picLocks noChangeAspect="1"/>
          </p:cNvPicPr>
          <p:nvPr/>
        </p:nvPicPr>
        <p:blipFill>
          <a:blip r:embed="rId11"/>
          <a:srcRect l="9381" t="11395" r="19269" b="25801"/>
          <a:stretch>
            <a:fillRect/>
          </a:stretch>
        </p:blipFill>
        <p:spPr>
          <a:xfrm>
            <a:off x="7292975" y="2644775"/>
            <a:ext cx="3686175" cy="3195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2000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69" name="图片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8463" y="1900238"/>
            <a:ext cx="5765800" cy="4313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100" y="1060450"/>
            <a:ext cx="1055688" cy="414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6513" y="476250"/>
            <a:ext cx="808037" cy="31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5713" y="1679575"/>
            <a:ext cx="1016000" cy="398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3" name="图片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8888" y="258763"/>
            <a:ext cx="752475" cy="295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4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6100" y="258763"/>
            <a:ext cx="809625" cy="315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5" name="图片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0600" y="182563"/>
            <a:ext cx="923925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6" name="图片 3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8775" y="0"/>
            <a:ext cx="952500" cy="233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7" name="图片 3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60550" y="0"/>
            <a:ext cx="1014413" cy="3297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8" name="图片 39"/>
          <p:cNvPicPr>
            <a:picLocks noChangeAspect="1"/>
          </p:cNvPicPr>
          <p:nvPr/>
        </p:nvPicPr>
        <p:blipFill>
          <a:blip r:embed="rId9"/>
          <a:srcRect t="22127"/>
          <a:stretch>
            <a:fillRect/>
          </a:stretch>
        </p:blipFill>
        <p:spPr>
          <a:xfrm>
            <a:off x="5176838" y="-19050"/>
            <a:ext cx="1158875" cy="2614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9" name="图片 4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618538" y="0"/>
            <a:ext cx="1238250" cy="3678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80" name="图片 4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199688" y="0"/>
            <a:ext cx="746125" cy="241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81" name="图片 4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277600" y="0"/>
            <a:ext cx="846138" cy="2074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82" name="图片 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40875" y="487363"/>
            <a:ext cx="752475" cy="295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83" name="文本框 47"/>
          <p:cNvSpPr txBox="1"/>
          <p:nvPr/>
        </p:nvSpPr>
        <p:spPr>
          <a:xfrm>
            <a:off x="2978150" y="3321050"/>
            <a:ext cx="5726113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6000" dirty="0">
                <a:solidFill>
                  <a:srgbClr val="6EADA7"/>
                </a:solidFill>
                <a:latin typeface="方正卡通简体" pitchFamily="65" charset="-122"/>
                <a:ea typeface="方正卡通简体" pitchFamily="65" charset="-122"/>
              </a:rPr>
              <a:t>谢谢大家</a:t>
            </a:r>
            <a:endParaRPr lang="en-US" altLang="zh-CN" sz="6000">
              <a:solidFill>
                <a:srgbClr val="6EADA7"/>
              </a:solidFill>
              <a:latin typeface="方正卡通简体" pitchFamily="65" charset="-122"/>
              <a:ea typeface="方正卡通简体" pitchFamily="65" charset="-122"/>
            </a:endParaRPr>
          </a:p>
          <a:p>
            <a:pPr algn="ctr"/>
            <a:r>
              <a:rPr lang="en-US" altLang="zh-CN" sz="2800">
                <a:solidFill>
                  <a:srgbClr val="6EADA7"/>
                </a:solidFill>
                <a:latin typeface="方正卡通简体" pitchFamily="65" charset="-122"/>
                <a:ea typeface="方正卡通简体" pitchFamily="65" charset="-122"/>
              </a:rPr>
              <a:t>Thanks FO R YOUR VOTE!</a:t>
            </a:r>
            <a:endParaRPr lang="zh-CN" altLang="en-US" sz="2800" dirty="0">
              <a:solidFill>
                <a:srgbClr val="6EADA7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</p:spTree>
  </p:cSld>
  <p:clrMapOvr>
    <a:masterClrMapping/>
  </p:clrMapOvr>
  <p:transition spd="slow" advTm="6253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Text Box 3"/>
          <p:cNvSpPr/>
          <p:nvPr/>
        </p:nvSpPr>
        <p:spPr>
          <a:xfrm>
            <a:off x="1744663" y="998538"/>
            <a:ext cx="2762250" cy="11699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5000" b="1" dirty="0">
                <a:solidFill>
                  <a:srgbClr val="6EADA7"/>
                </a:solidFill>
                <a:latin typeface="方正卡通简体" pitchFamily="65" charset="-122"/>
                <a:ea typeface="方正卡通简体" pitchFamily="65" charset="-122"/>
                <a:sym typeface="Calibri" panose="020F0502020204030204" pitchFamily="34" charset="0"/>
              </a:rPr>
              <a:t>自我介绍</a:t>
            </a:r>
            <a:endParaRPr lang="en-US" altLang="zh-CN" sz="5000" b="1">
              <a:solidFill>
                <a:srgbClr val="6EADA7"/>
              </a:solidFill>
              <a:latin typeface="方正卡通简体" pitchFamily="65" charset="-122"/>
              <a:ea typeface="方正卡通简体" pitchFamily="65" charset="-122"/>
              <a:sym typeface="Calibri" panose="020F0502020204030204" pitchFamily="34" charset="0"/>
            </a:endParaRPr>
          </a:p>
          <a:p>
            <a:pPr algn="ctr"/>
            <a:r>
              <a:rPr lang="en-US" altLang="zh-CN" sz="2000" b="1" err="1">
                <a:solidFill>
                  <a:srgbClr val="6EADA7"/>
                </a:solidFill>
                <a:latin typeface="方正卡通简体" pitchFamily="65" charset="-122"/>
                <a:ea typeface="方正卡通简体" pitchFamily="65" charset="-122"/>
              </a:rPr>
              <a:t>Introdution</a:t>
            </a:r>
            <a:endParaRPr lang="zh-CN" altLang="en-US" sz="2000" b="1" dirty="0">
              <a:solidFill>
                <a:srgbClr val="6EADA7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31746" name="椭圆 1"/>
          <p:cNvSpPr/>
          <p:nvPr/>
        </p:nvSpPr>
        <p:spPr>
          <a:xfrm>
            <a:off x="1844675" y="2505075"/>
            <a:ext cx="427038" cy="360363"/>
          </a:xfrm>
          <a:prstGeom prst="roundRect">
            <a:avLst>
              <a:gd name="adj" fmla="val 16667"/>
            </a:avLst>
          </a:prstGeom>
          <a:solidFill>
            <a:srgbClr val="6EADA7"/>
          </a:solidFill>
          <a:ln w="2857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404040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31747" name="TextBox 76"/>
          <p:cNvSpPr txBox="1"/>
          <p:nvPr/>
        </p:nvSpPr>
        <p:spPr>
          <a:xfrm>
            <a:off x="2300288" y="2465388"/>
            <a:ext cx="2428875" cy="477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500" dirty="0">
                <a:solidFill>
                  <a:srgbClr val="404040"/>
                </a:solidFill>
                <a:latin typeface="方正卡通简体" pitchFamily="65" charset="-122"/>
                <a:ea typeface="方正卡通简体" pitchFamily="65" charset="-122"/>
              </a:rPr>
              <a:t>姓名：宝宝</a:t>
            </a:r>
            <a:endParaRPr lang="zh-CN" altLang="en-US" sz="2500" dirty="0">
              <a:solidFill>
                <a:srgbClr val="404040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pic>
        <p:nvPicPr>
          <p:cNvPr id="31748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06100" y="258763"/>
            <a:ext cx="809625" cy="315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82563"/>
            <a:ext cx="923925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0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775" y="0"/>
            <a:ext cx="952500" cy="233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85550" y="0"/>
            <a:ext cx="590550" cy="1754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2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4475" y="215900"/>
            <a:ext cx="754063" cy="295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3" name="图片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27488" y="58738"/>
            <a:ext cx="688975" cy="269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4" name="图片 24"/>
          <p:cNvPicPr>
            <a:picLocks noChangeAspect="1"/>
          </p:cNvPicPr>
          <p:nvPr/>
        </p:nvPicPr>
        <p:blipFill>
          <a:blip r:embed="rId7"/>
          <a:srcRect t="22127"/>
          <a:stretch>
            <a:fillRect/>
          </a:stretch>
        </p:blipFill>
        <p:spPr>
          <a:xfrm>
            <a:off x="5176838" y="-19050"/>
            <a:ext cx="374650" cy="846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5" name="图片 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06063" y="0"/>
            <a:ext cx="265112" cy="862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6" name="图片 2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69138" y="-258762"/>
            <a:ext cx="479425" cy="117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7" name="椭圆 1"/>
          <p:cNvSpPr/>
          <p:nvPr/>
        </p:nvSpPr>
        <p:spPr>
          <a:xfrm>
            <a:off x="1863725" y="3249613"/>
            <a:ext cx="427038" cy="360362"/>
          </a:xfrm>
          <a:prstGeom prst="roundRect">
            <a:avLst>
              <a:gd name="adj" fmla="val 16667"/>
            </a:avLst>
          </a:prstGeom>
          <a:solidFill>
            <a:srgbClr val="6EADA7"/>
          </a:solidFill>
          <a:ln w="2857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404040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31758" name="TextBox 76"/>
          <p:cNvSpPr txBox="1"/>
          <p:nvPr/>
        </p:nvSpPr>
        <p:spPr>
          <a:xfrm>
            <a:off x="2319338" y="3209925"/>
            <a:ext cx="2428875" cy="477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500" dirty="0">
                <a:solidFill>
                  <a:srgbClr val="404040"/>
                </a:solidFill>
                <a:latin typeface="方正卡通简体" pitchFamily="65" charset="-122"/>
                <a:ea typeface="方正卡通简体" pitchFamily="65" charset="-122"/>
              </a:rPr>
              <a:t>年龄：十二岁</a:t>
            </a:r>
            <a:endParaRPr lang="zh-CN" altLang="en-US" sz="2500" dirty="0">
              <a:solidFill>
                <a:srgbClr val="404040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31759" name="椭圆 1"/>
          <p:cNvSpPr/>
          <p:nvPr/>
        </p:nvSpPr>
        <p:spPr>
          <a:xfrm>
            <a:off x="1857375" y="4002088"/>
            <a:ext cx="428625" cy="360362"/>
          </a:xfrm>
          <a:prstGeom prst="roundRect">
            <a:avLst>
              <a:gd name="adj" fmla="val 16667"/>
            </a:avLst>
          </a:prstGeom>
          <a:solidFill>
            <a:srgbClr val="6EADA7"/>
          </a:solidFill>
          <a:ln w="2857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404040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31760" name="TextBox 76"/>
          <p:cNvSpPr txBox="1"/>
          <p:nvPr/>
        </p:nvSpPr>
        <p:spPr>
          <a:xfrm>
            <a:off x="2314575" y="3962400"/>
            <a:ext cx="4979988" cy="477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500" dirty="0">
                <a:solidFill>
                  <a:srgbClr val="404040"/>
                </a:solidFill>
                <a:latin typeface="方正卡通简体" pitchFamily="65" charset="-122"/>
                <a:ea typeface="方正卡通简体" pitchFamily="65" charset="-122"/>
              </a:rPr>
              <a:t>生日：</a:t>
            </a:r>
            <a:r>
              <a:rPr lang="en-US" altLang="zh-CN" sz="2500">
                <a:solidFill>
                  <a:srgbClr val="404040"/>
                </a:solidFill>
                <a:latin typeface="方正卡通简体" pitchFamily="65" charset="-122"/>
                <a:ea typeface="方正卡通简体" pitchFamily="65" charset="-122"/>
              </a:rPr>
              <a:t>20xx</a:t>
            </a:r>
            <a:r>
              <a:rPr lang="zh-CN" altLang="en-US" sz="2500" dirty="0">
                <a:solidFill>
                  <a:srgbClr val="404040"/>
                </a:solidFill>
                <a:latin typeface="方正卡通简体" pitchFamily="65" charset="-122"/>
                <a:ea typeface="方正卡通简体" pitchFamily="65" charset="-122"/>
              </a:rPr>
              <a:t>年</a:t>
            </a:r>
            <a:r>
              <a:rPr lang="en-US" altLang="zh-CN" sz="2500">
                <a:solidFill>
                  <a:srgbClr val="404040"/>
                </a:solidFill>
                <a:latin typeface="方正卡通简体" pitchFamily="65" charset="-122"/>
                <a:ea typeface="方正卡通简体" pitchFamily="65" charset="-122"/>
              </a:rPr>
              <a:t>XX</a:t>
            </a:r>
            <a:r>
              <a:rPr lang="zh-CN" altLang="en-US" sz="2500" dirty="0">
                <a:solidFill>
                  <a:srgbClr val="404040"/>
                </a:solidFill>
                <a:latin typeface="方正卡通简体" pitchFamily="65" charset="-122"/>
                <a:ea typeface="方正卡通简体" pitchFamily="65" charset="-122"/>
              </a:rPr>
              <a:t>月</a:t>
            </a:r>
            <a:r>
              <a:rPr lang="en-US" altLang="zh-CN" sz="2500">
                <a:solidFill>
                  <a:srgbClr val="404040"/>
                </a:solidFill>
                <a:latin typeface="方正卡通简体" pitchFamily="65" charset="-122"/>
                <a:ea typeface="方正卡通简体" pitchFamily="65" charset="-122"/>
              </a:rPr>
              <a:t>XX</a:t>
            </a:r>
            <a:r>
              <a:rPr lang="zh-CN" altLang="en-US" sz="2500" dirty="0">
                <a:solidFill>
                  <a:srgbClr val="404040"/>
                </a:solidFill>
                <a:latin typeface="方正卡通简体" pitchFamily="65" charset="-122"/>
                <a:ea typeface="方正卡通简体" pitchFamily="65" charset="-122"/>
              </a:rPr>
              <a:t>日</a:t>
            </a:r>
            <a:endParaRPr lang="zh-CN" altLang="en-US" sz="2500" dirty="0">
              <a:solidFill>
                <a:srgbClr val="404040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31761" name="椭圆 1"/>
          <p:cNvSpPr/>
          <p:nvPr/>
        </p:nvSpPr>
        <p:spPr>
          <a:xfrm>
            <a:off x="1844675" y="4714875"/>
            <a:ext cx="427038" cy="360363"/>
          </a:xfrm>
          <a:prstGeom prst="roundRect">
            <a:avLst>
              <a:gd name="adj" fmla="val 16667"/>
            </a:avLst>
          </a:prstGeom>
          <a:solidFill>
            <a:srgbClr val="6EADA7"/>
          </a:solidFill>
          <a:ln w="2857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404040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31762" name="TextBox 76"/>
          <p:cNvSpPr txBox="1"/>
          <p:nvPr/>
        </p:nvSpPr>
        <p:spPr>
          <a:xfrm>
            <a:off x="2382838" y="4729163"/>
            <a:ext cx="8585200" cy="849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2900"/>
              </a:lnSpc>
            </a:pPr>
            <a:r>
              <a:rPr lang="zh-CN" altLang="en-US" sz="2500" dirty="0">
                <a:solidFill>
                  <a:srgbClr val="404040"/>
                </a:solidFill>
                <a:latin typeface="方正卡通简体" pitchFamily="65" charset="-122"/>
                <a:ea typeface="方正卡通简体" pitchFamily="65" charset="-122"/>
              </a:rPr>
              <a:t>座右铭：如果你有系鞋带的能力，你就有上天摘星的能力。</a:t>
            </a:r>
            <a:endParaRPr lang="zh-CN" altLang="en-US" sz="2500" dirty="0">
              <a:solidFill>
                <a:srgbClr val="404040"/>
              </a:solidFill>
              <a:latin typeface="方正卡通简体" pitchFamily="65" charset="-122"/>
              <a:ea typeface="方正卡通简体" pitchFamily="65" charset="-122"/>
            </a:endParaRPr>
          </a:p>
          <a:p>
            <a:endParaRPr lang="zh-CN" altLang="en-US" sz="2500" dirty="0">
              <a:solidFill>
                <a:srgbClr val="404040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pic>
        <p:nvPicPr>
          <p:cNvPr id="31763" name="图片 2"/>
          <p:cNvPicPr>
            <a:picLocks noChangeAspect="1"/>
          </p:cNvPicPr>
          <p:nvPr/>
        </p:nvPicPr>
        <p:blipFill>
          <a:blip r:embed="rId10"/>
          <a:srcRect l="9381" t="11395" r="19269" b="25801"/>
          <a:stretch>
            <a:fillRect/>
          </a:stretch>
        </p:blipFill>
        <p:spPr>
          <a:xfrm>
            <a:off x="6516688" y="1027113"/>
            <a:ext cx="3687762" cy="3197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9535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384175"/>
            <a:ext cx="11149013" cy="6246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76"/>
          <p:cNvSpPr txBox="1"/>
          <p:nvPr/>
        </p:nvSpPr>
        <p:spPr>
          <a:xfrm>
            <a:off x="5003800" y="1209675"/>
            <a:ext cx="223678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000" b="1" dirty="0">
                <a:solidFill>
                  <a:srgbClr val="6EADA7"/>
                </a:solidFill>
                <a:latin typeface="方正卡通简体" pitchFamily="65" charset="-122"/>
                <a:ea typeface="方正卡通简体" pitchFamily="65" charset="-122"/>
              </a:rPr>
              <a:t>老师推荐</a:t>
            </a:r>
            <a:endParaRPr lang="zh-CN" altLang="en-US" sz="4000" b="1" dirty="0">
              <a:solidFill>
                <a:srgbClr val="6EADA7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pic>
        <p:nvPicPr>
          <p:cNvPr id="3379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175" y="211138"/>
            <a:ext cx="533400" cy="209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6275" y="80963"/>
            <a:ext cx="409575" cy="160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7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775" y="0"/>
            <a:ext cx="482600" cy="118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8" name="图片 8"/>
          <p:cNvPicPr>
            <a:picLocks noChangeAspect="1"/>
          </p:cNvPicPr>
          <p:nvPr/>
        </p:nvPicPr>
        <p:blipFill>
          <a:blip r:embed="rId5"/>
          <a:srcRect t="22127"/>
          <a:stretch>
            <a:fillRect/>
          </a:stretch>
        </p:blipFill>
        <p:spPr>
          <a:xfrm>
            <a:off x="11518900" y="0"/>
            <a:ext cx="465138" cy="1052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9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0050" y="111125"/>
            <a:ext cx="503238" cy="19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0" name="图片 10"/>
          <p:cNvPicPr>
            <a:picLocks noChangeAspect="1"/>
          </p:cNvPicPr>
          <p:nvPr/>
        </p:nvPicPr>
        <p:blipFill>
          <a:blip r:embed="rId7"/>
          <a:srcRect t="19792" r="5769"/>
          <a:stretch>
            <a:fillRect/>
          </a:stretch>
        </p:blipFill>
        <p:spPr>
          <a:xfrm>
            <a:off x="4949825" y="-134937"/>
            <a:ext cx="311150" cy="785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1" name="图片 11"/>
          <p:cNvPicPr>
            <a:picLocks noChangeAspect="1"/>
          </p:cNvPicPr>
          <p:nvPr/>
        </p:nvPicPr>
        <p:blipFill>
          <a:blip r:embed="rId8"/>
          <a:srcRect t="26389" r="-980"/>
          <a:stretch>
            <a:fillRect/>
          </a:stretch>
        </p:blipFill>
        <p:spPr>
          <a:xfrm>
            <a:off x="9136063" y="-111125"/>
            <a:ext cx="30480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2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12088" y="304800"/>
            <a:ext cx="587375" cy="231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3" name="图片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463" y="179388"/>
            <a:ext cx="798512" cy="79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4" name="图片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463" y="5886450"/>
            <a:ext cx="798512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5" name="图片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7350" y="179388"/>
            <a:ext cx="798513" cy="79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6" name="图片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7350" y="5886450"/>
            <a:ext cx="798513" cy="798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07" name="Freeform 12"/>
          <p:cNvSpPr>
            <a:spLocks noEditPoints="1"/>
          </p:cNvSpPr>
          <p:nvPr/>
        </p:nvSpPr>
        <p:spPr>
          <a:xfrm>
            <a:off x="4621213" y="4318000"/>
            <a:ext cx="765175" cy="466725"/>
          </a:xfrm>
          <a:custGeom>
            <a:avLst/>
            <a:gdLst/>
            <a:ahLst/>
            <a:cxnLst>
              <a:cxn ang="0">
                <a:pos x="290792" y="13395"/>
              </a:cxn>
              <a:cxn ang="0">
                <a:pos x="242964" y="13395"/>
              </a:cxn>
              <a:cxn ang="0">
                <a:pos x="0" y="233464"/>
              </a:cxn>
              <a:cxn ang="0">
                <a:pos x="242964" y="453532"/>
              </a:cxn>
              <a:cxn ang="0">
                <a:pos x="290792" y="453532"/>
              </a:cxn>
              <a:cxn ang="0">
                <a:pos x="290792" y="405691"/>
              </a:cxn>
              <a:cxn ang="0">
                <a:pos x="101394" y="233464"/>
              </a:cxn>
              <a:cxn ang="0">
                <a:pos x="290792" y="61236"/>
              </a:cxn>
              <a:cxn ang="0">
                <a:pos x="290792" y="13395"/>
              </a:cxn>
              <a:cxn ang="0">
                <a:pos x="520365" y="13395"/>
              </a:cxn>
              <a:cxn ang="0">
                <a:pos x="474450" y="13395"/>
              </a:cxn>
              <a:cxn ang="0">
                <a:pos x="474450" y="61236"/>
              </a:cxn>
              <a:cxn ang="0">
                <a:pos x="663848" y="233464"/>
              </a:cxn>
              <a:cxn ang="0">
                <a:pos x="474450" y="405691"/>
              </a:cxn>
              <a:cxn ang="0">
                <a:pos x="474450" y="453532"/>
              </a:cxn>
              <a:cxn ang="0">
                <a:pos x="520365" y="453532"/>
              </a:cxn>
              <a:cxn ang="0">
                <a:pos x="765243" y="233464"/>
              </a:cxn>
              <a:cxn ang="0">
                <a:pos x="520365" y="13395"/>
              </a:cxn>
            </a:cxnLst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rgbClr val="FCEFD7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2771775" y="2173288"/>
            <a:ext cx="8175625" cy="2632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rgbClr val="404040"/>
                </a:solidFill>
                <a:latin typeface="方正卡通简体" pitchFamily="65" charset="-122"/>
                <a:ea typeface="方正卡通简体" pitchFamily="65" charset="-122"/>
              </a:rPr>
              <a:t>请在此处输入详细介绍文本</a:t>
            </a:r>
            <a:r>
              <a:rPr lang="zh-CN" altLang="en-US" sz="2200" dirty="0">
                <a:solidFill>
                  <a:srgbClr val="404040"/>
                </a:solidFill>
                <a:latin typeface="方正卡通简体" pitchFamily="65" charset="-122"/>
                <a:ea typeface="方正卡通简体" pitchFamily="65" charset="-122"/>
                <a:sym typeface="等线" charset="0"/>
              </a:rPr>
              <a:t>请在此处输入详细介绍文本</a:t>
            </a:r>
            <a:endParaRPr lang="en-US" altLang="zh-CN" sz="2200">
              <a:solidFill>
                <a:srgbClr val="404040"/>
              </a:solidFill>
              <a:latin typeface="方正卡通简体" pitchFamily="65" charset="-122"/>
              <a:ea typeface="方正卡通简体" pitchFamily="65" charset="-122"/>
              <a:sym typeface="等线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rgbClr val="404040"/>
                </a:solidFill>
                <a:latin typeface="方正卡通简体" pitchFamily="65" charset="-122"/>
                <a:ea typeface="方正卡通简体" pitchFamily="65" charset="-122"/>
                <a:sym typeface="等线" charset="0"/>
              </a:rPr>
              <a:t>请在此处输入详细介绍文本请在此处输入详细介绍文本</a:t>
            </a:r>
            <a:endParaRPr lang="en-US" altLang="zh-CN" sz="2200">
              <a:solidFill>
                <a:srgbClr val="404040"/>
              </a:solidFill>
              <a:latin typeface="方正卡通简体" pitchFamily="65" charset="-122"/>
              <a:ea typeface="方正卡通简体" pitchFamily="65" charset="-122"/>
              <a:sym typeface="等线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rgbClr val="404040"/>
                </a:solidFill>
                <a:latin typeface="方正卡通简体" pitchFamily="65" charset="-122"/>
                <a:ea typeface="方正卡通简体" pitchFamily="65" charset="-122"/>
                <a:sym typeface="等线" charset="0"/>
              </a:rPr>
              <a:t>请在此处输入详细介绍文本请在此处输入详细介绍文本</a:t>
            </a:r>
            <a:endParaRPr lang="en-US" altLang="zh-CN" sz="2200">
              <a:solidFill>
                <a:srgbClr val="404040"/>
              </a:solidFill>
              <a:latin typeface="方正卡通简体" pitchFamily="65" charset="-122"/>
              <a:ea typeface="方正卡通简体" pitchFamily="65" charset="-122"/>
              <a:sym typeface="等线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rgbClr val="404040"/>
                </a:solidFill>
                <a:latin typeface="方正卡通简体" pitchFamily="65" charset="-122"/>
                <a:ea typeface="方正卡通简体" pitchFamily="65" charset="-122"/>
                <a:sym typeface="等线" charset="0"/>
              </a:rPr>
              <a:t>请在此处输入详细介绍文本请在此处输入详细介绍文本</a:t>
            </a:r>
            <a:endParaRPr lang="en-US" altLang="zh-CN" sz="2200">
              <a:solidFill>
                <a:srgbClr val="404040"/>
              </a:solidFill>
              <a:latin typeface="方正卡通简体" pitchFamily="65" charset="-122"/>
              <a:ea typeface="方正卡通简体" pitchFamily="65" charset="-122"/>
              <a:sym typeface="等线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rgbClr val="404040"/>
                </a:solidFill>
                <a:latin typeface="方正卡通简体" pitchFamily="65" charset="-122"/>
                <a:ea typeface="方正卡通简体" pitchFamily="65" charset="-122"/>
                <a:sym typeface="等线" charset="0"/>
              </a:rPr>
              <a:t>请在此处输入详细介绍文本请在此处输入详细介绍文本</a:t>
            </a:r>
            <a:endParaRPr lang="en-US" altLang="zh-CN" sz="2200">
              <a:solidFill>
                <a:srgbClr val="404040"/>
              </a:solidFill>
              <a:latin typeface="方正卡通简体" pitchFamily="65" charset="-122"/>
              <a:ea typeface="方正卡通简体" pitchFamily="65" charset="-122"/>
              <a:sym typeface="等线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3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3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charRg st="2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34">
                                            <p:txEl>
                                              <p:charRg st="2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34">
                                            <p:txEl>
                                              <p:charRg st="2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charRg st="5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34">
                                            <p:txEl>
                                              <p:charRg st="5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34">
                                            <p:txEl>
                                              <p:charRg st="5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charRg st="75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34">
                                            <p:txEl>
                                              <p:charRg st="75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34">
                                            <p:txEl>
                                              <p:charRg st="75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charRg st="100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0" fill="hold"/>
                                        <p:tgtEl>
                                          <p:spTgt spid="34">
                                            <p:txEl>
                                              <p:charRg st="100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0" fill="hold"/>
                                        <p:tgtEl>
                                          <p:spTgt spid="34">
                                            <p:txEl>
                                              <p:charRg st="100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330200"/>
            <a:ext cx="11149013" cy="6246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76"/>
          <p:cNvSpPr txBox="1"/>
          <p:nvPr/>
        </p:nvSpPr>
        <p:spPr>
          <a:xfrm>
            <a:off x="4862513" y="1181100"/>
            <a:ext cx="224155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000" b="1" dirty="0">
                <a:solidFill>
                  <a:srgbClr val="6EADA7"/>
                </a:solidFill>
                <a:latin typeface="方正卡通简体" pitchFamily="65" charset="-122"/>
                <a:ea typeface="方正卡通简体" pitchFamily="65" charset="-122"/>
              </a:rPr>
              <a:t>自我推荐</a:t>
            </a:r>
            <a:endParaRPr lang="zh-CN" altLang="en-US" sz="4000" b="1" dirty="0">
              <a:solidFill>
                <a:srgbClr val="6EADA7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pic>
        <p:nvPicPr>
          <p:cNvPr id="35843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175" y="211138"/>
            <a:ext cx="533400" cy="209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6275" y="80963"/>
            <a:ext cx="409575" cy="160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5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775" y="0"/>
            <a:ext cx="482600" cy="118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6" name="图片 8"/>
          <p:cNvPicPr>
            <a:picLocks noChangeAspect="1"/>
          </p:cNvPicPr>
          <p:nvPr/>
        </p:nvPicPr>
        <p:blipFill>
          <a:blip r:embed="rId5"/>
          <a:srcRect t="22127"/>
          <a:stretch>
            <a:fillRect/>
          </a:stretch>
        </p:blipFill>
        <p:spPr>
          <a:xfrm>
            <a:off x="11518900" y="0"/>
            <a:ext cx="465138" cy="1052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7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0050" y="111125"/>
            <a:ext cx="503238" cy="19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8" name="图片 10"/>
          <p:cNvPicPr>
            <a:picLocks noChangeAspect="1"/>
          </p:cNvPicPr>
          <p:nvPr/>
        </p:nvPicPr>
        <p:blipFill>
          <a:blip r:embed="rId7"/>
          <a:srcRect t="19792" r="5769"/>
          <a:stretch>
            <a:fillRect/>
          </a:stretch>
        </p:blipFill>
        <p:spPr>
          <a:xfrm>
            <a:off x="4949825" y="-134937"/>
            <a:ext cx="311150" cy="785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9" name="图片 11"/>
          <p:cNvPicPr>
            <a:picLocks noChangeAspect="1"/>
          </p:cNvPicPr>
          <p:nvPr/>
        </p:nvPicPr>
        <p:blipFill>
          <a:blip r:embed="rId8"/>
          <a:srcRect t="26389" r="-980"/>
          <a:stretch>
            <a:fillRect/>
          </a:stretch>
        </p:blipFill>
        <p:spPr>
          <a:xfrm>
            <a:off x="9136063" y="-111125"/>
            <a:ext cx="30480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0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12088" y="304800"/>
            <a:ext cx="587375" cy="231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1" name="图片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463" y="179388"/>
            <a:ext cx="798512" cy="79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2" name="图片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463" y="5886450"/>
            <a:ext cx="798512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3" name="图片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7350" y="179388"/>
            <a:ext cx="798513" cy="79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4" name="图片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7350" y="5886450"/>
            <a:ext cx="798513" cy="798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55" name="Freeform 12"/>
          <p:cNvSpPr>
            <a:spLocks noEditPoints="1"/>
          </p:cNvSpPr>
          <p:nvPr/>
        </p:nvSpPr>
        <p:spPr>
          <a:xfrm>
            <a:off x="4621213" y="4318000"/>
            <a:ext cx="765175" cy="466725"/>
          </a:xfrm>
          <a:custGeom>
            <a:avLst/>
            <a:gdLst/>
            <a:ahLst/>
            <a:cxnLst>
              <a:cxn ang="0">
                <a:pos x="290792" y="13395"/>
              </a:cxn>
              <a:cxn ang="0">
                <a:pos x="242964" y="13395"/>
              </a:cxn>
              <a:cxn ang="0">
                <a:pos x="0" y="233464"/>
              </a:cxn>
              <a:cxn ang="0">
                <a:pos x="242964" y="453532"/>
              </a:cxn>
              <a:cxn ang="0">
                <a:pos x="290792" y="453532"/>
              </a:cxn>
              <a:cxn ang="0">
                <a:pos x="290792" y="405691"/>
              </a:cxn>
              <a:cxn ang="0">
                <a:pos x="101394" y="233464"/>
              </a:cxn>
              <a:cxn ang="0">
                <a:pos x="290792" y="61236"/>
              </a:cxn>
              <a:cxn ang="0">
                <a:pos x="290792" y="13395"/>
              </a:cxn>
              <a:cxn ang="0">
                <a:pos x="520365" y="13395"/>
              </a:cxn>
              <a:cxn ang="0">
                <a:pos x="474450" y="13395"/>
              </a:cxn>
              <a:cxn ang="0">
                <a:pos x="474450" y="61236"/>
              </a:cxn>
              <a:cxn ang="0">
                <a:pos x="663848" y="233464"/>
              </a:cxn>
              <a:cxn ang="0">
                <a:pos x="474450" y="405691"/>
              </a:cxn>
              <a:cxn ang="0">
                <a:pos x="474450" y="453532"/>
              </a:cxn>
              <a:cxn ang="0">
                <a:pos x="520365" y="453532"/>
              </a:cxn>
              <a:cxn ang="0">
                <a:pos x="765243" y="233464"/>
              </a:cxn>
              <a:cxn ang="0">
                <a:pos x="520365" y="13395"/>
              </a:cxn>
            </a:cxnLst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rgbClr val="FCEFD7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5856" name="Freeform 6"/>
          <p:cNvSpPr>
            <a:spLocks noEditPoints="1"/>
          </p:cNvSpPr>
          <p:nvPr/>
        </p:nvSpPr>
        <p:spPr>
          <a:xfrm>
            <a:off x="6834188" y="4183063"/>
            <a:ext cx="669925" cy="684212"/>
          </a:xfrm>
          <a:custGeom>
            <a:avLst/>
            <a:gdLst/>
            <a:ahLst/>
            <a:cxnLst>
              <a:cxn ang="0">
                <a:pos x="194307" y="151213"/>
              </a:cxn>
              <a:cxn ang="0">
                <a:pos x="136496" y="548551"/>
              </a:cxn>
              <a:cxn ang="0">
                <a:pos x="533140" y="490639"/>
              </a:cxn>
              <a:cxn ang="0">
                <a:pos x="428760" y="255776"/>
              </a:cxn>
              <a:cxn ang="0">
                <a:pos x="194307" y="151213"/>
              </a:cxn>
              <a:cxn ang="0">
                <a:pos x="491388" y="460075"/>
              </a:cxn>
              <a:cxn ang="0">
                <a:pos x="319562" y="365164"/>
              </a:cxn>
              <a:cxn ang="0">
                <a:pos x="224818" y="193038"/>
              </a:cxn>
              <a:cxn ang="0">
                <a:pos x="396643" y="287949"/>
              </a:cxn>
              <a:cxn ang="0">
                <a:pos x="491388" y="460075"/>
              </a:cxn>
              <a:cxn ang="0">
                <a:pos x="496205" y="205907"/>
              </a:cxn>
              <a:cxn ang="0">
                <a:pos x="518687" y="196255"/>
              </a:cxn>
              <a:cxn ang="0">
                <a:pos x="579709" y="135127"/>
              </a:cxn>
              <a:cxn ang="0">
                <a:pos x="579709" y="90084"/>
              </a:cxn>
              <a:cxn ang="0">
                <a:pos x="534746" y="90084"/>
              </a:cxn>
              <a:cxn ang="0">
                <a:pos x="473724" y="151213"/>
              </a:cxn>
              <a:cxn ang="0">
                <a:pos x="473724" y="196255"/>
              </a:cxn>
              <a:cxn ang="0">
                <a:pos x="496205" y="205907"/>
              </a:cxn>
              <a:cxn ang="0">
                <a:pos x="380585" y="127083"/>
              </a:cxn>
              <a:cxn ang="0">
                <a:pos x="396643" y="130301"/>
              </a:cxn>
              <a:cxn ang="0">
                <a:pos x="423942" y="114214"/>
              </a:cxn>
              <a:cxn ang="0">
                <a:pos x="459271" y="53085"/>
              </a:cxn>
              <a:cxn ang="0">
                <a:pos x="446424" y="8043"/>
              </a:cxn>
              <a:cxn ang="0">
                <a:pos x="403066" y="20912"/>
              </a:cxn>
              <a:cxn ang="0">
                <a:pos x="367738" y="83650"/>
              </a:cxn>
              <a:cxn ang="0">
                <a:pos x="380585" y="127083"/>
              </a:cxn>
              <a:cxn ang="0">
                <a:pos x="661607" y="223603"/>
              </a:cxn>
              <a:cxn ang="0">
                <a:pos x="618249" y="210733"/>
              </a:cxn>
              <a:cxn ang="0">
                <a:pos x="555622" y="246124"/>
              </a:cxn>
              <a:cxn ang="0">
                <a:pos x="542775" y="289557"/>
              </a:cxn>
              <a:cxn ang="0">
                <a:pos x="571680" y="305644"/>
              </a:cxn>
              <a:cxn ang="0">
                <a:pos x="587738" y="302427"/>
              </a:cxn>
              <a:cxn ang="0">
                <a:pos x="648761" y="267036"/>
              </a:cxn>
              <a:cxn ang="0">
                <a:pos x="661607" y="223603"/>
              </a:cxn>
            </a:cxnLst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rgbClr val="FCEFD7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687638" y="2371725"/>
            <a:ext cx="8174037" cy="2632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rgbClr val="404040"/>
                </a:solidFill>
                <a:latin typeface="方正卡通简体" pitchFamily="65" charset="-122"/>
                <a:ea typeface="方正卡通简体" pitchFamily="65" charset="-122"/>
              </a:rPr>
              <a:t>请在此处输入详细介绍文本</a:t>
            </a:r>
            <a:r>
              <a:rPr lang="zh-CN" altLang="en-US" sz="2200" dirty="0">
                <a:solidFill>
                  <a:srgbClr val="404040"/>
                </a:solidFill>
                <a:latin typeface="方正卡通简体" pitchFamily="65" charset="-122"/>
                <a:ea typeface="方正卡通简体" pitchFamily="65" charset="-122"/>
                <a:sym typeface="等线" charset="0"/>
              </a:rPr>
              <a:t>请在此处输入详细介绍文本</a:t>
            </a:r>
            <a:endParaRPr lang="en-US" altLang="zh-CN" sz="2200">
              <a:solidFill>
                <a:srgbClr val="404040"/>
              </a:solidFill>
              <a:latin typeface="方正卡通简体" pitchFamily="65" charset="-122"/>
              <a:ea typeface="方正卡通简体" pitchFamily="65" charset="-122"/>
              <a:sym typeface="等线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rgbClr val="404040"/>
                </a:solidFill>
                <a:latin typeface="方正卡通简体" pitchFamily="65" charset="-122"/>
                <a:ea typeface="方正卡通简体" pitchFamily="65" charset="-122"/>
                <a:sym typeface="等线" charset="0"/>
              </a:rPr>
              <a:t>请在此处输入详细介绍文本请在此处输入详细介绍文本</a:t>
            </a:r>
            <a:endParaRPr lang="en-US" altLang="zh-CN" sz="2200">
              <a:solidFill>
                <a:srgbClr val="404040"/>
              </a:solidFill>
              <a:latin typeface="方正卡通简体" pitchFamily="65" charset="-122"/>
              <a:ea typeface="方正卡通简体" pitchFamily="65" charset="-122"/>
              <a:sym typeface="等线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rgbClr val="404040"/>
                </a:solidFill>
                <a:latin typeface="方正卡通简体" pitchFamily="65" charset="-122"/>
                <a:ea typeface="方正卡通简体" pitchFamily="65" charset="-122"/>
                <a:sym typeface="等线" charset="0"/>
              </a:rPr>
              <a:t>请在此处输入详细介绍文本请在此处输入详细介绍文本</a:t>
            </a:r>
            <a:endParaRPr lang="en-US" altLang="zh-CN" sz="2200">
              <a:solidFill>
                <a:srgbClr val="404040"/>
              </a:solidFill>
              <a:latin typeface="方正卡通简体" pitchFamily="65" charset="-122"/>
              <a:ea typeface="方正卡通简体" pitchFamily="65" charset="-122"/>
              <a:sym typeface="等线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rgbClr val="404040"/>
                </a:solidFill>
                <a:latin typeface="方正卡通简体" pitchFamily="65" charset="-122"/>
                <a:ea typeface="方正卡通简体" pitchFamily="65" charset="-122"/>
                <a:sym typeface="等线" charset="0"/>
              </a:rPr>
              <a:t>请在此处输入详细介绍文本请在此处输入详细介绍文本</a:t>
            </a:r>
            <a:endParaRPr lang="en-US" altLang="zh-CN" sz="2200">
              <a:solidFill>
                <a:srgbClr val="404040"/>
              </a:solidFill>
              <a:latin typeface="方正卡通简体" pitchFamily="65" charset="-122"/>
              <a:ea typeface="方正卡通简体" pitchFamily="65" charset="-122"/>
              <a:sym typeface="等线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rgbClr val="404040"/>
                </a:solidFill>
                <a:latin typeface="方正卡通简体" pitchFamily="65" charset="-122"/>
                <a:ea typeface="方正卡通简体" pitchFamily="65" charset="-122"/>
                <a:sym typeface="等线" charset="0"/>
              </a:rPr>
              <a:t>请在此处输入详细介绍文本请在此处输入详细介绍文本</a:t>
            </a:r>
            <a:endParaRPr lang="en-US" altLang="zh-CN" sz="2200">
              <a:solidFill>
                <a:srgbClr val="404040"/>
              </a:solidFill>
              <a:latin typeface="方正卡通简体" pitchFamily="65" charset="-122"/>
              <a:ea typeface="方正卡通简体" pitchFamily="65" charset="-122"/>
              <a:sym typeface="等线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2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2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2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20">
                                            <p:txEl>
                                              <p:charRg st="2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20">
                                            <p:txEl>
                                              <p:charRg st="2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5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20">
                                            <p:txEl>
                                              <p:charRg st="5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20">
                                            <p:txEl>
                                              <p:charRg st="5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75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20">
                                            <p:txEl>
                                              <p:charRg st="75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20">
                                            <p:txEl>
                                              <p:charRg st="75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100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0" fill="hold"/>
                                        <p:tgtEl>
                                          <p:spTgt spid="20">
                                            <p:txEl>
                                              <p:charRg st="100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0" fill="hold"/>
                                        <p:tgtEl>
                                          <p:spTgt spid="20">
                                            <p:txEl>
                                              <p:charRg st="100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8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888" y="304800"/>
            <a:ext cx="11147425" cy="624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76"/>
          <p:cNvSpPr txBox="1"/>
          <p:nvPr/>
        </p:nvSpPr>
        <p:spPr>
          <a:xfrm>
            <a:off x="5094288" y="1071563"/>
            <a:ext cx="2236788" cy="7080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6EADA7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我的性格</a:t>
            </a:r>
            <a:endParaRPr kumimoji="0" lang="zh-CN" altLang="en-US" sz="4000" b="1" kern="1200" cap="none" spc="0" normalizeH="0" baseline="0" noProof="0" dirty="0">
              <a:solidFill>
                <a:srgbClr val="6EADA7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pic>
        <p:nvPicPr>
          <p:cNvPr id="37891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175" y="211138"/>
            <a:ext cx="533400" cy="209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6275" y="80963"/>
            <a:ext cx="409575" cy="160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3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775" y="0"/>
            <a:ext cx="482600" cy="118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4" name="图片 33"/>
          <p:cNvPicPr>
            <a:picLocks noChangeAspect="1"/>
          </p:cNvPicPr>
          <p:nvPr/>
        </p:nvPicPr>
        <p:blipFill>
          <a:blip r:embed="rId5"/>
          <a:srcRect t="22127"/>
          <a:stretch>
            <a:fillRect/>
          </a:stretch>
        </p:blipFill>
        <p:spPr>
          <a:xfrm>
            <a:off x="11518900" y="0"/>
            <a:ext cx="465138" cy="1052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0050" y="111125"/>
            <a:ext cx="503238" cy="19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6" name="图片 35"/>
          <p:cNvPicPr>
            <a:picLocks noChangeAspect="1"/>
          </p:cNvPicPr>
          <p:nvPr/>
        </p:nvPicPr>
        <p:blipFill>
          <a:blip r:embed="rId7"/>
          <a:srcRect t="19792" r="5769"/>
          <a:stretch>
            <a:fillRect/>
          </a:stretch>
        </p:blipFill>
        <p:spPr>
          <a:xfrm>
            <a:off x="4949825" y="-134937"/>
            <a:ext cx="311150" cy="785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7" name="图片 36"/>
          <p:cNvPicPr>
            <a:picLocks noChangeAspect="1"/>
          </p:cNvPicPr>
          <p:nvPr/>
        </p:nvPicPr>
        <p:blipFill>
          <a:blip r:embed="rId8"/>
          <a:srcRect t="26389" r="-980"/>
          <a:stretch>
            <a:fillRect/>
          </a:stretch>
        </p:blipFill>
        <p:spPr>
          <a:xfrm>
            <a:off x="9136063" y="-111125"/>
            <a:ext cx="30480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8" name="图片 3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12088" y="304800"/>
            <a:ext cx="587375" cy="231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9" name="图片 3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463" y="179388"/>
            <a:ext cx="798512" cy="79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0" name="图片 3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463" y="5886450"/>
            <a:ext cx="798512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1" name="图片 4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7350" y="179388"/>
            <a:ext cx="798513" cy="79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2" name="图片 4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7350" y="5886450"/>
            <a:ext cx="798513" cy="798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泪滴形 42"/>
          <p:cNvSpPr/>
          <p:nvPr/>
        </p:nvSpPr>
        <p:spPr>
          <a:xfrm flipH="1">
            <a:off x="6745288" y="2281238"/>
            <a:ext cx="1054100" cy="1054100"/>
          </a:xfrm>
          <a:prstGeom prst="teardrop">
            <a:avLst/>
          </a:prstGeom>
          <a:solidFill>
            <a:srgbClr val="B5213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泪滴形 43"/>
          <p:cNvSpPr/>
          <p:nvPr/>
        </p:nvSpPr>
        <p:spPr>
          <a:xfrm flipH="1">
            <a:off x="6745288" y="3833813"/>
            <a:ext cx="1054100" cy="1055688"/>
          </a:xfrm>
          <a:prstGeom prst="teardrop">
            <a:avLst/>
          </a:prstGeom>
          <a:solidFill>
            <a:srgbClr val="6EADA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文本框 47"/>
          <p:cNvSpPr txBox="1"/>
          <p:nvPr/>
        </p:nvSpPr>
        <p:spPr>
          <a:xfrm flipH="1">
            <a:off x="7918450" y="2511425"/>
            <a:ext cx="2740025" cy="733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点击输入文本内容点击输入文本内容点击输入文本内容</a:t>
            </a:r>
            <a:endParaRPr kumimoji="0" lang="en-US" altLang="zh-CN" sz="1600" kern="1200" cap="none" spc="0" normalizeH="0" baseline="0" noProof="0" dirty="0">
              <a:solidFill>
                <a:srgbClr val="E7E6E6">
                  <a:lumMod val="25000"/>
                </a:srgbClr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50" name="文本框 49"/>
          <p:cNvSpPr txBox="1"/>
          <p:nvPr/>
        </p:nvSpPr>
        <p:spPr>
          <a:xfrm flipH="1">
            <a:off x="7940675" y="4019550"/>
            <a:ext cx="2738438" cy="733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点击输入文本内容点击输入文本内容点击输入文本内容</a:t>
            </a:r>
            <a:endParaRPr kumimoji="0" lang="en-US" altLang="zh-CN" sz="1600" kern="1200" cap="none" spc="0" normalizeH="0" baseline="0" noProof="0" dirty="0">
              <a:solidFill>
                <a:srgbClr val="E7E6E6">
                  <a:lumMod val="25000"/>
                </a:srgbClr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51" name="泪滴形 50"/>
          <p:cNvSpPr/>
          <p:nvPr/>
        </p:nvSpPr>
        <p:spPr>
          <a:xfrm flipH="1">
            <a:off x="1946275" y="2281238"/>
            <a:ext cx="1055688" cy="1054100"/>
          </a:xfrm>
          <a:prstGeom prst="teardrop">
            <a:avLst/>
          </a:prstGeom>
          <a:solidFill>
            <a:srgbClr val="EB862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泪滴形 51"/>
          <p:cNvSpPr/>
          <p:nvPr/>
        </p:nvSpPr>
        <p:spPr>
          <a:xfrm flipH="1">
            <a:off x="1946275" y="3833813"/>
            <a:ext cx="1055688" cy="1055688"/>
          </a:xfrm>
          <a:prstGeom prst="teardrop">
            <a:avLst/>
          </a:prstGeom>
          <a:solidFill>
            <a:srgbClr val="CEA95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TextBox 76"/>
          <p:cNvSpPr txBox="1"/>
          <p:nvPr/>
        </p:nvSpPr>
        <p:spPr>
          <a:xfrm flipH="1">
            <a:off x="1995488" y="2503488"/>
            <a:ext cx="993775" cy="523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开朗</a:t>
            </a:r>
            <a:endParaRPr kumimoji="0" lang="zh-CN" altLang="en-US" sz="2800" b="1" kern="1200" cap="none" spc="0" normalizeH="0" baseline="0" noProof="0" dirty="0">
              <a:solidFill>
                <a:schemeClr val="bg1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54" name="文本框 53"/>
          <p:cNvSpPr txBox="1"/>
          <p:nvPr/>
        </p:nvSpPr>
        <p:spPr>
          <a:xfrm flipH="1">
            <a:off x="3125788" y="2608263"/>
            <a:ext cx="2738438" cy="733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点击输入文本内容点击输入文本内容点击输入文本内容</a:t>
            </a:r>
            <a:endParaRPr kumimoji="0" lang="en-US" altLang="zh-CN" sz="1600" kern="1200" cap="none" spc="0" normalizeH="0" baseline="0" noProof="0" dirty="0">
              <a:solidFill>
                <a:srgbClr val="E7E6E6">
                  <a:lumMod val="25000"/>
                </a:srgbClr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56" name="文本框 55"/>
          <p:cNvSpPr txBox="1"/>
          <p:nvPr/>
        </p:nvSpPr>
        <p:spPr>
          <a:xfrm flipH="1">
            <a:off x="3125788" y="4087813"/>
            <a:ext cx="2738438" cy="731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点击输入文本内容点击输入文本内容点击输入文本内容</a:t>
            </a:r>
            <a:endParaRPr kumimoji="0" lang="en-US" altLang="zh-CN" sz="1600" kern="1200" cap="none" spc="0" normalizeH="0" baseline="0" noProof="0" dirty="0">
              <a:solidFill>
                <a:srgbClr val="E7E6E6">
                  <a:lumMod val="25000"/>
                </a:srgbClr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63" name="TextBox 76"/>
          <p:cNvSpPr txBox="1"/>
          <p:nvPr/>
        </p:nvSpPr>
        <p:spPr>
          <a:xfrm flipH="1">
            <a:off x="1946275" y="4124325"/>
            <a:ext cx="993775" cy="523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活泼</a:t>
            </a:r>
            <a:endParaRPr kumimoji="0" lang="zh-CN" altLang="en-US" sz="2800" b="1" kern="1200" cap="none" spc="0" normalizeH="0" baseline="0" noProof="0" dirty="0">
              <a:solidFill>
                <a:schemeClr val="bg1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64" name="TextBox 76"/>
          <p:cNvSpPr txBox="1"/>
          <p:nvPr/>
        </p:nvSpPr>
        <p:spPr>
          <a:xfrm flipH="1">
            <a:off x="6775450" y="2500313"/>
            <a:ext cx="993775" cy="522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热情</a:t>
            </a:r>
            <a:endParaRPr kumimoji="0" lang="zh-CN" altLang="en-US" sz="2800" b="1" kern="1200" cap="none" spc="0" normalizeH="0" baseline="0" noProof="0" dirty="0">
              <a:solidFill>
                <a:schemeClr val="bg1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65" name="TextBox 76"/>
          <p:cNvSpPr txBox="1"/>
          <p:nvPr/>
        </p:nvSpPr>
        <p:spPr>
          <a:xfrm flipH="1">
            <a:off x="6815138" y="4087813"/>
            <a:ext cx="993775" cy="522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积极</a:t>
            </a:r>
            <a:endParaRPr kumimoji="0" lang="zh-CN" altLang="en-US" sz="2800" b="1" kern="1200" cap="none" spc="0" normalizeH="0" baseline="0" noProof="0" dirty="0">
              <a:solidFill>
                <a:schemeClr val="bg1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</p:spTree>
  </p:cSld>
  <p:clrMapOvr>
    <a:masterClrMapping/>
  </p:clrMapOvr>
  <p:transition spd="slow" advTm="200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888" y="304800"/>
            <a:ext cx="11147425" cy="624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76"/>
          <p:cNvSpPr txBox="1"/>
          <p:nvPr/>
        </p:nvSpPr>
        <p:spPr>
          <a:xfrm>
            <a:off x="5094288" y="1071563"/>
            <a:ext cx="2236788" cy="7080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6EADA7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我的优点</a:t>
            </a:r>
            <a:endParaRPr kumimoji="0" lang="zh-CN" altLang="en-US" sz="4000" b="1" kern="1200" cap="none" spc="0" normalizeH="0" baseline="0" noProof="0" dirty="0">
              <a:solidFill>
                <a:srgbClr val="6EADA7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pic>
        <p:nvPicPr>
          <p:cNvPr id="39939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175" y="211138"/>
            <a:ext cx="533400" cy="209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0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6275" y="80963"/>
            <a:ext cx="409575" cy="160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1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775" y="0"/>
            <a:ext cx="482600" cy="118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2" name="图片 33"/>
          <p:cNvPicPr>
            <a:picLocks noChangeAspect="1"/>
          </p:cNvPicPr>
          <p:nvPr/>
        </p:nvPicPr>
        <p:blipFill>
          <a:blip r:embed="rId5"/>
          <a:srcRect t="22127"/>
          <a:stretch>
            <a:fillRect/>
          </a:stretch>
        </p:blipFill>
        <p:spPr>
          <a:xfrm>
            <a:off x="11518900" y="0"/>
            <a:ext cx="465138" cy="1052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3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0050" y="111125"/>
            <a:ext cx="503238" cy="19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4" name="图片 35"/>
          <p:cNvPicPr>
            <a:picLocks noChangeAspect="1"/>
          </p:cNvPicPr>
          <p:nvPr/>
        </p:nvPicPr>
        <p:blipFill>
          <a:blip r:embed="rId7"/>
          <a:srcRect t="19792" r="5769"/>
          <a:stretch>
            <a:fillRect/>
          </a:stretch>
        </p:blipFill>
        <p:spPr>
          <a:xfrm>
            <a:off x="4949825" y="-134937"/>
            <a:ext cx="311150" cy="785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5" name="图片 36"/>
          <p:cNvPicPr>
            <a:picLocks noChangeAspect="1"/>
          </p:cNvPicPr>
          <p:nvPr/>
        </p:nvPicPr>
        <p:blipFill>
          <a:blip r:embed="rId8"/>
          <a:srcRect t="26389" r="-980"/>
          <a:stretch>
            <a:fillRect/>
          </a:stretch>
        </p:blipFill>
        <p:spPr>
          <a:xfrm>
            <a:off x="9136063" y="-111125"/>
            <a:ext cx="30480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6" name="图片 3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12088" y="304800"/>
            <a:ext cx="587375" cy="231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7" name="图片 3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463" y="179388"/>
            <a:ext cx="798512" cy="79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8" name="图片 3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463" y="5886450"/>
            <a:ext cx="798512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9" name="图片 4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7350" y="179388"/>
            <a:ext cx="798513" cy="79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50" name="图片 4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7350" y="5886450"/>
            <a:ext cx="798513" cy="798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泪滴形 42"/>
          <p:cNvSpPr/>
          <p:nvPr/>
        </p:nvSpPr>
        <p:spPr>
          <a:xfrm flipH="1">
            <a:off x="6815138" y="2220913"/>
            <a:ext cx="1054100" cy="1054100"/>
          </a:xfrm>
          <a:prstGeom prst="teardrop">
            <a:avLst/>
          </a:prstGeom>
          <a:solidFill>
            <a:srgbClr val="B5213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泪滴形 43"/>
          <p:cNvSpPr/>
          <p:nvPr/>
        </p:nvSpPr>
        <p:spPr>
          <a:xfrm rot="21375386" flipH="1">
            <a:off x="9351963" y="3773488"/>
            <a:ext cx="1054100" cy="1054100"/>
          </a:xfrm>
          <a:prstGeom prst="teardrop">
            <a:avLst/>
          </a:prstGeom>
          <a:solidFill>
            <a:srgbClr val="6EADA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泪滴形 50"/>
          <p:cNvSpPr/>
          <p:nvPr/>
        </p:nvSpPr>
        <p:spPr>
          <a:xfrm flipH="1">
            <a:off x="1946275" y="2281238"/>
            <a:ext cx="1055688" cy="1054100"/>
          </a:xfrm>
          <a:prstGeom prst="teardrop">
            <a:avLst/>
          </a:prstGeom>
          <a:solidFill>
            <a:srgbClr val="EB862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泪滴形 51"/>
          <p:cNvSpPr/>
          <p:nvPr/>
        </p:nvSpPr>
        <p:spPr>
          <a:xfrm flipH="1">
            <a:off x="1946275" y="3833813"/>
            <a:ext cx="1055688" cy="1055688"/>
          </a:xfrm>
          <a:prstGeom prst="teardrop">
            <a:avLst/>
          </a:prstGeom>
          <a:solidFill>
            <a:srgbClr val="CEA95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TextBox 76"/>
          <p:cNvSpPr txBox="1"/>
          <p:nvPr/>
        </p:nvSpPr>
        <p:spPr>
          <a:xfrm flipH="1">
            <a:off x="1995488" y="2503488"/>
            <a:ext cx="993775" cy="523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诚实</a:t>
            </a:r>
            <a:endParaRPr kumimoji="0" lang="zh-CN" altLang="en-US" sz="2800" b="1" kern="1200" cap="none" spc="0" normalizeH="0" baseline="0" noProof="0" dirty="0">
              <a:solidFill>
                <a:schemeClr val="bg1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63" name="TextBox 76"/>
          <p:cNvSpPr txBox="1"/>
          <p:nvPr/>
        </p:nvSpPr>
        <p:spPr>
          <a:xfrm flipH="1">
            <a:off x="2011363" y="3946525"/>
            <a:ext cx="993775" cy="83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2400" b="1" noProof="1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号召力强</a:t>
            </a:r>
            <a:endParaRPr kumimoji="0" lang="zh-CN" altLang="en-US" sz="2400" b="1" kern="1200" cap="none" spc="0" normalizeH="0" baseline="0" noProof="0" dirty="0">
              <a:solidFill>
                <a:schemeClr val="bg1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64" name="TextBox 76"/>
          <p:cNvSpPr txBox="1"/>
          <p:nvPr/>
        </p:nvSpPr>
        <p:spPr>
          <a:xfrm flipH="1">
            <a:off x="6845300" y="2439988"/>
            <a:ext cx="993775" cy="522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热情</a:t>
            </a:r>
            <a:endParaRPr kumimoji="0" lang="zh-CN" altLang="en-US" sz="2800" b="1" kern="1200" cap="none" spc="0" normalizeH="0" baseline="0" noProof="0" dirty="0">
              <a:solidFill>
                <a:schemeClr val="bg1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65" name="TextBox 76"/>
          <p:cNvSpPr txBox="1"/>
          <p:nvPr/>
        </p:nvSpPr>
        <p:spPr>
          <a:xfrm flipH="1">
            <a:off x="9421813" y="4025900"/>
            <a:ext cx="993775" cy="522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开朗</a:t>
            </a:r>
            <a:endParaRPr kumimoji="0" lang="zh-CN" altLang="en-US" sz="2800" b="1" kern="1200" cap="none" spc="0" normalizeH="0" baseline="0" noProof="0" dirty="0">
              <a:solidFill>
                <a:schemeClr val="bg1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28" name="泪滴形 27"/>
          <p:cNvSpPr/>
          <p:nvPr/>
        </p:nvSpPr>
        <p:spPr>
          <a:xfrm flipH="1">
            <a:off x="4132263" y="2281238"/>
            <a:ext cx="1054100" cy="1054100"/>
          </a:xfrm>
          <a:prstGeom prst="teardrop">
            <a:avLst/>
          </a:prstGeom>
          <a:solidFill>
            <a:srgbClr val="EB862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TextBox 76"/>
          <p:cNvSpPr txBox="1"/>
          <p:nvPr/>
        </p:nvSpPr>
        <p:spPr>
          <a:xfrm flipH="1">
            <a:off x="4262438" y="2546350"/>
            <a:ext cx="993775" cy="523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2800" b="1" noProof="1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善良</a:t>
            </a:r>
            <a:endParaRPr kumimoji="0" lang="zh-CN" altLang="en-US" sz="2800" b="1" kern="1200" cap="none" spc="0" normalizeH="0" baseline="0" noProof="0" dirty="0">
              <a:solidFill>
                <a:schemeClr val="bg1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33" name="泪滴形 32"/>
          <p:cNvSpPr/>
          <p:nvPr/>
        </p:nvSpPr>
        <p:spPr>
          <a:xfrm flipH="1">
            <a:off x="6815138" y="3868738"/>
            <a:ext cx="1054100" cy="1054100"/>
          </a:xfrm>
          <a:prstGeom prst="teardrop">
            <a:avLst/>
          </a:prstGeom>
          <a:solidFill>
            <a:srgbClr val="6EADA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TextBox 76"/>
          <p:cNvSpPr txBox="1"/>
          <p:nvPr/>
        </p:nvSpPr>
        <p:spPr>
          <a:xfrm flipH="1">
            <a:off x="6884988" y="4121150"/>
            <a:ext cx="993775" cy="523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活泼</a:t>
            </a:r>
            <a:endParaRPr kumimoji="0" lang="zh-CN" altLang="en-US" sz="2800" b="1" kern="1200" cap="none" spc="0" normalizeH="0" baseline="0" noProof="0" dirty="0">
              <a:solidFill>
                <a:schemeClr val="bg1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49" name="泪滴形 48"/>
          <p:cNvSpPr/>
          <p:nvPr/>
        </p:nvSpPr>
        <p:spPr>
          <a:xfrm flipH="1">
            <a:off x="8851900" y="2190750"/>
            <a:ext cx="1054100" cy="1054100"/>
          </a:xfrm>
          <a:prstGeom prst="teardrop">
            <a:avLst/>
          </a:prstGeom>
          <a:solidFill>
            <a:srgbClr val="B5213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TextBox 76"/>
          <p:cNvSpPr txBox="1"/>
          <p:nvPr/>
        </p:nvSpPr>
        <p:spPr>
          <a:xfrm flipH="1">
            <a:off x="8958263" y="2295525"/>
            <a:ext cx="993775" cy="83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多才多艺</a:t>
            </a:r>
            <a:endParaRPr kumimoji="0" lang="zh-CN" altLang="en-US" sz="2400" b="1" kern="1200" cap="none" spc="0" normalizeH="0" baseline="0" noProof="0" dirty="0">
              <a:solidFill>
                <a:schemeClr val="bg1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57" name="泪滴形 56"/>
          <p:cNvSpPr/>
          <p:nvPr/>
        </p:nvSpPr>
        <p:spPr>
          <a:xfrm flipH="1">
            <a:off x="4241800" y="3851275"/>
            <a:ext cx="1054100" cy="1054100"/>
          </a:xfrm>
          <a:prstGeom prst="teardrop">
            <a:avLst/>
          </a:prstGeom>
          <a:solidFill>
            <a:srgbClr val="CEA95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TextBox 76"/>
          <p:cNvSpPr txBox="1"/>
          <p:nvPr/>
        </p:nvSpPr>
        <p:spPr>
          <a:xfrm flipH="1">
            <a:off x="4306888" y="3962400"/>
            <a:ext cx="993775" cy="83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chemeClr val="bg1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乐于助人</a:t>
            </a:r>
            <a:endParaRPr kumimoji="0" lang="zh-CN" altLang="en-US" sz="2400" b="1" kern="1200" cap="none" spc="0" normalizeH="0" baseline="0" noProof="0" dirty="0">
              <a:solidFill>
                <a:schemeClr val="bg1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</p:spTree>
  </p:cSld>
  <p:clrMapOvr>
    <a:masterClrMapping/>
  </p:clrMapOvr>
  <p:transition spd="slow" advTm="20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888" y="304800"/>
            <a:ext cx="11147425" cy="624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6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175" y="211138"/>
            <a:ext cx="533400" cy="209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7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6275" y="80963"/>
            <a:ext cx="409575" cy="160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8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775" y="0"/>
            <a:ext cx="482600" cy="118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9" name="图片 33"/>
          <p:cNvPicPr>
            <a:picLocks noChangeAspect="1"/>
          </p:cNvPicPr>
          <p:nvPr/>
        </p:nvPicPr>
        <p:blipFill>
          <a:blip r:embed="rId5"/>
          <a:srcRect t="22127"/>
          <a:stretch>
            <a:fillRect/>
          </a:stretch>
        </p:blipFill>
        <p:spPr>
          <a:xfrm>
            <a:off x="11518900" y="0"/>
            <a:ext cx="465138" cy="1052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0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0050" y="111125"/>
            <a:ext cx="503238" cy="19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1" name="图片 35"/>
          <p:cNvPicPr>
            <a:picLocks noChangeAspect="1"/>
          </p:cNvPicPr>
          <p:nvPr/>
        </p:nvPicPr>
        <p:blipFill>
          <a:blip r:embed="rId7"/>
          <a:srcRect t="19792" r="5769"/>
          <a:stretch>
            <a:fillRect/>
          </a:stretch>
        </p:blipFill>
        <p:spPr>
          <a:xfrm>
            <a:off x="4949825" y="-134937"/>
            <a:ext cx="311150" cy="785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2" name="图片 36"/>
          <p:cNvPicPr>
            <a:picLocks noChangeAspect="1"/>
          </p:cNvPicPr>
          <p:nvPr/>
        </p:nvPicPr>
        <p:blipFill>
          <a:blip r:embed="rId8"/>
          <a:srcRect t="26389" r="-980"/>
          <a:stretch>
            <a:fillRect/>
          </a:stretch>
        </p:blipFill>
        <p:spPr>
          <a:xfrm>
            <a:off x="9136063" y="-111125"/>
            <a:ext cx="30480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3" name="图片 3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12088" y="304800"/>
            <a:ext cx="587375" cy="231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4" name="图片 3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463" y="179388"/>
            <a:ext cx="798512" cy="79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5" name="图片 3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463" y="5886450"/>
            <a:ext cx="798512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6" name="图片 4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7350" y="179388"/>
            <a:ext cx="798513" cy="79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7" name="图片 4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7350" y="5886450"/>
            <a:ext cx="798513" cy="798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" name="矩形 65"/>
          <p:cNvSpPr/>
          <p:nvPr/>
        </p:nvSpPr>
        <p:spPr>
          <a:xfrm>
            <a:off x="2014538" y="3732213"/>
            <a:ext cx="2663825" cy="1549400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764088" y="3732213"/>
            <a:ext cx="2663825" cy="1549400"/>
          </a:xfrm>
          <a:prstGeom prst="rect">
            <a:avLst/>
          </a:prstGeom>
          <a:solidFill>
            <a:srgbClr val="CEA95A"/>
          </a:solidFill>
          <a:ln w="19050"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014538" y="2068513"/>
            <a:ext cx="2663825" cy="1549400"/>
          </a:xfrm>
          <a:prstGeom prst="rect">
            <a:avLst/>
          </a:prstGeom>
          <a:solidFill>
            <a:srgbClr val="6EADA7"/>
          </a:solidFill>
          <a:ln w="19050"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764088" y="2068513"/>
            <a:ext cx="2663825" cy="1549400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TextBox 76"/>
          <p:cNvSpPr txBox="1"/>
          <p:nvPr/>
        </p:nvSpPr>
        <p:spPr>
          <a:xfrm>
            <a:off x="2894013" y="2462213"/>
            <a:ext cx="1198563" cy="523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CEFD7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唱歌</a:t>
            </a:r>
            <a:endParaRPr kumimoji="0" lang="zh-CN" altLang="en-US" sz="2800" b="1" kern="1200" cap="none" spc="0" normalizeH="0" baseline="0" noProof="0" dirty="0">
              <a:solidFill>
                <a:srgbClr val="FCEFD7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513638" y="3732213"/>
            <a:ext cx="2663825" cy="1549400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7513638" y="2068513"/>
            <a:ext cx="2663825" cy="1549400"/>
          </a:xfrm>
          <a:prstGeom prst="rect">
            <a:avLst/>
          </a:prstGeom>
          <a:solidFill>
            <a:srgbClr val="B5213B"/>
          </a:solidFill>
          <a:ln w="19050"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8399463" y="2462213"/>
            <a:ext cx="1200150" cy="523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CEFD7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绘画</a:t>
            </a:r>
            <a:endParaRPr kumimoji="0" lang="zh-CN" altLang="en-US" sz="2800" b="1" kern="1200" cap="none" spc="0" normalizeH="0" baseline="0" noProof="0" dirty="0">
              <a:solidFill>
                <a:srgbClr val="FCEFD7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43" name="TextBox 76"/>
          <p:cNvSpPr txBox="1"/>
          <p:nvPr/>
        </p:nvSpPr>
        <p:spPr>
          <a:xfrm>
            <a:off x="5597525" y="4246563"/>
            <a:ext cx="1200150" cy="522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CEFD7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阅读</a:t>
            </a:r>
            <a:endParaRPr kumimoji="0" lang="zh-CN" altLang="en-US" sz="2800" b="1" kern="1200" cap="none" spc="0" normalizeH="0" baseline="0" noProof="0" dirty="0">
              <a:solidFill>
                <a:srgbClr val="FCEFD7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44" name="TextBox 76"/>
          <p:cNvSpPr txBox="1"/>
          <p:nvPr/>
        </p:nvSpPr>
        <p:spPr>
          <a:xfrm>
            <a:off x="5091113" y="1071563"/>
            <a:ext cx="2243138" cy="7080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6EADA7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我的兴趣</a:t>
            </a:r>
            <a:endParaRPr kumimoji="0" lang="zh-CN" altLang="en-US" sz="4000" b="1" kern="1200" cap="none" spc="0" normalizeH="0" baseline="0" noProof="0" dirty="0">
              <a:solidFill>
                <a:srgbClr val="6EADA7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</p:spTree>
  </p:cSld>
  <p:clrMapOvr>
    <a:masterClrMapping/>
  </p:clrMapOvr>
  <p:transition spd="slow" advTm="20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888" y="304800"/>
            <a:ext cx="11147425" cy="624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4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175" y="211138"/>
            <a:ext cx="533400" cy="209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5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6275" y="80963"/>
            <a:ext cx="409575" cy="160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6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775" y="0"/>
            <a:ext cx="482600" cy="118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7" name="图片 33"/>
          <p:cNvPicPr>
            <a:picLocks noChangeAspect="1"/>
          </p:cNvPicPr>
          <p:nvPr/>
        </p:nvPicPr>
        <p:blipFill>
          <a:blip r:embed="rId5"/>
          <a:srcRect t="22127"/>
          <a:stretch>
            <a:fillRect/>
          </a:stretch>
        </p:blipFill>
        <p:spPr>
          <a:xfrm>
            <a:off x="11518900" y="0"/>
            <a:ext cx="465138" cy="1052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8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0050" y="111125"/>
            <a:ext cx="503238" cy="19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9" name="图片 35"/>
          <p:cNvPicPr>
            <a:picLocks noChangeAspect="1"/>
          </p:cNvPicPr>
          <p:nvPr/>
        </p:nvPicPr>
        <p:blipFill>
          <a:blip r:embed="rId7"/>
          <a:srcRect t="19792" r="5769"/>
          <a:stretch>
            <a:fillRect/>
          </a:stretch>
        </p:blipFill>
        <p:spPr>
          <a:xfrm>
            <a:off x="4949825" y="-134937"/>
            <a:ext cx="311150" cy="785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0" name="图片 36"/>
          <p:cNvPicPr>
            <a:picLocks noChangeAspect="1"/>
          </p:cNvPicPr>
          <p:nvPr/>
        </p:nvPicPr>
        <p:blipFill>
          <a:blip r:embed="rId8"/>
          <a:srcRect t="26389" r="-980"/>
          <a:stretch>
            <a:fillRect/>
          </a:stretch>
        </p:blipFill>
        <p:spPr>
          <a:xfrm>
            <a:off x="9136063" y="-111125"/>
            <a:ext cx="30480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1" name="图片 3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12088" y="304800"/>
            <a:ext cx="587375" cy="231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2" name="图片 3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463" y="179388"/>
            <a:ext cx="798512" cy="79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3" name="图片 3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463" y="5886450"/>
            <a:ext cx="798512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4" name="图片 4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7350" y="179388"/>
            <a:ext cx="798513" cy="79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5" name="图片 4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7350" y="5886450"/>
            <a:ext cx="798513" cy="798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" name="矩形 65"/>
          <p:cNvSpPr/>
          <p:nvPr/>
        </p:nvSpPr>
        <p:spPr>
          <a:xfrm>
            <a:off x="2014538" y="3732213"/>
            <a:ext cx="2663825" cy="1549400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764088" y="3732213"/>
            <a:ext cx="2663825" cy="1549400"/>
          </a:xfrm>
          <a:prstGeom prst="rect">
            <a:avLst/>
          </a:prstGeom>
          <a:solidFill>
            <a:srgbClr val="CEA95A"/>
          </a:solidFill>
          <a:ln w="19050"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014538" y="2068513"/>
            <a:ext cx="2663825" cy="1549400"/>
          </a:xfrm>
          <a:prstGeom prst="rect">
            <a:avLst/>
          </a:prstGeom>
          <a:solidFill>
            <a:srgbClr val="6EADA7"/>
          </a:solidFill>
          <a:ln w="19050"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764088" y="2068513"/>
            <a:ext cx="2663825" cy="1549400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TextBox 76"/>
          <p:cNvSpPr txBox="1"/>
          <p:nvPr/>
        </p:nvSpPr>
        <p:spPr>
          <a:xfrm>
            <a:off x="2894013" y="2462213"/>
            <a:ext cx="1657350" cy="523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CEFD7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小记者</a:t>
            </a:r>
            <a:endParaRPr kumimoji="0" lang="zh-CN" altLang="en-US" sz="2800" b="1" kern="1200" cap="none" spc="0" normalizeH="0" baseline="0" noProof="0" dirty="0">
              <a:solidFill>
                <a:srgbClr val="FCEFD7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513638" y="3732213"/>
            <a:ext cx="2663825" cy="1549400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7513638" y="2068513"/>
            <a:ext cx="2663825" cy="1549400"/>
          </a:xfrm>
          <a:prstGeom prst="rect">
            <a:avLst/>
          </a:prstGeom>
          <a:solidFill>
            <a:srgbClr val="B5213B"/>
          </a:solidFill>
          <a:ln w="19050"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8153400" y="2462213"/>
            <a:ext cx="1892300" cy="954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CEFD7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鸟儿保护志愿者</a:t>
            </a:r>
            <a:endParaRPr kumimoji="0" lang="zh-CN" altLang="en-US" sz="2800" b="1" kern="1200" cap="none" spc="0" normalizeH="0" baseline="0" noProof="0" dirty="0">
              <a:solidFill>
                <a:srgbClr val="FCEFD7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43" name="TextBox 76"/>
          <p:cNvSpPr txBox="1"/>
          <p:nvPr/>
        </p:nvSpPr>
        <p:spPr>
          <a:xfrm>
            <a:off x="5597525" y="4246563"/>
            <a:ext cx="1200150" cy="522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CEFD7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义卖</a:t>
            </a:r>
            <a:endParaRPr kumimoji="0" lang="zh-CN" altLang="en-US" sz="2800" b="1" kern="1200" cap="none" spc="0" normalizeH="0" baseline="0" noProof="0" dirty="0">
              <a:solidFill>
                <a:srgbClr val="FCEFD7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44" name="TextBox 76"/>
          <p:cNvSpPr txBox="1"/>
          <p:nvPr/>
        </p:nvSpPr>
        <p:spPr>
          <a:xfrm>
            <a:off x="5091113" y="1071563"/>
            <a:ext cx="2243138" cy="7080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6EADA7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社会实践</a:t>
            </a:r>
            <a:endParaRPr kumimoji="0" lang="zh-CN" altLang="en-US" sz="4000" b="1" kern="1200" cap="none" spc="0" normalizeH="0" baseline="0" noProof="0" dirty="0">
              <a:solidFill>
                <a:srgbClr val="6EADA7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</p:spTree>
  </p:cSld>
  <p:clrMapOvr>
    <a:masterClrMapping/>
  </p:clrMapOvr>
  <p:transition spd="slow" advTm="20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888" y="304800"/>
            <a:ext cx="11147425" cy="624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2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175" y="211138"/>
            <a:ext cx="533400" cy="209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3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6275" y="80963"/>
            <a:ext cx="409575" cy="160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4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775" y="0"/>
            <a:ext cx="482600" cy="118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5" name="图片 33"/>
          <p:cNvPicPr>
            <a:picLocks noChangeAspect="1"/>
          </p:cNvPicPr>
          <p:nvPr/>
        </p:nvPicPr>
        <p:blipFill>
          <a:blip r:embed="rId5"/>
          <a:srcRect t="22127"/>
          <a:stretch>
            <a:fillRect/>
          </a:stretch>
        </p:blipFill>
        <p:spPr>
          <a:xfrm>
            <a:off x="11518900" y="0"/>
            <a:ext cx="465138" cy="1052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6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0050" y="111125"/>
            <a:ext cx="503238" cy="19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7" name="图片 35"/>
          <p:cNvPicPr>
            <a:picLocks noChangeAspect="1"/>
          </p:cNvPicPr>
          <p:nvPr/>
        </p:nvPicPr>
        <p:blipFill>
          <a:blip r:embed="rId7"/>
          <a:srcRect t="19792" r="5769"/>
          <a:stretch>
            <a:fillRect/>
          </a:stretch>
        </p:blipFill>
        <p:spPr>
          <a:xfrm>
            <a:off x="4949825" y="-134937"/>
            <a:ext cx="311150" cy="785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8" name="图片 36"/>
          <p:cNvPicPr>
            <a:picLocks noChangeAspect="1"/>
          </p:cNvPicPr>
          <p:nvPr/>
        </p:nvPicPr>
        <p:blipFill>
          <a:blip r:embed="rId8"/>
          <a:srcRect t="26389" r="-980"/>
          <a:stretch>
            <a:fillRect/>
          </a:stretch>
        </p:blipFill>
        <p:spPr>
          <a:xfrm>
            <a:off x="9136063" y="-111125"/>
            <a:ext cx="30480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9" name="图片 3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12088" y="304800"/>
            <a:ext cx="587375" cy="231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90" name="图片 3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463" y="179388"/>
            <a:ext cx="798512" cy="79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91" name="图片 3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463" y="5886450"/>
            <a:ext cx="798512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92" name="图片 4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7350" y="179388"/>
            <a:ext cx="798513" cy="79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93" name="图片 4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7350" y="5886450"/>
            <a:ext cx="798513" cy="798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14"/>
          <p:cNvSpPr/>
          <p:nvPr/>
        </p:nvSpPr>
        <p:spPr bwMode="auto">
          <a:xfrm>
            <a:off x="4481513" y="2109788"/>
            <a:ext cx="1609725" cy="1639888"/>
          </a:xfrm>
          <a:custGeom>
            <a:avLst/>
            <a:gdLst>
              <a:gd name="T0" fmla="*/ 96 w 197"/>
              <a:gd name="T1" fmla="*/ 0 h 201"/>
              <a:gd name="T2" fmla="*/ 5 w 197"/>
              <a:gd name="T3" fmla="*/ 91 h 201"/>
              <a:gd name="T4" fmla="*/ 5 w 197"/>
              <a:gd name="T5" fmla="*/ 110 h 201"/>
              <a:gd name="T6" fmla="*/ 96 w 197"/>
              <a:gd name="T7" fmla="*/ 201 h 201"/>
              <a:gd name="T8" fmla="*/ 197 w 197"/>
              <a:gd name="T9" fmla="*/ 101 h 201"/>
              <a:gd name="T10" fmla="*/ 96 w 197"/>
              <a:gd name="T11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7" h="201">
                <a:moveTo>
                  <a:pt x="96" y="0"/>
                </a:moveTo>
                <a:cubicBezTo>
                  <a:pt x="5" y="91"/>
                  <a:pt x="5" y="91"/>
                  <a:pt x="5" y="91"/>
                </a:cubicBezTo>
                <a:cubicBezTo>
                  <a:pt x="0" y="97"/>
                  <a:pt x="0" y="105"/>
                  <a:pt x="5" y="110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197" y="101"/>
                  <a:pt x="197" y="101"/>
                  <a:pt x="197" y="101"/>
                </a:cubicBezTo>
                <a:lnTo>
                  <a:pt x="96" y="0"/>
                </a:lnTo>
                <a:close/>
              </a:path>
            </a:pathLst>
          </a:custGeom>
          <a:solidFill>
            <a:srgbClr val="EB8628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21" name="Freeform 16"/>
          <p:cNvSpPr/>
          <p:nvPr/>
        </p:nvSpPr>
        <p:spPr bwMode="auto">
          <a:xfrm>
            <a:off x="6215063" y="2090738"/>
            <a:ext cx="1598613" cy="1639888"/>
          </a:xfrm>
          <a:custGeom>
            <a:avLst/>
            <a:gdLst>
              <a:gd name="T0" fmla="*/ 0 w 196"/>
              <a:gd name="T1" fmla="*/ 101 h 201"/>
              <a:gd name="T2" fmla="*/ 100 w 196"/>
              <a:gd name="T3" fmla="*/ 201 h 201"/>
              <a:gd name="T4" fmla="*/ 191 w 196"/>
              <a:gd name="T5" fmla="*/ 110 h 201"/>
              <a:gd name="T6" fmla="*/ 191 w 196"/>
              <a:gd name="T7" fmla="*/ 91 h 201"/>
              <a:gd name="T8" fmla="*/ 100 w 196"/>
              <a:gd name="T9" fmla="*/ 0 h 201"/>
              <a:gd name="T10" fmla="*/ 0 w 196"/>
              <a:gd name="T11" fmla="*/ 10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6" h="201">
                <a:moveTo>
                  <a:pt x="0" y="101"/>
                </a:moveTo>
                <a:cubicBezTo>
                  <a:pt x="100" y="201"/>
                  <a:pt x="100" y="201"/>
                  <a:pt x="100" y="201"/>
                </a:cubicBezTo>
                <a:cubicBezTo>
                  <a:pt x="191" y="110"/>
                  <a:pt x="191" y="110"/>
                  <a:pt x="191" y="110"/>
                </a:cubicBezTo>
                <a:cubicBezTo>
                  <a:pt x="196" y="105"/>
                  <a:pt x="196" y="97"/>
                  <a:pt x="191" y="91"/>
                </a:cubicBezTo>
                <a:cubicBezTo>
                  <a:pt x="100" y="0"/>
                  <a:pt x="100" y="0"/>
                  <a:pt x="100" y="0"/>
                </a:cubicBezTo>
                <a:lnTo>
                  <a:pt x="0" y="101"/>
                </a:lnTo>
                <a:close/>
              </a:path>
            </a:pathLst>
          </a:custGeom>
          <a:solidFill>
            <a:srgbClr val="B5213B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6829897" y="2715267"/>
            <a:ext cx="400319" cy="422222"/>
            <a:chOff x="8804275" y="3135313"/>
            <a:chExt cx="449263" cy="476250"/>
          </a:xfrm>
          <a:solidFill>
            <a:srgbClr val="FCEFD7"/>
          </a:solidFill>
          <a:effectLst/>
        </p:grpSpPr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9040813" y="3322638"/>
              <a:ext cx="212725" cy="288925"/>
            </a:xfrm>
            <a:custGeom>
              <a:avLst/>
              <a:gdLst>
                <a:gd name="T0" fmla="*/ 43 w 57"/>
                <a:gd name="T1" fmla="*/ 0 h 77"/>
                <a:gd name="T2" fmla="*/ 14 w 57"/>
                <a:gd name="T3" fmla="*/ 0 h 77"/>
                <a:gd name="T4" fmla="*/ 0 w 57"/>
                <a:gd name="T5" fmla="*/ 13 h 77"/>
                <a:gd name="T6" fmla="*/ 0 w 57"/>
                <a:gd name="T7" fmla="*/ 63 h 77"/>
                <a:gd name="T8" fmla="*/ 14 w 57"/>
                <a:gd name="T9" fmla="*/ 77 h 77"/>
                <a:gd name="T10" fmla="*/ 43 w 57"/>
                <a:gd name="T11" fmla="*/ 77 h 77"/>
                <a:gd name="T12" fmla="*/ 57 w 57"/>
                <a:gd name="T13" fmla="*/ 63 h 77"/>
                <a:gd name="T14" fmla="*/ 57 w 57"/>
                <a:gd name="T15" fmla="*/ 13 h 77"/>
                <a:gd name="T16" fmla="*/ 43 w 57"/>
                <a:gd name="T17" fmla="*/ 0 h 77"/>
                <a:gd name="T18" fmla="*/ 28 w 57"/>
                <a:gd name="T19" fmla="*/ 72 h 77"/>
                <a:gd name="T20" fmla="*/ 25 w 57"/>
                <a:gd name="T21" fmla="*/ 69 h 77"/>
                <a:gd name="T22" fmla="*/ 28 w 57"/>
                <a:gd name="T23" fmla="*/ 66 h 77"/>
                <a:gd name="T24" fmla="*/ 31 w 57"/>
                <a:gd name="T25" fmla="*/ 69 h 77"/>
                <a:gd name="T26" fmla="*/ 28 w 57"/>
                <a:gd name="T27" fmla="*/ 72 h 77"/>
                <a:gd name="T28" fmla="*/ 46 w 57"/>
                <a:gd name="T29" fmla="*/ 61 h 77"/>
                <a:gd name="T30" fmla="*/ 11 w 57"/>
                <a:gd name="T31" fmla="*/ 61 h 77"/>
                <a:gd name="T32" fmla="*/ 11 w 57"/>
                <a:gd name="T33" fmla="*/ 10 h 77"/>
                <a:gd name="T34" fmla="*/ 46 w 57"/>
                <a:gd name="T35" fmla="*/ 10 h 77"/>
                <a:gd name="T36" fmla="*/ 46 w 57"/>
                <a:gd name="T37" fmla="*/ 6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77">
                  <a:moveTo>
                    <a:pt x="4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1"/>
                    <a:pt x="6" y="77"/>
                    <a:pt x="14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1" y="77"/>
                    <a:pt x="57" y="71"/>
                    <a:pt x="57" y="6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6"/>
                    <a:pt x="51" y="0"/>
                    <a:pt x="43" y="0"/>
                  </a:cubicBezTo>
                  <a:close/>
                  <a:moveTo>
                    <a:pt x="28" y="72"/>
                  </a:moveTo>
                  <a:cubicBezTo>
                    <a:pt x="27" y="72"/>
                    <a:pt x="25" y="70"/>
                    <a:pt x="25" y="69"/>
                  </a:cubicBezTo>
                  <a:cubicBezTo>
                    <a:pt x="25" y="67"/>
                    <a:pt x="27" y="66"/>
                    <a:pt x="28" y="66"/>
                  </a:cubicBezTo>
                  <a:cubicBezTo>
                    <a:pt x="30" y="66"/>
                    <a:pt x="31" y="67"/>
                    <a:pt x="31" y="69"/>
                  </a:cubicBezTo>
                  <a:cubicBezTo>
                    <a:pt x="31" y="70"/>
                    <a:pt x="30" y="72"/>
                    <a:pt x="28" y="72"/>
                  </a:cubicBezTo>
                  <a:close/>
                  <a:moveTo>
                    <a:pt x="46" y="61"/>
                  </a:moveTo>
                  <a:cubicBezTo>
                    <a:pt x="11" y="61"/>
                    <a:pt x="11" y="61"/>
                    <a:pt x="11" y="6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46" y="10"/>
                    <a:pt x="46" y="10"/>
                    <a:pt x="46" y="10"/>
                  </a:cubicBezTo>
                  <a:lnTo>
                    <a:pt x="46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endParaRPr>
            </a:p>
          </p:txBody>
        </p:sp>
        <p:sp>
          <p:nvSpPr>
            <p:cNvPr id="43" name="Freeform 27"/>
            <p:cNvSpPr/>
            <p:nvPr/>
          </p:nvSpPr>
          <p:spPr bwMode="auto">
            <a:xfrm>
              <a:off x="8804275" y="3135313"/>
              <a:ext cx="412750" cy="461963"/>
            </a:xfrm>
            <a:custGeom>
              <a:avLst/>
              <a:gdLst>
                <a:gd name="T0" fmla="*/ 37 w 110"/>
                <a:gd name="T1" fmla="*/ 61 h 123"/>
                <a:gd name="T2" fmla="*/ 76 w 110"/>
                <a:gd name="T3" fmla="*/ 42 h 123"/>
                <a:gd name="T4" fmla="*/ 100 w 110"/>
                <a:gd name="T5" fmla="*/ 42 h 123"/>
                <a:gd name="T6" fmla="*/ 102 w 110"/>
                <a:gd name="T7" fmla="*/ 37 h 123"/>
                <a:gd name="T8" fmla="*/ 106 w 110"/>
                <a:gd name="T9" fmla="*/ 33 h 123"/>
                <a:gd name="T10" fmla="*/ 107 w 110"/>
                <a:gd name="T11" fmla="*/ 20 h 123"/>
                <a:gd name="T12" fmla="*/ 91 w 110"/>
                <a:gd name="T13" fmla="*/ 15 h 123"/>
                <a:gd name="T14" fmla="*/ 85 w 110"/>
                <a:gd name="T15" fmla="*/ 21 h 123"/>
                <a:gd name="T16" fmla="*/ 85 w 110"/>
                <a:gd name="T17" fmla="*/ 21 h 123"/>
                <a:gd name="T18" fmla="*/ 75 w 110"/>
                <a:gd name="T19" fmla="*/ 21 h 123"/>
                <a:gd name="T20" fmla="*/ 73 w 110"/>
                <a:gd name="T21" fmla="*/ 14 h 123"/>
                <a:gd name="T22" fmla="*/ 73 w 110"/>
                <a:gd name="T23" fmla="*/ 8 h 123"/>
                <a:gd name="T24" fmla="*/ 58 w 110"/>
                <a:gd name="T25" fmla="*/ 0 h 123"/>
                <a:gd name="T26" fmla="*/ 50 w 110"/>
                <a:gd name="T27" fmla="*/ 10 h 123"/>
                <a:gd name="T28" fmla="*/ 50 w 110"/>
                <a:gd name="T29" fmla="*/ 16 h 123"/>
                <a:gd name="T30" fmla="*/ 50 w 110"/>
                <a:gd name="T31" fmla="*/ 16 h 123"/>
                <a:gd name="T32" fmla="*/ 50 w 110"/>
                <a:gd name="T33" fmla="*/ 17 h 123"/>
                <a:gd name="T34" fmla="*/ 50 w 110"/>
                <a:gd name="T35" fmla="*/ 17 h 123"/>
                <a:gd name="T36" fmla="*/ 49 w 110"/>
                <a:gd name="T37" fmla="*/ 18 h 123"/>
                <a:gd name="T38" fmla="*/ 49 w 110"/>
                <a:gd name="T39" fmla="*/ 19 h 123"/>
                <a:gd name="T40" fmla="*/ 42 w 110"/>
                <a:gd name="T41" fmla="*/ 23 h 123"/>
                <a:gd name="T42" fmla="*/ 36 w 110"/>
                <a:gd name="T43" fmla="*/ 20 h 123"/>
                <a:gd name="T44" fmla="*/ 32 w 110"/>
                <a:gd name="T45" fmla="*/ 15 h 123"/>
                <a:gd name="T46" fmla="*/ 15 w 110"/>
                <a:gd name="T47" fmla="*/ 20 h 123"/>
                <a:gd name="T48" fmla="*/ 17 w 110"/>
                <a:gd name="T49" fmla="*/ 33 h 123"/>
                <a:gd name="T50" fmla="*/ 21 w 110"/>
                <a:gd name="T51" fmla="*/ 37 h 123"/>
                <a:gd name="T52" fmla="*/ 22 w 110"/>
                <a:gd name="T53" fmla="*/ 38 h 123"/>
                <a:gd name="T54" fmla="*/ 22 w 110"/>
                <a:gd name="T55" fmla="*/ 39 h 123"/>
                <a:gd name="T56" fmla="*/ 22 w 110"/>
                <a:gd name="T57" fmla="*/ 39 h 123"/>
                <a:gd name="T58" fmla="*/ 22 w 110"/>
                <a:gd name="T59" fmla="*/ 40 h 123"/>
                <a:gd name="T60" fmla="*/ 23 w 110"/>
                <a:gd name="T61" fmla="*/ 41 h 123"/>
                <a:gd name="T62" fmla="*/ 23 w 110"/>
                <a:gd name="T63" fmla="*/ 41 h 123"/>
                <a:gd name="T64" fmla="*/ 21 w 110"/>
                <a:gd name="T65" fmla="*/ 48 h 123"/>
                <a:gd name="T66" fmla="*/ 14 w 110"/>
                <a:gd name="T67" fmla="*/ 50 h 123"/>
                <a:gd name="T68" fmla="*/ 8 w 110"/>
                <a:gd name="T69" fmla="*/ 50 h 123"/>
                <a:gd name="T70" fmla="*/ 0 w 110"/>
                <a:gd name="T71" fmla="*/ 65 h 123"/>
                <a:gd name="T72" fmla="*/ 10 w 110"/>
                <a:gd name="T73" fmla="*/ 73 h 123"/>
                <a:gd name="T74" fmla="*/ 17 w 110"/>
                <a:gd name="T75" fmla="*/ 73 h 123"/>
                <a:gd name="T76" fmla="*/ 17 w 110"/>
                <a:gd name="T77" fmla="*/ 73 h 123"/>
                <a:gd name="T78" fmla="*/ 23 w 110"/>
                <a:gd name="T79" fmla="*/ 81 h 123"/>
                <a:gd name="T80" fmla="*/ 20 w 110"/>
                <a:gd name="T81" fmla="*/ 87 h 123"/>
                <a:gd name="T82" fmla="*/ 17 w 110"/>
                <a:gd name="T83" fmla="*/ 89 h 123"/>
                <a:gd name="T84" fmla="*/ 15 w 110"/>
                <a:gd name="T85" fmla="*/ 102 h 123"/>
                <a:gd name="T86" fmla="*/ 32 w 110"/>
                <a:gd name="T87" fmla="*/ 107 h 123"/>
                <a:gd name="T88" fmla="*/ 37 w 110"/>
                <a:gd name="T89" fmla="*/ 102 h 123"/>
                <a:gd name="T90" fmla="*/ 38 w 110"/>
                <a:gd name="T91" fmla="*/ 102 h 123"/>
                <a:gd name="T92" fmla="*/ 38 w 110"/>
                <a:gd name="T93" fmla="*/ 101 h 123"/>
                <a:gd name="T94" fmla="*/ 39 w 110"/>
                <a:gd name="T95" fmla="*/ 101 h 123"/>
                <a:gd name="T96" fmla="*/ 40 w 110"/>
                <a:gd name="T97" fmla="*/ 100 h 123"/>
                <a:gd name="T98" fmla="*/ 40 w 110"/>
                <a:gd name="T99" fmla="*/ 100 h 123"/>
                <a:gd name="T100" fmla="*/ 41 w 110"/>
                <a:gd name="T101" fmla="*/ 100 h 123"/>
                <a:gd name="T102" fmla="*/ 41 w 110"/>
                <a:gd name="T103" fmla="*/ 100 h 123"/>
                <a:gd name="T104" fmla="*/ 48 w 110"/>
                <a:gd name="T105" fmla="*/ 102 h 123"/>
                <a:gd name="T106" fmla="*/ 50 w 110"/>
                <a:gd name="T107" fmla="*/ 109 h 123"/>
                <a:gd name="T108" fmla="*/ 50 w 110"/>
                <a:gd name="T109" fmla="*/ 115 h 123"/>
                <a:gd name="T110" fmla="*/ 58 w 110"/>
                <a:gd name="T111" fmla="*/ 123 h 123"/>
                <a:gd name="T112" fmla="*/ 56 w 110"/>
                <a:gd name="T113" fmla="*/ 8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0" h="123">
                  <a:moveTo>
                    <a:pt x="56" y="85"/>
                  </a:moveTo>
                  <a:cubicBezTo>
                    <a:pt x="45" y="82"/>
                    <a:pt x="37" y="73"/>
                    <a:pt x="37" y="61"/>
                  </a:cubicBezTo>
                  <a:cubicBezTo>
                    <a:pt x="37" y="48"/>
                    <a:pt x="48" y="37"/>
                    <a:pt x="61" y="37"/>
                  </a:cubicBezTo>
                  <a:cubicBezTo>
                    <a:pt x="67" y="37"/>
                    <a:pt x="72" y="39"/>
                    <a:pt x="76" y="42"/>
                  </a:cubicBezTo>
                  <a:cubicBezTo>
                    <a:pt x="76" y="42"/>
                    <a:pt x="77" y="42"/>
                    <a:pt x="77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100" y="40"/>
                    <a:pt x="100" y="40"/>
                  </a:cubicBezTo>
                  <a:cubicBezTo>
                    <a:pt x="101" y="39"/>
                    <a:pt x="101" y="38"/>
                    <a:pt x="102" y="37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10" y="28"/>
                    <a:pt x="110" y="24"/>
                    <a:pt x="107" y="20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99" y="13"/>
                    <a:pt x="95" y="13"/>
                    <a:pt x="91" y="15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3"/>
                    <a:pt x="80" y="23"/>
                    <a:pt x="77" y="22"/>
                  </a:cubicBezTo>
                  <a:cubicBezTo>
                    <a:pt x="77" y="22"/>
                    <a:pt x="76" y="21"/>
                    <a:pt x="75" y="21"/>
                  </a:cubicBezTo>
                  <a:cubicBezTo>
                    <a:pt x="74" y="19"/>
                    <a:pt x="73" y="18"/>
                    <a:pt x="73" y="16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4"/>
                    <a:pt x="69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4" y="0"/>
                    <a:pt x="50" y="4"/>
                    <a:pt x="50" y="8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0"/>
                    <a:pt x="48" y="20"/>
                    <a:pt x="47" y="21"/>
                  </a:cubicBezTo>
                  <a:cubicBezTo>
                    <a:pt x="46" y="22"/>
                    <a:pt x="44" y="23"/>
                    <a:pt x="42" y="23"/>
                  </a:cubicBezTo>
                  <a:cubicBezTo>
                    <a:pt x="40" y="23"/>
                    <a:pt x="39" y="22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8" y="13"/>
                    <a:pt x="24" y="13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24"/>
                    <a:pt x="13" y="28"/>
                    <a:pt x="15" y="3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8"/>
                    <a:pt x="21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4"/>
                    <a:pt x="22" y="46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9"/>
                    <a:pt x="18" y="50"/>
                    <a:pt x="16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54"/>
                    <a:pt x="0" y="58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9"/>
                    <a:pt x="4" y="72"/>
                    <a:pt x="8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21" y="74"/>
                    <a:pt x="23" y="77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2"/>
                    <a:pt x="22" y="84"/>
                    <a:pt x="21" y="85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3" y="94"/>
                    <a:pt x="13" y="99"/>
                    <a:pt x="15" y="102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4" y="110"/>
                    <a:pt x="28" y="110"/>
                    <a:pt x="32" y="107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8" y="102"/>
                    <a:pt x="38" y="10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2" y="100"/>
                    <a:pt x="42" y="100"/>
                  </a:cubicBezTo>
                  <a:cubicBezTo>
                    <a:pt x="44" y="100"/>
                    <a:pt x="46" y="101"/>
                    <a:pt x="48" y="102"/>
                  </a:cubicBezTo>
                  <a:cubicBezTo>
                    <a:pt x="49" y="103"/>
                    <a:pt x="50" y="105"/>
                    <a:pt x="50" y="107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50" y="119"/>
                    <a:pt x="54" y="122"/>
                    <a:pt x="58" y="123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56" y="120"/>
                    <a:pt x="56" y="117"/>
                    <a:pt x="56" y="113"/>
                  </a:cubicBezTo>
                  <a:lnTo>
                    <a:pt x="56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endParaRPr>
            </a:p>
          </p:txBody>
        </p:sp>
      </p:grpSp>
      <p:grpSp>
        <p:nvGrpSpPr>
          <p:cNvPr id="47" name="Group 31"/>
          <p:cNvGrpSpPr/>
          <p:nvPr/>
        </p:nvGrpSpPr>
        <p:grpSpPr>
          <a:xfrm>
            <a:off x="5064933" y="2653688"/>
            <a:ext cx="369899" cy="421623"/>
            <a:chOff x="8356600" y="3611563"/>
            <a:chExt cx="374650" cy="427037"/>
          </a:xfrm>
          <a:solidFill>
            <a:srgbClr val="FCEFD7"/>
          </a:solidFill>
          <a:effectLst/>
        </p:grpSpPr>
        <p:sp>
          <p:nvSpPr>
            <p:cNvPr id="48" name="Freeform 32"/>
            <p:cNvSpPr>
              <a:spLocks noEditPoints="1"/>
            </p:cNvSpPr>
            <p:nvPr/>
          </p:nvSpPr>
          <p:spPr bwMode="auto">
            <a:xfrm>
              <a:off x="8356600" y="3773488"/>
              <a:ext cx="374650" cy="265112"/>
            </a:xfrm>
            <a:custGeom>
              <a:avLst/>
              <a:gdLst>
                <a:gd name="T0" fmla="*/ 18 w 100"/>
                <a:gd name="T1" fmla="*/ 0 h 71"/>
                <a:gd name="T2" fmla="*/ 0 w 100"/>
                <a:gd name="T3" fmla="*/ 0 h 71"/>
                <a:gd name="T4" fmla="*/ 0 w 100"/>
                <a:gd name="T5" fmla="*/ 52 h 71"/>
                <a:gd name="T6" fmla="*/ 19 w 100"/>
                <a:gd name="T7" fmla="*/ 71 h 71"/>
                <a:gd name="T8" fmla="*/ 81 w 100"/>
                <a:gd name="T9" fmla="*/ 71 h 71"/>
                <a:gd name="T10" fmla="*/ 100 w 100"/>
                <a:gd name="T11" fmla="*/ 52 h 71"/>
                <a:gd name="T12" fmla="*/ 100 w 100"/>
                <a:gd name="T13" fmla="*/ 0 h 71"/>
                <a:gd name="T14" fmla="*/ 82 w 100"/>
                <a:gd name="T15" fmla="*/ 0 h 71"/>
                <a:gd name="T16" fmla="*/ 18 w 100"/>
                <a:gd name="T17" fmla="*/ 0 h 71"/>
                <a:gd name="T18" fmla="*/ 60 w 100"/>
                <a:gd name="T19" fmla="*/ 50 h 71"/>
                <a:gd name="T20" fmla="*/ 53 w 100"/>
                <a:gd name="T21" fmla="*/ 57 h 71"/>
                <a:gd name="T22" fmla="*/ 46 w 100"/>
                <a:gd name="T23" fmla="*/ 50 h 71"/>
                <a:gd name="T24" fmla="*/ 46 w 100"/>
                <a:gd name="T25" fmla="*/ 38 h 71"/>
                <a:gd name="T26" fmla="*/ 37 w 100"/>
                <a:gd name="T27" fmla="*/ 35 h 71"/>
                <a:gd name="T28" fmla="*/ 38 w 100"/>
                <a:gd name="T29" fmla="*/ 26 h 71"/>
                <a:gd name="T30" fmla="*/ 48 w 100"/>
                <a:gd name="T31" fmla="*/ 16 h 71"/>
                <a:gd name="T32" fmla="*/ 60 w 100"/>
                <a:gd name="T33" fmla="*/ 20 h 71"/>
                <a:gd name="T34" fmla="*/ 60 w 100"/>
                <a:gd name="T35" fmla="*/ 20 h 71"/>
                <a:gd name="T36" fmla="*/ 60 w 100"/>
                <a:gd name="T37" fmla="*/ 21 h 71"/>
                <a:gd name="T38" fmla="*/ 60 w 100"/>
                <a:gd name="T39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71">
                  <a:moveTo>
                    <a:pt x="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63"/>
                    <a:pt x="8" y="71"/>
                    <a:pt x="19" y="71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91" y="71"/>
                    <a:pt x="100" y="63"/>
                    <a:pt x="100" y="52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18" y="0"/>
                  </a:lnTo>
                  <a:close/>
                  <a:moveTo>
                    <a:pt x="60" y="50"/>
                  </a:moveTo>
                  <a:cubicBezTo>
                    <a:pt x="60" y="54"/>
                    <a:pt x="57" y="57"/>
                    <a:pt x="53" y="57"/>
                  </a:cubicBezTo>
                  <a:cubicBezTo>
                    <a:pt x="49" y="57"/>
                    <a:pt x="46" y="54"/>
                    <a:pt x="46" y="50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3" y="39"/>
                    <a:pt x="39" y="38"/>
                    <a:pt x="37" y="35"/>
                  </a:cubicBezTo>
                  <a:cubicBezTo>
                    <a:pt x="35" y="32"/>
                    <a:pt x="35" y="29"/>
                    <a:pt x="38" y="2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2"/>
                    <a:pt x="59" y="15"/>
                    <a:pt x="60" y="20"/>
                  </a:cubicBezTo>
                  <a:cubicBezTo>
                    <a:pt x="60" y="20"/>
                    <a:pt x="60" y="21"/>
                    <a:pt x="60" y="20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6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endParaRPr>
            </a:p>
          </p:txBody>
        </p:sp>
        <p:sp>
          <p:nvSpPr>
            <p:cNvPr id="49" name="Freeform 33"/>
            <p:cNvSpPr/>
            <p:nvPr/>
          </p:nvSpPr>
          <p:spPr bwMode="auto">
            <a:xfrm>
              <a:off x="8356600" y="3611563"/>
              <a:ext cx="374650" cy="134937"/>
            </a:xfrm>
            <a:custGeom>
              <a:avLst/>
              <a:gdLst>
                <a:gd name="T0" fmla="*/ 81 w 100"/>
                <a:gd name="T1" fmla="*/ 14 h 36"/>
                <a:gd name="T2" fmla="*/ 78 w 100"/>
                <a:gd name="T3" fmla="*/ 14 h 36"/>
                <a:gd name="T4" fmla="*/ 78 w 100"/>
                <a:gd name="T5" fmla="*/ 7 h 36"/>
                <a:gd name="T6" fmla="*/ 71 w 100"/>
                <a:gd name="T7" fmla="*/ 0 h 36"/>
                <a:gd name="T8" fmla="*/ 64 w 100"/>
                <a:gd name="T9" fmla="*/ 7 h 36"/>
                <a:gd name="T10" fmla="*/ 64 w 100"/>
                <a:gd name="T11" fmla="*/ 14 h 36"/>
                <a:gd name="T12" fmla="*/ 36 w 100"/>
                <a:gd name="T13" fmla="*/ 14 h 36"/>
                <a:gd name="T14" fmla="*/ 36 w 100"/>
                <a:gd name="T15" fmla="*/ 7 h 36"/>
                <a:gd name="T16" fmla="*/ 29 w 100"/>
                <a:gd name="T17" fmla="*/ 0 h 36"/>
                <a:gd name="T18" fmla="*/ 21 w 100"/>
                <a:gd name="T19" fmla="*/ 7 h 36"/>
                <a:gd name="T20" fmla="*/ 21 w 100"/>
                <a:gd name="T21" fmla="*/ 14 h 36"/>
                <a:gd name="T22" fmla="*/ 19 w 100"/>
                <a:gd name="T23" fmla="*/ 14 h 36"/>
                <a:gd name="T24" fmla="*/ 0 w 100"/>
                <a:gd name="T25" fmla="*/ 33 h 36"/>
                <a:gd name="T26" fmla="*/ 0 w 100"/>
                <a:gd name="T27" fmla="*/ 36 h 36"/>
                <a:gd name="T28" fmla="*/ 100 w 100"/>
                <a:gd name="T29" fmla="*/ 36 h 36"/>
                <a:gd name="T30" fmla="*/ 100 w 100"/>
                <a:gd name="T31" fmla="*/ 33 h 36"/>
                <a:gd name="T32" fmla="*/ 81 w 100"/>
                <a:gd name="T33" fmla="*/ 1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36">
                  <a:moveTo>
                    <a:pt x="81" y="14"/>
                  </a:moveTo>
                  <a:cubicBezTo>
                    <a:pt x="78" y="14"/>
                    <a:pt x="78" y="14"/>
                    <a:pt x="78" y="14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3"/>
                    <a:pt x="75" y="0"/>
                    <a:pt x="71" y="0"/>
                  </a:cubicBezTo>
                  <a:cubicBezTo>
                    <a:pt x="67" y="0"/>
                    <a:pt x="64" y="3"/>
                    <a:pt x="64" y="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3"/>
                    <a:pt x="33" y="0"/>
                    <a:pt x="29" y="0"/>
                  </a:cubicBezTo>
                  <a:cubicBezTo>
                    <a:pt x="25" y="0"/>
                    <a:pt x="21" y="3"/>
                    <a:pt x="21" y="7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8" y="14"/>
                    <a:pt x="0" y="23"/>
                    <a:pt x="0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00" y="36"/>
                    <a:pt x="100" y="36"/>
                    <a:pt x="100" y="36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23"/>
                    <a:pt x="91" y="14"/>
                    <a:pt x="8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endParaRPr>
            </a:p>
          </p:txBody>
        </p:sp>
      </p:grpSp>
      <p:sp>
        <p:nvSpPr>
          <p:cNvPr id="50" name="TextBox 76"/>
          <p:cNvSpPr txBox="1"/>
          <p:nvPr/>
        </p:nvSpPr>
        <p:spPr>
          <a:xfrm>
            <a:off x="7835900" y="2320925"/>
            <a:ext cx="1712913" cy="374650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1200" cap="none" spc="0" normalizeH="0" baseline="0" noProof="0" dirty="0">
                <a:solidFill>
                  <a:srgbClr val="B5213B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一年级下学期</a:t>
            </a:r>
            <a:endParaRPr kumimoji="0" lang="zh-CN" altLang="en-US" sz="1600" kern="1200" cap="none" spc="0" normalizeH="0" baseline="0" noProof="0" dirty="0">
              <a:solidFill>
                <a:srgbClr val="B5213B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835900" y="2620963"/>
            <a:ext cx="2252663" cy="833438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R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1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</a:t>
            </a:r>
            <a:endParaRPr kumimoji="0" lang="en-US" altLang="zh-CN" sz="1100" kern="1200" cap="none" spc="0" normalizeH="0" baseline="0" noProof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  <a:p>
            <a:pPr marR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1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</a:t>
            </a:r>
            <a:endParaRPr kumimoji="0" lang="en-US" altLang="zh-CN" sz="1100" kern="1200" cap="none" spc="0" normalizeH="0" baseline="0" noProof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  <a:p>
            <a:pPr marR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1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</a:t>
            </a:r>
            <a:endParaRPr kumimoji="0" lang="en-US" altLang="zh-CN" sz="1100" kern="1200" cap="none" spc="0" normalizeH="0" baseline="0" noProof="0" dirty="0">
              <a:solidFill>
                <a:srgbClr val="E7E6E6">
                  <a:lumMod val="25000"/>
                </a:srgbClr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52" name="TextBox 76"/>
          <p:cNvSpPr txBox="1"/>
          <p:nvPr/>
        </p:nvSpPr>
        <p:spPr>
          <a:xfrm>
            <a:off x="7835900" y="4186238"/>
            <a:ext cx="1712913" cy="374650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600" noProof="1" dirty="0">
                <a:solidFill>
                  <a:srgbClr val="CEA95A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二年级下学期</a:t>
            </a:r>
            <a:endParaRPr kumimoji="0" lang="zh-CN" altLang="en-US" sz="1600" kern="1200" cap="none" spc="0" normalizeH="0" baseline="0" noProof="0" dirty="0">
              <a:solidFill>
                <a:srgbClr val="CEA95A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835900" y="4560888"/>
            <a:ext cx="2252663" cy="808038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R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1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</a:t>
            </a:r>
            <a:endParaRPr kumimoji="0" lang="en-US" altLang="zh-CN" sz="1100" kern="1200" cap="none" spc="0" normalizeH="0" baseline="0" noProof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  <a:p>
            <a:pPr marR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1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</a:t>
            </a:r>
            <a:endParaRPr kumimoji="0" lang="en-US" altLang="zh-CN" sz="1100" kern="1200" cap="none" spc="0" normalizeH="0" baseline="0" noProof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  <a:p>
            <a:pPr marR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1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</a:t>
            </a:r>
            <a:endParaRPr kumimoji="0" lang="en-US" altLang="zh-CN" sz="1100" kern="1200" cap="none" spc="0" normalizeH="0" baseline="0" noProof="0" dirty="0">
              <a:solidFill>
                <a:srgbClr val="E7E6E6">
                  <a:lumMod val="25000"/>
                </a:srgbClr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54" name="TextBox 76"/>
          <p:cNvSpPr txBox="1"/>
          <p:nvPr/>
        </p:nvSpPr>
        <p:spPr>
          <a:xfrm>
            <a:off x="2595563" y="4217988"/>
            <a:ext cx="1763713" cy="373063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R="0" algn="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600" noProof="1" dirty="0">
                <a:solidFill>
                  <a:srgbClr val="6EADA7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二</a:t>
            </a:r>
            <a:r>
              <a:rPr kumimoji="0" lang="zh-CN" altLang="en-US" sz="1600" kern="1200" cap="none" spc="0" normalizeH="0" baseline="0" noProof="0" dirty="0">
                <a:solidFill>
                  <a:srgbClr val="6EADA7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年级上学期</a:t>
            </a:r>
            <a:endParaRPr kumimoji="0" lang="zh-CN" altLang="en-US" sz="1600" kern="1200" cap="none" spc="0" normalizeH="0" baseline="0" noProof="0" dirty="0">
              <a:solidFill>
                <a:srgbClr val="6EADA7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103438" y="2620963"/>
            <a:ext cx="2252663" cy="833438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R="0" algn="r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1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</a:t>
            </a:r>
            <a:endParaRPr kumimoji="0" lang="en-US" altLang="zh-CN" sz="1100" kern="1200" cap="none" spc="0" normalizeH="0" baseline="0" noProof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  <a:p>
            <a:pPr marR="0" algn="r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1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</a:t>
            </a:r>
            <a:endParaRPr kumimoji="0" lang="en-US" altLang="zh-CN" sz="1100" kern="1200" cap="none" spc="0" normalizeH="0" baseline="0" noProof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  <a:p>
            <a:pPr marR="0" algn="r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1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</a:t>
            </a:r>
            <a:endParaRPr kumimoji="0" lang="en-US" altLang="zh-CN" sz="1100" kern="1200" cap="none" spc="0" normalizeH="0" baseline="0" noProof="0" dirty="0">
              <a:solidFill>
                <a:srgbClr val="E7E6E6">
                  <a:lumMod val="25000"/>
                </a:srgbClr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56" name="TextBox 76"/>
          <p:cNvSpPr txBox="1"/>
          <p:nvPr/>
        </p:nvSpPr>
        <p:spPr>
          <a:xfrm>
            <a:off x="2735263" y="2255838"/>
            <a:ext cx="1684338" cy="374650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R="0" algn="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600" noProof="1" dirty="0">
                <a:solidFill>
                  <a:srgbClr val="EB8628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一</a:t>
            </a:r>
            <a:r>
              <a:rPr kumimoji="0" lang="zh-CN" altLang="en-US" sz="1600" kern="1200" cap="none" spc="0" normalizeH="0" baseline="0" noProof="0" dirty="0">
                <a:solidFill>
                  <a:srgbClr val="EB8628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年级上学期</a:t>
            </a:r>
            <a:endParaRPr kumimoji="0" lang="zh-CN" altLang="en-US" sz="1600" kern="1200" cap="none" spc="0" normalizeH="0" baseline="0" noProof="0" dirty="0">
              <a:solidFill>
                <a:srgbClr val="EB8628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103438" y="4560888"/>
            <a:ext cx="2252663" cy="831850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R="0" algn="r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1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</a:t>
            </a:r>
            <a:endParaRPr kumimoji="0" lang="en-US" altLang="zh-CN" sz="1100" kern="1200" cap="none" spc="0" normalizeH="0" baseline="0" noProof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  <a:p>
            <a:pPr marR="0" algn="r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1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</a:t>
            </a:r>
            <a:endParaRPr kumimoji="0" lang="en-US" altLang="zh-CN" sz="1100" kern="1200" cap="none" spc="0" normalizeH="0" baseline="0" noProof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  <a:p>
            <a:pPr marR="0" algn="r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100" kern="1200" cap="none" spc="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点击输入文本内容</a:t>
            </a:r>
            <a:endParaRPr kumimoji="0" lang="en-US" altLang="zh-CN" sz="1100" kern="1200" cap="none" spc="0" normalizeH="0" baseline="0" noProof="0" dirty="0">
              <a:solidFill>
                <a:srgbClr val="E7E6E6">
                  <a:lumMod val="25000"/>
                </a:srgbClr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58" name="TextBox 76"/>
          <p:cNvSpPr txBox="1"/>
          <p:nvPr/>
        </p:nvSpPr>
        <p:spPr>
          <a:xfrm>
            <a:off x="5091113" y="1071563"/>
            <a:ext cx="2243138" cy="7080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6EADA7"/>
                </a:solidFill>
                <a:latin typeface="方正卡通简体" pitchFamily="65" charset="-122"/>
                <a:ea typeface="方正卡通简体" pitchFamily="65" charset="-122"/>
                <a:cs typeface="+mn-cs"/>
              </a:rPr>
              <a:t>我的荣誉</a:t>
            </a:r>
            <a:endParaRPr kumimoji="0" lang="zh-CN" altLang="en-US" sz="4000" b="1" kern="1200" cap="none" spc="0" normalizeH="0" baseline="0" noProof="0" dirty="0">
              <a:solidFill>
                <a:srgbClr val="6EADA7"/>
              </a:solidFill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59" name="Freeform 13"/>
          <p:cNvSpPr/>
          <p:nvPr/>
        </p:nvSpPr>
        <p:spPr bwMode="auto">
          <a:xfrm rot="16007447">
            <a:off x="4537869" y="3953669"/>
            <a:ext cx="1639888" cy="1606550"/>
          </a:xfrm>
          <a:custGeom>
            <a:avLst/>
            <a:gdLst>
              <a:gd name="T0" fmla="*/ 201 w 201"/>
              <a:gd name="T1" fmla="*/ 96 h 197"/>
              <a:gd name="T2" fmla="*/ 110 w 201"/>
              <a:gd name="T3" fmla="*/ 5 h 197"/>
              <a:gd name="T4" fmla="*/ 91 w 201"/>
              <a:gd name="T5" fmla="*/ 5 h 197"/>
              <a:gd name="T6" fmla="*/ 0 w 201"/>
              <a:gd name="T7" fmla="*/ 96 h 197"/>
              <a:gd name="T8" fmla="*/ 101 w 201"/>
              <a:gd name="T9" fmla="*/ 197 h 197"/>
              <a:gd name="T10" fmla="*/ 201 w 201"/>
              <a:gd name="T11" fmla="*/ 96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1" h="197">
                <a:moveTo>
                  <a:pt x="201" y="96"/>
                </a:moveTo>
                <a:cubicBezTo>
                  <a:pt x="110" y="5"/>
                  <a:pt x="110" y="5"/>
                  <a:pt x="110" y="5"/>
                </a:cubicBezTo>
                <a:cubicBezTo>
                  <a:pt x="105" y="0"/>
                  <a:pt x="97" y="0"/>
                  <a:pt x="91" y="5"/>
                </a:cubicBezTo>
                <a:cubicBezTo>
                  <a:pt x="0" y="96"/>
                  <a:pt x="0" y="96"/>
                  <a:pt x="0" y="96"/>
                </a:cubicBezTo>
                <a:cubicBezTo>
                  <a:pt x="101" y="197"/>
                  <a:pt x="101" y="197"/>
                  <a:pt x="101" y="197"/>
                </a:cubicBezTo>
                <a:lnTo>
                  <a:pt x="201" y="96"/>
                </a:lnTo>
                <a:close/>
              </a:path>
            </a:pathLst>
          </a:custGeom>
          <a:solidFill>
            <a:srgbClr val="6EADA7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sp>
        <p:nvSpPr>
          <p:cNvPr id="60" name="Freeform 15"/>
          <p:cNvSpPr/>
          <p:nvPr/>
        </p:nvSpPr>
        <p:spPr bwMode="auto">
          <a:xfrm rot="16200000">
            <a:off x="6208713" y="3922713"/>
            <a:ext cx="1639888" cy="1601788"/>
          </a:xfrm>
          <a:custGeom>
            <a:avLst/>
            <a:gdLst>
              <a:gd name="T0" fmla="*/ 0 w 201"/>
              <a:gd name="T1" fmla="*/ 100 h 196"/>
              <a:gd name="T2" fmla="*/ 91 w 201"/>
              <a:gd name="T3" fmla="*/ 191 h 196"/>
              <a:gd name="T4" fmla="*/ 110 w 201"/>
              <a:gd name="T5" fmla="*/ 191 h 196"/>
              <a:gd name="T6" fmla="*/ 201 w 201"/>
              <a:gd name="T7" fmla="*/ 100 h 196"/>
              <a:gd name="T8" fmla="*/ 101 w 201"/>
              <a:gd name="T9" fmla="*/ 0 h 196"/>
              <a:gd name="T10" fmla="*/ 0 w 201"/>
              <a:gd name="T11" fmla="*/ 10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1" h="196">
                <a:moveTo>
                  <a:pt x="0" y="100"/>
                </a:moveTo>
                <a:cubicBezTo>
                  <a:pt x="91" y="191"/>
                  <a:pt x="91" y="191"/>
                  <a:pt x="91" y="191"/>
                </a:cubicBezTo>
                <a:cubicBezTo>
                  <a:pt x="97" y="196"/>
                  <a:pt x="105" y="196"/>
                  <a:pt x="110" y="191"/>
                </a:cubicBezTo>
                <a:cubicBezTo>
                  <a:pt x="201" y="100"/>
                  <a:pt x="201" y="100"/>
                  <a:pt x="201" y="100"/>
                </a:cubicBezTo>
                <a:cubicBezTo>
                  <a:pt x="101" y="0"/>
                  <a:pt x="101" y="0"/>
                  <a:pt x="101" y="0"/>
                </a:cubicBezTo>
                <a:lnTo>
                  <a:pt x="0" y="100"/>
                </a:lnTo>
                <a:close/>
              </a:path>
            </a:pathLst>
          </a:custGeom>
          <a:solidFill>
            <a:srgbClr val="CEA95A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方正卡通简体" pitchFamily="65" charset="-122"/>
              <a:ea typeface="方正卡通简体" pitchFamily="65" charset="-122"/>
              <a:cs typeface="+mn-cs"/>
            </a:endParaRPr>
          </a:p>
        </p:txBody>
      </p:sp>
      <p:grpSp>
        <p:nvGrpSpPr>
          <p:cNvPr id="61" name="Group 21"/>
          <p:cNvGrpSpPr/>
          <p:nvPr/>
        </p:nvGrpSpPr>
        <p:grpSpPr>
          <a:xfrm rot="21336684">
            <a:off x="5099289" y="4573632"/>
            <a:ext cx="582729" cy="511731"/>
            <a:chOff x="7399338" y="4675188"/>
            <a:chExt cx="581024" cy="490537"/>
          </a:xfrm>
          <a:solidFill>
            <a:srgbClr val="FCEFD7"/>
          </a:solidFill>
          <a:effectLst/>
        </p:grpSpPr>
        <p:sp>
          <p:nvSpPr>
            <p:cNvPr id="62" name="Freeform 22"/>
            <p:cNvSpPr/>
            <p:nvPr/>
          </p:nvSpPr>
          <p:spPr bwMode="auto">
            <a:xfrm>
              <a:off x="7556500" y="4922838"/>
              <a:ext cx="231775" cy="198437"/>
            </a:xfrm>
            <a:custGeom>
              <a:avLst/>
              <a:gdLst>
                <a:gd name="T0" fmla="*/ 59 w 62"/>
                <a:gd name="T1" fmla="*/ 41 h 53"/>
                <a:gd name="T2" fmla="*/ 61 w 62"/>
                <a:gd name="T3" fmla="*/ 14 h 53"/>
                <a:gd name="T4" fmla="*/ 45 w 62"/>
                <a:gd name="T5" fmla="*/ 0 h 53"/>
                <a:gd name="T6" fmla="*/ 37 w 62"/>
                <a:gd name="T7" fmla="*/ 0 h 53"/>
                <a:gd name="T8" fmla="*/ 35 w 62"/>
                <a:gd name="T9" fmla="*/ 6 h 53"/>
                <a:gd name="T10" fmla="*/ 37 w 62"/>
                <a:gd name="T11" fmla="*/ 30 h 53"/>
                <a:gd name="T12" fmla="*/ 31 w 62"/>
                <a:gd name="T13" fmla="*/ 38 h 53"/>
                <a:gd name="T14" fmla="*/ 25 w 62"/>
                <a:gd name="T15" fmla="*/ 30 h 53"/>
                <a:gd name="T16" fmla="*/ 29 w 62"/>
                <a:gd name="T17" fmla="*/ 6 h 53"/>
                <a:gd name="T18" fmla="*/ 26 w 62"/>
                <a:gd name="T19" fmla="*/ 0 h 53"/>
                <a:gd name="T20" fmla="*/ 17 w 62"/>
                <a:gd name="T21" fmla="*/ 0 h 53"/>
                <a:gd name="T22" fmla="*/ 17 w 62"/>
                <a:gd name="T23" fmla="*/ 0 h 53"/>
                <a:gd name="T24" fmla="*/ 1 w 62"/>
                <a:gd name="T25" fmla="*/ 14 h 53"/>
                <a:gd name="T26" fmla="*/ 3 w 62"/>
                <a:gd name="T27" fmla="*/ 41 h 53"/>
                <a:gd name="T28" fmla="*/ 31 w 62"/>
                <a:gd name="T29" fmla="*/ 53 h 53"/>
                <a:gd name="T30" fmla="*/ 59 w 62"/>
                <a:gd name="T31" fmla="*/ 4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53">
                  <a:moveTo>
                    <a:pt x="59" y="41"/>
                  </a:moveTo>
                  <a:cubicBezTo>
                    <a:pt x="61" y="14"/>
                    <a:pt x="61" y="14"/>
                    <a:pt x="61" y="14"/>
                  </a:cubicBezTo>
                  <a:cubicBezTo>
                    <a:pt x="62" y="7"/>
                    <a:pt x="54" y="0"/>
                    <a:pt x="4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1"/>
                    <a:pt x="37" y="5"/>
                    <a:pt x="35" y="6"/>
                  </a:cubicBezTo>
                  <a:cubicBezTo>
                    <a:pt x="35" y="6"/>
                    <a:pt x="38" y="24"/>
                    <a:pt x="37" y="30"/>
                  </a:cubicBezTo>
                  <a:cubicBezTo>
                    <a:pt x="36" y="32"/>
                    <a:pt x="34" y="39"/>
                    <a:pt x="31" y="38"/>
                  </a:cubicBezTo>
                  <a:cubicBezTo>
                    <a:pt x="28" y="38"/>
                    <a:pt x="26" y="32"/>
                    <a:pt x="25" y="30"/>
                  </a:cubicBezTo>
                  <a:cubicBezTo>
                    <a:pt x="24" y="24"/>
                    <a:pt x="29" y="6"/>
                    <a:pt x="29" y="6"/>
                  </a:cubicBezTo>
                  <a:cubicBezTo>
                    <a:pt x="28" y="6"/>
                    <a:pt x="27" y="5"/>
                    <a:pt x="2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1" y="14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10" y="48"/>
                    <a:pt x="21" y="53"/>
                    <a:pt x="31" y="53"/>
                  </a:cubicBezTo>
                  <a:cubicBezTo>
                    <a:pt x="42" y="53"/>
                    <a:pt x="53" y="47"/>
                    <a:pt x="5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endParaRPr>
            </a:p>
          </p:txBody>
        </p:sp>
        <p:sp>
          <p:nvSpPr>
            <p:cNvPr id="63" name="Oval 23"/>
            <p:cNvSpPr>
              <a:spLocks noChangeArrowheads="1"/>
            </p:cNvSpPr>
            <p:nvPr/>
          </p:nvSpPr>
          <p:spPr bwMode="auto">
            <a:xfrm>
              <a:off x="7612063" y="4783138"/>
              <a:ext cx="120650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endParaRPr>
            </a:p>
          </p:txBody>
        </p:sp>
        <p:sp>
          <p:nvSpPr>
            <p:cNvPr id="64" name="Freeform 24"/>
            <p:cNvSpPr/>
            <p:nvPr/>
          </p:nvSpPr>
          <p:spPr bwMode="auto">
            <a:xfrm>
              <a:off x="7399338" y="4675188"/>
              <a:ext cx="581024" cy="490537"/>
            </a:xfrm>
            <a:custGeom>
              <a:avLst/>
              <a:gdLst>
                <a:gd name="T0" fmla="*/ 154 w 155"/>
                <a:gd name="T1" fmla="*/ 60 h 131"/>
                <a:gd name="T2" fmla="*/ 133 w 155"/>
                <a:gd name="T3" fmla="*/ 39 h 131"/>
                <a:gd name="T4" fmla="*/ 130 w 155"/>
                <a:gd name="T5" fmla="*/ 37 h 131"/>
                <a:gd name="T6" fmla="*/ 129 w 155"/>
                <a:gd name="T7" fmla="*/ 36 h 131"/>
                <a:gd name="T8" fmla="*/ 129 w 155"/>
                <a:gd name="T9" fmla="*/ 36 h 131"/>
                <a:gd name="T10" fmla="*/ 127 w 155"/>
                <a:gd name="T11" fmla="*/ 37 h 131"/>
                <a:gd name="T12" fmla="*/ 115 w 155"/>
                <a:gd name="T13" fmla="*/ 50 h 131"/>
                <a:gd name="T14" fmla="*/ 104 w 155"/>
                <a:gd name="T15" fmla="*/ 60 h 131"/>
                <a:gd name="T16" fmla="*/ 104 w 155"/>
                <a:gd name="T17" fmla="*/ 63 h 131"/>
                <a:gd name="T18" fmla="*/ 106 w 155"/>
                <a:gd name="T19" fmla="*/ 64 h 131"/>
                <a:gd name="T20" fmla="*/ 106 w 155"/>
                <a:gd name="T21" fmla="*/ 64 h 131"/>
                <a:gd name="T22" fmla="*/ 115 w 155"/>
                <a:gd name="T23" fmla="*/ 64 h 131"/>
                <a:gd name="T24" fmla="*/ 118 w 155"/>
                <a:gd name="T25" fmla="*/ 64 h 131"/>
                <a:gd name="T26" fmla="*/ 120 w 155"/>
                <a:gd name="T27" fmla="*/ 65 h 131"/>
                <a:gd name="T28" fmla="*/ 121 w 155"/>
                <a:gd name="T29" fmla="*/ 66 h 131"/>
                <a:gd name="T30" fmla="*/ 120 w 155"/>
                <a:gd name="T31" fmla="*/ 70 h 131"/>
                <a:gd name="T32" fmla="*/ 106 w 155"/>
                <a:gd name="T33" fmla="*/ 99 h 131"/>
                <a:gd name="T34" fmla="*/ 72 w 155"/>
                <a:gd name="T35" fmla="*/ 114 h 131"/>
                <a:gd name="T36" fmla="*/ 39 w 155"/>
                <a:gd name="T37" fmla="*/ 100 h 131"/>
                <a:gd name="T38" fmla="*/ 24 w 155"/>
                <a:gd name="T39" fmla="*/ 66 h 131"/>
                <a:gd name="T40" fmla="*/ 38 w 155"/>
                <a:gd name="T41" fmla="*/ 32 h 131"/>
                <a:gd name="T42" fmla="*/ 74 w 155"/>
                <a:gd name="T43" fmla="*/ 17 h 131"/>
                <a:gd name="T44" fmla="*/ 90 w 155"/>
                <a:gd name="T45" fmla="*/ 20 h 131"/>
                <a:gd name="T46" fmla="*/ 93 w 155"/>
                <a:gd name="T47" fmla="*/ 20 h 131"/>
                <a:gd name="T48" fmla="*/ 99 w 155"/>
                <a:gd name="T49" fmla="*/ 18 h 131"/>
                <a:gd name="T50" fmla="*/ 101 w 155"/>
                <a:gd name="T51" fmla="*/ 14 h 131"/>
                <a:gd name="T52" fmla="*/ 96 w 155"/>
                <a:gd name="T53" fmla="*/ 3 h 131"/>
                <a:gd name="T54" fmla="*/ 74 w 155"/>
                <a:gd name="T55" fmla="*/ 0 h 131"/>
                <a:gd name="T56" fmla="*/ 26 w 155"/>
                <a:gd name="T57" fmla="*/ 20 h 131"/>
                <a:gd name="T58" fmla="*/ 26 w 155"/>
                <a:gd name="T59" fmla="*/ 112 h 131"/>
                <a:gd name="T60" fmla="*/ 72 w 155"/>
                <a:gd name="T61" fmla="*/ 131 h 131"/>
                <a:gd name="T62" fmla="*/ 73 w 155"/>
                <a:gd name="T63" fmla="*/ 131 h 131"/>
                <a:gd name="T64" fmla="*/ 119 w 155"/>
                <a:gd name="T65" fmla="*/ 111 h 131"/>
                <a:gd name="T66" fmla="*/ 130 w 155"/>
                <a:gd name="T67" fmla="*/ 97 h 131"/>
                <a:gd name="T68" fmla="*/ 136 w 155"/>
                <a:gd name="T69" fmla="*/ 81 h 131"/>
                <a:gd name="T70" fmla="*/ 138 w 155"/>
                <a:gd name="T71" fmla="*/ 69 h 131"/>
                <a:gd name="T72" fmla="*/ 138 w 155"/>
                <a:gd name="T73" fmla="*/ 66 h 131"/>
                <a:gd name="T74" fmla="*/ 140 w 155"/>
                <a:gd name="T75" fmla="*/ 64 h 131"/>
                <a:gd name="T76" fmla="*/ 143 w 155"/>
                <a:gd name="T77" fmla="*/ 64 h 131"/>
                <a:gd name="T78" fmla="*/ 152 w 155"/>
                <a:gd name="T79" fmla="*/ 64 h 131"/>
                <a:gd name="T80" fmla="*/ 152 w 155"/>
                <a:gd name="T81" fmla="*/ 64 h 131"/>
                <a:gd name="T82" fmla="*/ 154 w 155"/>
                <a:gd name="T83" fmla="*/ 62 h 131"/>
                <a:gd name="T84" fmla="*/ 154 w 155"/>
                <a:gd name="T85" fmla="*/ 6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5" h="131">
                  <a:moveTo>
                    <a:pt x="154" y="60"/>
                  </a:moveTo>
                  <a:cubicBezTo>
                    <a:pt x="133" y="39"/>
                    <a:pt x="133" y="39"/>
                    <a:pt x="133" y="39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0" y="36"/>
                    <a:pt x="130" y="36"/>
                    <a:pt x="129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8" y="36"/>
                    <a:pt x="128" y="36"/>
                    <a:pt x="127" y="37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4" y="61"/>
                    <a:pt x="103" y="62"/>
                    <a:pt x="104" y="63"/>
                  </a:cubicBezTo>
                  <a:cubicBezTo>
                    <a:pt x="104" y="63"/>
                    <a:pt x="105" y="64"/>
                    <a:pt x="106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9" y="64"/>
                    <a:pt x="120" y="64"/>
                    <a:pt x="120" y="65"/>
                  </a:cubicBezTo>
                  <a:cubicBezTo>
                    <a:pt x="120" y="65"/>
                    <a:pt x="121" y="66"/>
                    <a:pt x="121" y="66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19" y="81"/>
                    <a:pt x="114" y="91"/>
                    <a:pt x="106" y="99"/>
                  </a:cubicBezTo>
                  <a:cubicBezTo>
                    <a:pt x="97" y="109"/>
                    <a:pt x="85" y="114"/>
                    <a:pt x="72" y="114"/>
                  </a:cubicBezTo>
                  <a:cubicBezTo>
                    <a:pt x="59" y="114"/>
                    <a:pt x="48" y="109"/>
                    <a:pt x="39" y="100"/>
                  </a:cubicBezTo>
                  <a:cubicBezTo>
                    <a:pt x="29" y="91"/>
                    <a:pt x="24" y="79"/>
                    <a:pt x="24" y="66"/>
                  </a:cubicBezTo>
                  <a:cubicBezTo>
                    <a:pt x="24" y="53"/>
                    <a:pt x="29" y="41"/>
                    <a:pt x="38" y="32"/>
                  </a:cubicBezTo>
                  <a:cubicBezTo>
                    <a:pt x="48" y="22"/>
                    <a:pt x="61" y="17"/>
                    <a:pt x="74" y="17"/>
                  </a:cubicBezTo>
                  <a:cubicBezTo>
                    <a:pt x="80" y="17"/>
                    <a:pt x="85" y="18"/>
                    <a:pt x="90" y="20"/>
                  </a:cubicBezTo>
                  <a:cubicBezTo>
                    <a:pt x="91" y="20"/>
                    <a:pt x="92" y="20"/>
                    <a:pt x="93" y="20"/>
                  </a:cubicBezTo>
                  <a:cubicBezTo>
                    <a:pt x="95" y="20"/>
                    <a:pt x="97" y="19"/>
                    <a:pt x="99" y="18"/>
                  </a:cubicBezTo>
                  <a:cubicBezTo>
                    <a:pt x="100" y="17"/>
                    <a:pt x="100" y="16"/>
                    <a:pt x="101" y="14"/>
                  </a:cubicBezTo>
                  <a:cubicBezTo>
                    <a:pt x="103" y="10"/>
                    <a:pt x="100" y="5"/>
                    <a:pt x="96" y="3"/>
                  </a:cubicBezTo>
                  <a:cubicBezTo>
                    <a:pt x="89" y="1"/>
                    <a:pt x="82" y="0"/>
                    <a:pt x="74" y="0"/>
                  </a:cubicBezTo>
                  <a:cubicBezTo>
                    <a:pt x="56" y="0"/>
                    <a:pt x="39" y="7"/>
                    <a:pt x="26" y="20"/>
                  </a:cubicBezTo>
                  <a:cubicBezTo>
                    <a:pt x="0" y="45"/>
                    <a:pt x="1" y="87"/>
                    <a:pt x="26" y="112"/>
                  </a:cubicBezTo>
                  <a:cubicBezTo>
                    <a:pt x="39" y="125"/>
                    <a:pt x="55" y="131"/>
                    <a:pt x="72" y="131"/>
                  </a:cubicBezTo>
                  <a:cubicBezTo>
                    <a:pt x="72" y="131"/>
                    <a:pt x="72" y="131"/>
                    <a:pt x="73" y="131"/>
                  </a:cubicBezTo>
                  <a:cubicBezTo>
                    <a:pt x="90" y="131"/>
                    <a:pt x="106" y="124"/>
                    <a:pt x="119" y="111"/>
                  </a:cubicBezTo>
                  <a:cubicBezTo>
                    <a:pt x="123" y="107"/>
                    <a:pt x="127" y="102"/>
                    <a:pt x="130" y="97"/>
                  </a:cubicBezTo>
                  <a:cubicBezTo>
                    <a:pt x="133" y="92"/>
                    <a:pt x="135" y="87"/>
                    <a:pt x="136" y="81"/>
                  </a:cubicBezTo>
                  <a:cubicBezTo>
                    <a:pt x="137" y="77"/>
                    <a:pt x="138" y="73"/>
                    <a:pt x="138" y="69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4"/>
                    <a:pt x="139" y="64"/>
                    <a:pt x="140" y="64"/>
                  </a:cubicBezTo>
                  <a:cubicBezTo>
                    <a:pt x="143" y="64"/>
                    <a:pt x="143" y="64"/>
                    <a:pt x="143" y="64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3" y="64"/>
                    <a:pt x="154" y="63"/>
                    <a:pt x="154" y="62"/>
                  </a:cubicBezTo>
                  <a:cubicBezTo>
                    <a:pt x="155" y="61"/>
                    <a:pt x="155" y="60"/>
                    <a:pt x="15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endParaRPr>
            </a:p>
          </p:txBody>
        </p:sp>
      </p:grpSp>
      <p:grpSp>
        <p:nvGrpSpPr>
          <p:cNvPr id="65" name="Group 28"/>
          <p:cNvGrpSpPr/>
          <p:nvPr/>
        </p:nvGrpSpPr>
        <p:grpSpPr>
          <a:xfrm>
            <a:off x="6822494" y="4563083"/>
            <a:ext cx="352120" cy="368343"/>
            <a:chOff x="8385175" y="3870325"/>
            <a:chExt cx="473075" cy="473075"/>
          </a:xfrm>
          <a:solidFill>
            <a:srgbClr val="FCEFD7"/>
          </a:solidFill>
          <a:effectLst/>
        </p:grpSpPr>
        <p:sp>
          <p:nvSpPr>
            <p:cNvPr id="66" name="Freeform 29"/>
            <p:cNvSpPr/>
            <p:nvPr/>
          </p:nvSpPr>
          <p:spPr bwMode="auto">
            <a:xfrm>
              <a:off x="8561388" y="3870325"/>
              <a:ext cx="288925" cy="241300"/>
            </a:xfrm>
            <a:custGeom>
              <a:avLst/>
              <a:gdLst>
                <a:gd name="T0" fmla="*/ 12 w 77"/>
                <a:gd name="T1" fmla="*/ 0 h 64"/>
                <a:gd name="T2" fmla="*/ 19 w 77"/>
                <a:gd name="T3" fmla="*/ 0 h 64"/>
                <a:gd name="T4" fmla="*/ 58 w 77"/>
                <a:gd name="T5" fmla="*/ 0 h 64"/>
                <a:gd name="T6" fmla="*/ 65 w 77"/>
                <a:gd name="T7" fmla="*/ 0 h 64"/>
                <a:gd name="T8" fmla="*/ 77 w 77"/>
                <a:gd name="T9" fmla="*/ 11 h 64"/>
                <a:gd name="T10" fmla="*/ 77 w 77"/>
                <a:gd name="T11" fmla="*/ 25 h 64"/>
                <a:gd name="T12" fmla="*/ 77 w 77"/>
                <a:gd name="T13" fmla="*/ 39 h 64"/>
                <a:gd name="T14" fmla="*/ 65 w 77"/>
                <a:gd name="T15" fmla="*/ 51 h 64"/>
                <a:gd name="T16" fmla="*/ 55 w 77"/>
                <a:gd name="T17" fmla="*/ 51 h 64"/>
                <a:gd name="T18" fmla="*/ 55 w 77"/>
                <a:gd name="T19" fmla="*/ 60 h 64"/>
                <a:gd name="T20" fmla="*/ 52 w 77"/>
                <a:gd name="T21" fmla="*/ 64 h 64"/>
                <a:gd name="T22" fmla="*/ 51 w 77"/>
                <a:gd name="T23" fmla="*/ 64 h 64"/>
                <a:gd name="T24" fmla="*/ 47 w 77"/>
                <a:gd name="T25" fmla="*/ 63 h 64"/>
                <a:gd name="T26" fmla="*/ 35 w 77"/>
                <a:gd name="T27" fmla="*/ 51 h 64"/>
                <a:gd name="T28" fmla="*/ 12 w 77"/>
                <a:gd name="T29" fmla="*/ 51 h 64"/>
                <a:gd name="T30" fmla="*/ 0 w 77"/>
                <a:gd name="T31" fmla="*/ 39 h 64"/>
                <a:gd name="T32" fmla="*/ 0 w 77"/>
                <a:gd name="T33" fmla="*/ 25 h 64"/>
                <a:gd name="T34" fmla="*/ 0 w 77"/>
                <a:gd name="T35" fmla="*/ 11 h 64"/>
                <a:gd name="T36" fmla="*/ 12 w 77"/>
                <a:gd name="T3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64">
                  <a:moveTo>
                    <a:pt x="1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2" y="0"/>
                    <a:pt x="77" y="5"/>
                    <a:pt x="77" y="11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46"/>
                    <a:pt x="72" y="51"/>
                    <a:pt x="65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2"/>
                    <a:pt x="54" y="63"/>
                    <a:pt x="52" y="64"/>
                  </a:cubicBezTo>
                  <a:cubicBezTo>
                    <a:pt x="52" y="64"/>
                    <a:pt x="51" y="64"/>
                    <a:pt x="51" y="64"/>
                  </a:cubicBezTo>
                  <a:cubicBezTo>
                    <a:pt x="49" y="64"/>
                    <a:pt x="48" y="64"/>
                    <a:pt x="47" y="63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5" y="51"/>
                    <a:pt x="0" y="46"/>
                    <a:pt x="0" y="3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endParaRPr>
            </a:p>
          </p:txBody>
        </p:sp>
        <p:sp>
          <p:nvSpPr>
            <p:cNvPr id="67" name="Freeform 30"/>
            <p:cNvSpPr/>
            <p:nvPr/>
          </p:nvSpPr>
          <p:spPr bwMode="auto">
            <a:xfrm>
              <a:off x="8385175" y="4010025"/>
              <a:ext cx="473075" cy="333375"/>
            </a:xfrm>
            <a:custGeom>
              <a:avLst/>
              <a:gdLst>
                <a:gd name="T0" fmla="*/ 107 w 126"/>
                <a:gd name="T1" fmla="*/ 25 h 89"/>
                <a:gd name="T2" fmla="*/ 107 w 126"/>
                <a:gd name="T3" fmla="*/ 35 h 89"/>
                <a:gd name="T4" fmla="*/ 104 w 126"/>
                <a:gd name="T5" fmla="*/ 40 h 89"/>
                <a:gd name="T6" fmla="*/ 102 w 126"/>
                <a:gd name="T7" fmla="*/ 41 h 89"/>
                <a:gd name="T8" fmla="*/ 97 w 126"/>
                <a:gd name="T9" fmla="*/ 39 h 89"/>
                <a:gd name="T10" fmla="*/ 82 w 126"/>
                <a:gd name="T11" fmla="*/ 25 h 89"/>
                <a:gd name="T12" fmla="*/ 47 w 126"/>
                <a:gd name="T13" fmla="*/ 25 h 89"/>
                <a:gd name="T14" fmla="*/ 33 w 126"/>
                <a:gd name="T15" fmla="*/ 11 h 89"/>
                <a:gd name="T16" fmla="*/ 33 w 126"/>
                <a:gd name="T17" fmla="*/ 0 h 89"/>
                <a:gd name="T18" fmla="*/ 25 w 126"/>
                <a:gd name="T19" fmla="*/ 0 h 89"/>
                <a:gd name="T20" fmla="*/ 16 w 126"/>
                <a:gd name="T21" fmla="*/ 0 h 89"/>
                <a:gd name="T22" fmla="*/ 0 w 126"/>
                <a:gd name="T23" fmla="*/ 16 h 89"/>
                <a:gd name="T24" fmla="*/ 0 w 126"/>
                <a:gd name="T25" fmla="*/ 34 h 89"/>
                <a:gd name="T26" fmla="*/ 0 w 126"/>
                <a:gd name="T27" fmla="*/ 55 h 89"/>
                <a:gd name="T28" fmla="*/ 16 w 126"/>
                <a:gd name="T29" fmla="*/ 71 h 89"/>
                <a:gd name="T30" fmla="*/ 28 w 126"/>
                <a:gd name="T31" fmla="*/ 71 h 89"/>
                <a:gd name="T32" fmla="*/ 28 w 126"/>
                <a:gd name="T33" fmla="*/ 82 h 89"/>
                <a:gd name="T34" fmla="*/ 32 w 126"/>
                <a:gd name="T35" fmla="*/ 88 h 89"/>
                <a:gd name="T36" fmla="*/ 35 w 126"/>
                <a:gd name="T37" fmla="*/ 89 h 89"/>
                <a:gd name="T38" fmla="*/ 39 w 126"/>
                <a:gd name="T39" fmla="*/ 87 h 89"/>
                <a:gd name="T40" fmla="*/ 56 w 126"/>
                <a:gd name="T41" fmla="*/ 71 h 89"/>
                <a:gd name="T42" fmla="*/ 110 w 126"/>
                <a:gd name="T43" fmla="*/ 71 h 89"/>
                <a:gd name="T44" fmla="*/ 126 w 126"/>
                <a:gd name="T45" fmla="*/ 55 h 89"/>
                <a:gd name="T46" fmla="*/ 126 w 126"/>
                <a:gd name="T47" fmla="*/ 34 h 89"/>
                <a:gd name="T48" fmla="*/ 126 w 126"/>
                <a:gd name="T49" fmla="*/ 23 h 89"/>
                <a:gd name="T50" fmla="*/ 119 w 126"/>
                <a:gd name="T51" fmla="*/ 25 h 89"/>
                <a:gd name="T52" fmla="*/ 107 w 126"/>
                <a:gd name="T53" fmla="*/ 2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" h="89">
                  <a:moveTo>
                    <a:pt x="107" y="25"/>
                  </a:moveTo>
                  <a:cubicBezTo>
                    <a:pt x="107" y="35"/>
                    <a:pt x="107" y="35"/>
                    <a:pt x="107" y="35"/>
                  </a:cubicBezTo>
                  <a:cubicBezTo>
                    <a:pt x="107" y="37"/>
                    <a:pt x="106" y="39"/>
                    <a:pt x="104" y="40"/>
                  </a:cubicBezTo>
                  <a:cubicBezTo>
                    <a:pt x="103" y="40"/>
                    <a:pt x="102" y="41"/>
                    <a:pt x="102" y="41"/>
                  </a:cubicBezTo>
                  <a:cubicBezTo>
                    <a:pt x="100" y="41"/>
                    <a:pt x="99" y="40"/>
                    <a:pt x="97" y="39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39" y="25"/>
                    <a:pt x="33" y="18"/>
                    <a:pt x="33" y="1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4"/>
                    <a:pt x="7" y="71"/>
                    <a:pt x="16" y="71"/>
                  </a:cubicBezTo>
                  <a:cubicBezTo>
                    <a:pt x="28" y="71"/>
                    <a:pt x="28" y="71"/>
                    <a:pt x="28" y="71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5"/>
                    <a:pt x="30" y="87"/>
                    <a:pt x="32" y="88"/>
                  </a:cubicBezTo>
                  <a:cubicBezTo>
                    <a:pt x="33" y="89"/>
                    <a:pt x="34" y="89"/>
                    <a:pt x="35" y="89"/>
                  </a:cubicBezTo>
                  <a:cubicBezTo>
                    <a:pt x="36" y="89"/>
                    <a:pt x="38" y="88"/>
                    <a:pt x="39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110" y="71"/>
                    <a:pt x="110" y="71"/>
                    <a:pt x="110" y="71"/>
                  </a:cubicBezTo>
                  <a:cubicBezTo>
                    <a:pt x="119" y="71"/>
                    <a:pt x="126" y="64"/>
                    <a:pt x="126" y="55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24" y="24"/>
                    <a:pt x="121" y="25"/>
                    <a:pt x="119" y="25"/>
                  </a:cubicBezTo>
                  <a:lnTo>
                    <a:pt x="10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endParaRPr>
            </a:p>
          </p:txBody>
        </p:sp>
      </p:grpSp>
    </p:spTree>
  </p:cSld>
  <p:clrMapOvr>
    <a:masterClrMapping/>
  </p:clrMapOvr>
  <p:transition spd="slow" advTm="2000">
    <p:fade/>
  </p:transition>
</p:sld>
</file>

<file path=ppt/tags/tag1.xml><?xml version="1.0" encoding="utf-8"?>
<p:tagLst xmlns:p="http://schemas.openxmlformats.org/presentationml/2006/main">
  <p:tag name="ISPRING_PRESENTATION_TITLE" val="粉色卡通班干部竞选自我介绍PPT模板.pptx"/>
</p:tagLst>
</file>

<file path=ppt/theme/theme1.xml><?xml version="1.0" encoding="utf-8"?>
<a:theme xmlns:a="http://schemas.openxmlformats.org/drawingml/2006/main" name="第一PPT，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1025</Words>
  <Application>WPS 演示</Application>
  <PresentationFormat>自定义</PresentationFormat>
  <Paragraphs>174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Calibri Light</vt:lpstr>
      <vt:lpstr>微软雅黑</vt:lpstr>
      <vt:lpstr>方正卡通简体</vt:lpstr>
      <vt:lpstr>等线</vt:lpstr>
      <vt:lpstr>方正少儿_GBK</vt:lpstr>
      <vt:lpstr>Calibri</vt:lpstr>
      <vt:lpstr>Aharoni</vt:lpstr>
      <vt:lpstr>Arial Unicode MS</vt:lpstr>
      <vt:lpstr>第一PPT，www.1ppt.com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4</cp:revision>
  <dcterms:created xsi:type="dcterms:W3CDTF">2017-08-27T02:48:00Z</dcterms:created>
  <dcterms:modified xsi:type="dcterms:W3CDTF">2021-10-04T12:47:35Z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