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60" r:id="rId9"/>
    <p:sldId id="276" r:id="rId10"/>
    <p:sldId id="265" r:id="rId11"/>
    <p:sldId id="266" r:id="rId12"/>
    <p:sldId id="277" r:id="rId13"/>
    <p:sldId id="278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F3E26-5993-43C9-9DAF-79D9EF28ED40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C956A-324C-45A0-BC79-81D04938EA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40" r:id="rId25"/>
    <p:sldLayoutId id="2147483841" r:id="rId26"/>
    <p:sldLayoutId id="2147483839" r:id="rId27"/>
    <p:sldLayoutId id="2147483844" r:id="rId28"/>
    <p:sldLayoutId id="2147483847" r:id="rId2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6656454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文章第四段才提到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前面的部分是否偏离题意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引用传说转入议论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道出对人生的看法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名、利、权、色是人生中的普遍现象。再说到自己对人生境界和艺术境界的追求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回归到话题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人生乐趣莫如趣。过渡自然、巧妙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并无偏题。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《论趣》中林语堂的文字富有趣味性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作者是如何做到这样有趣的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《论趣》这篇散文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本身就很有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趣味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通俗晓畅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娓娓道来。作者以丰富的知识、敏捷的思维和行文中不时冒出的思想火花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给人以美的享受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闲适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中透出一股健康向上的气息。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348880"/>
            <a:ext cx="824046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36" y="4365104"/>
            <a:ext cx="824046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2441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林语堂先生的《论趣》一文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生动有趣地写出了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趣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在生活中无处不在、无时不有。可以说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有了真正的兴趣之后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人就会产生巨大的内驱力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就会创造出许许多多的成绩。请以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兴趣是最好的老师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为中心组织写作材料。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名人名言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知之者不如好之者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好之者不如乐之者。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孔子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人若志趣不远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心不在焉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虽学无成。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张载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天才就是强烈的兴趣和顽强的入迷。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童第周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成功的秘诀在于兴趣。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杨振宁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学问必须合乎自己的兴趣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方才可以得益。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莎士比亚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我认为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对一切来说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只有热爱才是最好的教师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它远远超过责任感。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爱因斯坦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典型事例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科学家达尔文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因一次考察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对某岛上动物外型的异样产生了兴趣。也许我们会奇怪一阵子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就逐渐淡忘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但达尔文却不罢休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进行了更深一层的研究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年时间写成了《物种起源》一书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并提出进化论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推翻了多年以来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世界上的一切生物都是上帝创造的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83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姚明小时候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父母并没有刻意鼓励他把篮球当作自己将来的事业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他们只是让姚明做自己喜欢的事情。他们希望小姚明和普通的孩子一样读书、上大学、找工作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以自己的生活方式生活。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在学习上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姚明的父母从来不逼迫姚明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而是以启发为主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重视培养他的兴趣。这种方式让姚明享受到了学习的乐趣。长大之后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每当有人问起他的童年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他都会说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我是玩过来的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没人逼迫我学习。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他所谓的玩就是读自己喜欢的书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研究所有自己好奇的东西。由于乐在其中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就好像在玩一样。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姚明才开始对篮球有点兴趣。到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他已经非常喜欢篮球这项运动了。父母把他送到上海体育学院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他在那里每天都要打几个小时的篮球。由于姚明住校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离家的路途比较遥远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这使得他有更多的时间打篮球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也对篮球运动越发专注了。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350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林语堂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(1895—1976),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福建龙海人。原名林和乐、林玉堂。中国现代散文家。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年创办《宇宙风》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以自我为中心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以闲适为格调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的小品文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成为小品文论语派主要人物。著有《剪拂集》《大荒集》《我的话》《生活的艺术》《吾国与吾民》《无所不谈》《京华烟云》《风声鹤唳》《语堂文存》等。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林语堂的散文创作经历了三个阶段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其中《语丝》时期最为激进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处在时代进步文化阵营的前列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《论语》《人间世》时期转向回归传统文化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以闲适的小品文为主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文白相间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向以后他提倡的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雅健自然的国语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方向迈出了具有探索意义的一步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晚年散文清顺自然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平淡不流于鄙俗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平中有奇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幽默气质时见笔端。本文完成于林语堂的创作中期。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这是一篇很有趣味性的小品文。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字或可说是林语堂人生与艺术的一种追求。《论趣》是散文集《无所不谈合集》中的精品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这篇文章本身写得就很有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趣味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通俗晓畅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娓娓道来。作者以丰富的知识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敏捷的思维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和行文中不时冒出的思想火花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给人以美的享受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闲适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中透出一股健康向上的气息。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9453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2761324"/>
              </p:ext>
            </p:extLst>
          </p:nvPr>
        </p:nvGraphicFramePr>
        <p:xfrm>
          <a:off x="508000" y="1000065"/>
          <a:ext cx="8128000" cy="5526233"/>
        </p:xfrm>
        <a:graphic>
          <a:graphicData uri="http://schemas.openxmlformats.org/presentationml/2006/ole">
            <p:oleObj spid="_x0000_s3075" name="文档" r:id="rId3" imgW="3839157" imgH="2609386" progId="Word.Document.12">
              <p:embed/>
            </p:oleObj>
          </a:graphicData>
        </a:graphic>
      </p:graphicFrame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7982" y="139100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3958" y="1391004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32200" y="1849893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80112" y="1844824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77097" y="2308646"/>
            <a:ext cx="54421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98393" y="2297760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02269" y="2770042"/>
            <a:ext cx="47344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31489" y="2756513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24041" y="3226288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30949" y="3738907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30949" y="4206590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97285" y="3738907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97285" y="4206590"/>
            <a:ext cx="10661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59832" y="4941168"/>
            <a:ext cx="10661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943357" y="5477882"/>
            <a:ext cx="320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43357" y="5997891"/>
            <a:ext cx="320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397995" y="4935151"/>
            <a:ext cx="320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64088" y="5466996"/>
            <a:ext cx="320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06111" y="6022482"/>
            <a:ext cx="308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癖嗜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癖好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特别喜爱。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举一反三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比喻从一件事情类推而知道许多事情。反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摩顶放踵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从头顶到脚跟都磨伤了。形容不辞劳苦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不顾身体。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通脱自喜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通达脱俗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自己高兴。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手足胼胝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手掌足底生满老茧。形容经常地辛勤劳动。胼胝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手掌或脚掌上因摩擦而生成的硬皮。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熙熙攘攘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形容人来人往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非常热闹。熙熙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和乐的样子。攘攘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纷乱的样子。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蒙昧无知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不明事理。指糊涂不懂事理。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索然寡味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毫无意味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没有兴趣的样子。寡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46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阻挠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阻拦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有能力或权力做出大事业来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不为任何力量所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为事业成功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也可成为人生宗旨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鞠躬尽瘁做去。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他要去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二者都有不让顺利之意。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指阻止或暗中破坏使不能发展或成功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对象常是正面的、积极的重大行动或事物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如独立、进步、革命、改革等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着重指阻止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不让顺利通过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对象多是人或动物的行动。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16216" y="259336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6012" y="340109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78154"/>
            <a:ext cx="8240464" cy="1739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54560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索然寡味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意兴索然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人生必有痴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必有偏好癖嗜。没有癖嗜的人大半靠不住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而且就变为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索然寡味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的无知趣的一个人了。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这个黄金周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由于股票被套损失惨重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有的股民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意兴索然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干脆躲在家不出去应酬。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二者都有没有意味、没有兴趣之意。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索然寡味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形容枯燥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没有趣味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多指人、物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意兴索然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是没有兴致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6306" y="2996952"/>
            <a:ext cx="11303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8224" y="3401098"/>
            <a:ext cx="11303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4150486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65271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8072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乾隆问左右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那几百条船到哪里去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有一位扈从随口答道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我看见只有两条船。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皇帝问。那位随行的说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老天爷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实在只有两条船。一条叫名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一条叫利。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乾隆点首称善。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乾隆皇帝与其扈从的对话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富有知识性、哲理性和趣味性。作者由此转入议论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道出自己对人生的看法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名、利、色、权是人所追求的普遍现象。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能够通脱自喜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做到适可而止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便是贤人。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大度乐观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在物质待遇上知足常乐。这是一种积极、洒脱、无功利的心态。这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通脱自喜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适可而止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便是林语堂人生境界与艺术境界的追求。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就是靠一只烟斗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一直向你冒烟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冒到把你的灵魂冒出火来。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幽默的语言、调侃的语气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让我们在会心的微笑中体会到剑桥教育导师制的独特而重要的影响。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195352"/>
            <a:ext cx="8240464" cy="1233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3811162"/>
            <a:ext cx="8240464" cy="1202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5417111"/>
            <a:ext cx="8240464" cy="905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顾千里裸体读经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是真知读书之趣的。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但是这六小时添上去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这位就会变为学人了吗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所以读书而论钟点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计时治学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永远必不成器。今日国文好的人都是于书无所不窥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或违背校规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被中偷看《水浒》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偷看《三国》而来的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何尝计时治学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必也废寝忘餐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而后有成。要废寝忘餐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就单靠这趣字。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这样极端的限制性词语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结合一个反问句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在读书治学中的重要作用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也批判了机械教育的危害。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933056"/>
            <a:ext cx="82404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32906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1448</Words>
  <Application>Microsoft Office PowerPoint</Application>
  <PresentationFormat>全屏显示(4:3)</PresentationFormat>
  <Paragraphs>78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2016-09-16T16:02:29Z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