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3162300"/>
            <a:ext cx="5348605" cy="814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984885"/>
            <a:ext cx="8342630" cy="5142865"/>
          </a:xfrm>
          <a:prstGeom prst="rect">
            <a:avLst/>
          </a:prstGeom>
        </p:spPr>
      </p:pic>
      <p:pic>
        <p:nvPicPr>
          <p:cNvPr id="14" name="图片 1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025" y="277431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710" y="328803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0" y="377380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430149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635" y="491490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735" y="2451735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195" y="2444750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735" y="3517265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50" y="3509010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150" y="4598670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865" y="4584065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735" y="5641340"/>
            <a:ext cx="403860" cy="357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865" y="5651500"/>
            <a:ext cx="403860" cy="357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1714500"/>
            <a:ext cx="8952230" cy="41617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345" y="2379345"/>
            <a:ext cx="438150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895" y="2379345"/>
            <a:ext cx="438150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245" y="2417445"/>
            <a:ext cx="704215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945" y="2385695"/>
            <a:ext cx="533400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830" y="4276725"/>
            <a:ext cx="237236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425" y="4299585"/>
            <a:ext cx="704215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185" y="4886325"/>
            <a:ext cx="1946275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805" y="4893945"/>
            <a:ext cx="704215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545" y="5473065"/>
            <a:ext cx="544195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085" y="5473065"/>
            <a:ext cx="544195" cy="32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4150" y="5465445"/>
            <a:ext cx="879475" cy="325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925955"/>
            <a:ext cx="9018905" cy="3876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685" y="2404110"/>
            <a:ext cx="24136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960" y="2418080"/>
            <a:ext cx="828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685" y="3004820"/>
            <a:ext cx="2021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4945" y="2996565"/>
            <a:ext cx="828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485" y="3599815"/>
            <a:ext cx="6248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0" y="3599180"/>
            <a:ext cx="6248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365" y="3591560"/>
            <a:ext cx="93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815" y="4681855"/>
            <a:ext cx="93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230" y="5414010"/>
            <a:ext cx="10496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305" y="4683760"/>
            <a:ext cx="93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340" y="5397500"/>
            <a:ext cx="93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710" y="4681855"/>
            <a:ext cx="93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035" y="5397500"/>
            <a:ext cx="93916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1087755"/>
            <a:ext cx="8676005" cy="50571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785" y="2542540"/>
            <a:ext cx="9061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810" y="3122295"/>
            <a:ext cx="9061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435" y="4322445"/>
            <a:ext cx="38538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335" y="4987925"/>
            <a:ext cx="9061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435" y="5641975"/>
            <a:ext cx="13658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0" y="5655310"/>
            <a:ext cx="10515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905" y="5658485"/>
            <a:ext cx="15621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" y="1223010"/>
            <a:ext cx="8876030" cy="47523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520" y="36798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615" y="4622800"/>
            <a:ext cx="27120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620" y="3014980"/>
            <a:ext cx="696976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3494405"/>
            <a:ext cx="6969760" cy="7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165</cp:revision>
  <dcterms:created xsi:type="dcterms:W3CDTF">2015-12-07T06:44:00Z</dcterms:created>
  <dcterms:modified xsi:type="dcterms:W3CDTF">2018-01-06T05:48:36Z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