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5"/>
  </p:notesMasterIdLst>
  <p:sldIdLst>
    <p:sldId id="256" r:id="rId3"/>
    <p:sldId id="264" r:id="rId4"/>
    <p:sldId id="258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004A"/>
    <a:srgbClr val="AD1C3E"/>
    <a:srgbClr val="DA718D"/>
    <a:srgbClr val="CA345B"/>
    <a:srgbClr val="800E12"/>
    <a:srgbClr val="D89CB0"/>
    <a:srgbClr val="CC7F99"/>
    <a:srgbClr val="B414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fld id="{FA797C74-473D-467D-9B46-37E71352C54E}" type="datetimeFigureOut">
              <a:rPr lang="zh-CN" altLang="en-US"/>
              <a:pPr>
                <a:defRPr/>
              </a:pPr>
              <a:t>2017/5/7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fld id="{86E99B04-BC81-45E4-AAB0-296509393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anose="02020500000000000000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426A94-E691-45F7-943A-A17855C82EBB}" type="slidenum">
              <a:rPr lang="zh-CN" altLang="en-US" smtClean="0">
                <a:latin typeface="Arial" charset="0"/>
              </a:rPr>
              <a:pPr/>
              <a:t>3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E88D14-416A-44CB-A8D5-014E5BE806FE}" type="slidenum">
              <a:rPr lang="zh-CN" altLang="en-US" smtClean="0">
                <a:latin typeface="Arial" charset="0"/>
              </a:rPr>
              <a:pPr/>
              <a:t>4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6877050" y="4365625"/>
            <a:ext cx="1503363" cy="1398588"/>
            <a:chOff x="0" y="0"/>
            <a:chExt cx="1187" cy="1104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 rot="1159935" flipV="1">
              <a:off x="351" y="450"/>
              <a:ext cx="129" cy="126"/>
              <a:chOff x="0" y="0"/>
              <a:chExt cx="364" cy="357"/>
            </a:xfrm>
          </p:grpSpPr>
          <p:grpSp>
            <p:nvGrpSpPr>
              <p:cNvPr id="90" name="Group 4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95" name="未知"/>
                <p:cNvSpPr>
                  <a:spLocks/>
                </p:cNvSpPr>
                <p:nvPr userDrawn="1"/>
              </p:nvSpPr>
              <p:spPr bwMode="auto">
                <a:xfrm>
                  <a:off x="743" y="-27"/>
                  <a:ext cx="1221" cy="171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96" name="未知"/>
                <p:cNvSpPr>
                  <a:spLocks/>
                </p:cNvSpPr>
                <p:nvPr userDrawn="1"/>
              </p:nvSpPr>
              <p:spPr bwMode="auto">
                <a:xfrm rot="-3441482">
                  <a:off x="276" y="926"/>
                  <a:ext cx="1228" cy="170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97" name="未知"/>
                <p:cNvSpPr>
                  <a:spLocks/>
                </p:cNvSpPr>
                <p:nvPr userDrawn="1"/>
              </p:nvSpPr>
              <p:spPr bwMode="auto">
                <a:xfrm flipV="1">
                  <a:off x="692" y="1828"/>
                  <a:ext cx="1258" cy="171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91" name="Group 8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92" name="未知"/>
                <p:cNvSpPr>
                  <a:spLocks/>
                </p:cNvSpPr>
                <p:nvPr userDrawn="1"/>
              </p:nvSpPr>
              <p:spPr bwMode="auto">
                <a:xfrm>
                  <a:off x="658" y="27"/>
                  <a:ext cx="1221" cy="171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93" name="未知"/>
                <p:cNvSpPr>
                  <a:spLocks/>
                </p:cNvSpPr>
                <p:nvPr userDrawn="1"/>
              </p:nvSpPr>
              <p:spPr bwMode="auto">
                <a:xfrm rot="-3441482">
                  <a:off x="174" y="975"/>
                  <a:ext cx="1228" cy="170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94" name="未知"/>
                <p:cNvSpPr>
                  <a:spLocks/>
                </p:cNvSpPr>
                <p:nvPr userDrawn="1"/>
              </p:nvSpPr>
              <p:spPr bwMode="auto">
                <a:xfrm flipV="1">
                  <a:off x="637" y="1849"/>
                  <a:ext cx="1258" cy="171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 rot="1159935" flipV="1">
              <a:off x="288" y="0"/>
              <a:ext cx="172" cy="166"/>
              <a:chOff x="0" y="0"/>
              <a:chExt cx="364" cy="357"/>
            </a:xfrm>
          </p:grpSpPr>
          <p:grpSp>
            <p:nvGrpSpPr>
              <p:cNvPr id="82" name="Group 13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87" name="未知"/>
                <p:cNvSpPr>
                  <a:spLocks/>
                </p:cNvSpPr>
                <p:nvPr userDrawn="1"/>
              </p:nvSpPr>
              <p:spPr bwMode="auto">
                <a:xfrm>
                  <a:off x="748" y="20"/>
                  <a:ext cx="1221" cy="169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88" name="未知"/>
                <p:cNvSpPr>
                  <a:spLocks/>
                </p:cNvSpPr>
                <p:nvPr userDrawn="1"/>
              </p:nvSpPr>
              <p:spPr bwMode="auto">
                <a:xfrm rot="-3441482">
                  <a:off x="250" y="976"/>
                  <a:ext cx="1243" cy="169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89" name="未知"/>
                <p:cNvSpPr>
                  <a:spLocks/>
                </p:cNvSpPr>
                <p:nvPr userDrawn="1"/>
              </p:nvSpPr>
              <p:spPr bwMode="auto">
                <a:xfrm flipV="1">
                  <a:off x="708" y="1833"/>
                  <a:ext cx="1249" cy="169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83" name="Group 17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84" name="未知"/>
                <p:cNvSpPr>
                  <a:spLocks/>
                </p:cNvSpPr>
                <p:nvPr userDrawn="1"/>
              </p:nvSpPr>
              <p:spPr bwMode="auto">
                <a:xfrm>
                  <a:off x="660" y="39"/>
                  <a:ext cx="1221" cy="169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85" name="未知"/>
                <p:cNvSpPr>
                  <a:spLocks/>
                </p:cNvSpPr>
                <p:nvPr userDrawn="1"/>
              </p:nvSpPr>
              <p:spPr bwMode="auto">
                <a:xfrm rot="-3441482">
                  <a:off x="185" y="972"/>
                  <a:ext cx="1243" cy="169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86" name="未知"/>
                <p:cNvSpPr>
                  <a:spLocks/>
                </p:cNvSpPr>
                <p:nvPr userDrawn="1"/>
              </p:nvSpPr>
              <p:spPr bwMode="auto">
                <a:xfrm flipV="1">
                  <a:off x="623" y="1852"/>
                  <a:ext cx="1249" cy="169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7" name="Group 21"/>
            <p:cNvGrpSpPr>
              <a:grpSpLocks/>
            </p:cNvGrpSpPr>
            <p:nvPr/>
          </p:nvGrpSpPr>
          <p:grpSpPr bwMode="auto">
            <a:xfrm rot="18978788" flipV="1">
              <a:off x="0" y="96"/>
              <a:ext cx="470" cy="455"/>
              <a:chOff x="0" y="0"/>
              <a:chExt cx="364" cy="357"/>
            </a:xfrm>
          </p:grpSpPr>
          <p:grpSp>
            <p:nvGrpSpPr>
              <p:cNvPr id="74" name="Group 22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79" name="未知"/>
                <p:cNvSpPr>
                  <a:spLocks/>
                </p:cNvSpPr>
                <p:nvPr userDrawn="1"/>
              </p:nvSpPr>
              <p:spPr bwMode="auto">
                <a:xfrm>
                  <a:off x="695" y="14"/>
                  <a:ext cx="1239" cy="170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80" name="未知"/>
                <p:cNvSpPr>
                  <a:spLocks/>
                </p:cNvSpPr>
                <p:nvPr userDrawn="1"/>
              </p:nvSpPr>
              <p:spPr bwMode="auto">
                <a:xfrm rot="-3441482">
                  <a:off x="238" y="956"/>
                  <a:ext cx="1236" cy="1696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81" name="未知"/>
                <p:cNvSpPr>
                  <a:spLocks/>
                </p:cNvSpPr>
                <p:nvPr userDrawn="1"/>
              </p:nvSpPr>
              <p:spPr bwMode="auto">
                <a:xfrm flipV="1">
                  <a:off x="682" y="1834"/>
                  <a:ext cx="1239" cy="170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75" name="Group 26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76" name="未知"/>
                <p:cNvSpPr>
                  <a:spLocks/>
                </p:cNvSpPr>
                <p:nvPr userDrawn="1"/>
              </p:nvSpPr>
              <p:spPr bwMode="auto">
                <a:xfrm>
                  <a:off x="687" y="4"/>
                  <a:ext cx="1239" cy="170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77" name="未知"/>
                <p:cNvSpPr>
                  <a:spLocks/>
                </p:cNvSpPr>
                <p:nvPr userDrawn="1"/>
              </p:nvSpPr>
              <p:spPr bwMode="auto">
                <a:xfrm rot="-3441482">
                  <a:off x="230" y="948"/>
                  <a:ext cx="1236" cy="1696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78" name="未知"/>
                <p:cNvSpPr>
                  <a:spLocks/>
                </p:cNvSpPr>
                <p:nvPr userDrawn="1"/>
              </p:nvSpPr>
              <p:spPr bwMode="auto">
                <a:xfrm flipV="1">
                  <a:off x="678" y="1828"/>
                  <a:ext cx="1239" cy="170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8" name="Group 30"/>
            <p:cNvGrpSpPr>
              <a:grpSpLocks/>
            </p:cNvGrpSpPr>
            <p:nvPr/>
          </p:nvGrpSpPr>
          <p:grpSpPr bwMode="auto">
            <a:xfrm rot="17083889" flipV="1">
              <a:off x="688" y="96"/>
              <a:ext cx="127" cy="124"/>
              <a:chOff x="0" y="0"/>
              <a:chExt cx="364" cy="357"/>
            </a:xfrm>
          </p:grpSpPr>
          <p:grpSp>
            <p:nvGrpSpPr>
              <p:cNvPr id="66" name="Group 31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71" name="未知"/>
                <p:cNvSpPr>
                  <a:spLocks/>
                </p:cNvSpPr>
                <p:nvPr userDrawn="1"/>
              </p:nvSpPr>
              <p:spPr bwMode="auto">
                <a:xfrm>
                  <a:off x="629" y="51"/>
                  <a:ext cx="1240" cy="170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72" name="未知"/>
                <p:cNvSpPr>
                  <a:spLocks/>
                </p:cNvSpPr>
                <p:nvPr userDrawn="1"/>
              </p:nvSpPr>
              <p:spPr bwMode="auto">
                <a:xfrm rot="-3441482">
                  <a:off x="162" y="989"/>
                  <a:ext cx="1248" cy="169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73" name="未知"/>
                <p:cNvSpPr>
                  <a:spLocks/>
                </p:cNvSpPr>
                <p:nvPr userDrawn="1"/>
              </p:nvSpPr>
              <p:spPr bwMode="auto">
                <a:xfrm flipV="1">
                  <a:off x="640" y="1857"/>
                  <a:ext cx="1240" cy="170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67" name="Group 35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68" name="未知"/>
                <p:cNvSpPr>
                  <a:spLocks/>
                </p:cNvSpPr>
                <p:nvPr userDrawn="1"/>
              </p:nvSpPr>
              <p:spPr bwMode="auto">
                <a:xfrm>
                  <a:off x="713" y="76"/>
                  <a:ext cx="1240" cy="170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69" name="未知"/>
                <p:cNvSpPr>
                  <a:spLocks/>
                </p:cNvSpPr>
                <p:nvPr userDrawn="1"/>
              </p:nvSpPr>
              <p:spPr bwMode="auto">
                <a:xfrm rot="-3441482">
                  <a:off x="253" y="1038"/>
                  <a:ext cx="1248" cy="169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70" name="未知"/>
                <p:cNvSpPr>
                  <a:spLocks/>
                </p:cNvSpPr>
                <p:nvPr userDrawn="1"/>
              </p:nvSpPr>
              <p:spPr bwMode="auto">
                <a:xfrm flipV="1">
                  <a:off x="722" y="1908"/>
                  <a:ext cx="1240" cy="170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9" name="Group 39"/>
            <p:cNvGrpSpPr>
              <a:grpSpLocks/>
            </p:cNvGrpSpPr>
            <p:nvPr/>
          </p:nvGrpSpPr>
          <p:grpSpPr bwMode="auto">
            <a:xfrm rot="1462908">
              <a:off x="824" y="105"/>
              <a:ext cx="278" cy="351"/>
              <a:chOff x="0" y="0"/>
              <a:chExt cx="983" cy="1148"/>
            </a:xfrm>
          </p:grpSpPr>
          <p:grpSp>
            <p:nvGrpSpPr>
              <p:cNvPr id="48" name="Group 4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983" cy="1148"/>
                <a:chOff x="0" y="0"/>
                <a:chExt cx="983" cy="1148"/>
              </a:xfrm>
            </p:grpSpPr>
            <p:grpSp>
              <p:nvGrpSpPr>
                <p:cNvPr id="58" name="Group 41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63" name="未知"/>
                  <p:cNvSpPr>
                    <a:spLocks/>
                  </p:cNvSpPr>
                  <p:nvPr userDrawn="1"/>
                </p:nvSpPr>
                <p:spPr bwMode="auto">
                  <a:xfrm>
                    <a:off x="709" y="-4"/>
                    <a:ext cx="1240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64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47" y="935"/>
                    <a:ext cx="1231" cy="1703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65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702" y="1820"/>
                    <a:ext cx="1240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59" name="Group 45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60" name="未知"/>
                  <p:cNvSpPr>
                    <a:spLocks/>
                  </p:cNvSpPr>
                  <p:nvPr userDrawn="1"/>
                </p:nvSpPr>
                <p:spPr bwMode="auto">
                  <a:xfrm>
                    <a:off x="676" y="-3"/>
                    <a:ext cx="1240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61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20" y="948"/>
                    <a:ext cx="1231" cy="1703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62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50" y="1820"/>
                    <a:ext cx="1240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  <p:grpSp>
            <p:nvGrpSpPr>
              <p:cNvPr id="49" name="Group 49"/>
              <p:cNvGrpSpPr>
                <a:grpSpLocks/>
              </p:cNvGrpSpPr>
              <p:nvPr userDrawn="1"/>
            </p:nvGrpSpPr>
            <p:grpSpPr bwMode="auto">
              <a:xfrm rot="1750193">
                <a:off x="181" y="215"/>
                <a:ext cx="616" cy="718"/>
                <a:chOff x="0" y="0"/>
                <a:chExt cx="983" cy="1148"/>
              </a:xfrm>
            </p:grpSpPr>
            <p:grpSp>
              <p:nvGrpSpPr>
                <p:cNvPr id="50" name="Group 50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55" name="未知"/>
                  <p:cNvSpPr>
                    <a:spLocks/>
                  </p:cNvSpPr>
                  <p:nvPr userDrawn="1"/>
                </p:nvSpPr>
                <p:spPr bwMode="auto">
                  <a:xfrm>
                    <a:off x="706" y="-9"/>
                    <a:ext cx="1240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56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46" y="922"/>
                    <a:ext cx="1246" cy="168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57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725" y="1843"/>
                    <a:ext cx="1240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51" name="Group 54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52" name="未知"/>
                  <p:cNvSpPr>
                    <a:spLocks/>
                  </p:cNvSpPr>
                  <p:nvPr userDrawn="1"/>
                </p:nvSpPr>
                <p:spPr bwMode="auto">
                  <a:xfrm>
                    <a:off x="644" y="4"/>
                    <a:ext cx="1240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53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184" y="933"/>
                    <a:ext cx="1246" cy="168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54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38" y="1832"/>
                    <a:ext cx="1240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>
              <a:off x="528" y="336"/>
              <a:ext cx="659" cy="768"/>
              <a:chOff x="0" y="0"/>
              <a:chExt cx="983" cy="1148"/>
            </a:xfrm>
          </p:grpSpPr>
          <p:grpSp>
            <p:nvGrpSpPr>
              <p:cNvPr id="30" name="Group 59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983" cy="1148"/>
                <a:chOff x="0" y="0"/>
                <a:chExt cx="983" cy="1148"/>
              </a:xfrm>
            </p:grpSpPr>
            <p:grpSp>
              <p:nvGrpSpPr>
                <p:cNvPr id="40" name="Group 60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45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8" y="-9"/>
                    <a:ext cx="1235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46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31" y="938"/>
                    <a:ext cx="1232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47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88" y="1818"/>
                    <a:ext cx="1228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41" name="Group 64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42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6" y="-2"/>
                    <a:ext cx="1235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43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28" y="938"/>
                    <a:ext cx="1232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44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81" y="1819"/>
                    <a:ext cx="1228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  <p:grpSp>
            <p:nvGrpSpPr>
              <p:cNvPr id="31" name="Group 68"/>
              <p:cNvGrpSpPr>
                <a:grpSpLocks/>
              </p:cNvGrpSpPr>
              <p:nvPr userDrawn="1"/>
            </p:nvGrpSpPr>
            <p:grpSpPr bwMode="auto">
              <a:xfrm rot="1750193">
                <a:off x="181" y="215"/>
                <a:ext cx="616" cy="718"/>
                <a:chOff x="0" y="0"/>
                <a:chExt cx="983" cy="1148"/>
              </a:xfrm>
            </p:grpSpPr>
            <p:grpSp>
              <p:nvGrpSpPr>
                <p:cNvPr id="32" name="Group 69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37" name="未知"/>
                  <p:cNvSpPr>
                    <a:spLocks/>
                  </p:cNvSpPr>
                  <p:nvPr userDrawn="1"/>
                </p:nvSpPr>
                <p:spPr bwMode="auto">
                  <a:xfrm>
                    <a:off x="706" y="-8"/>
                    <a:ext cx="1236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38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54" y="921"/>
                    <a:ext cx="1230" cy="1703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39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92" y="1807"/>
                    <a:ext cx="1236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33" name="Group 73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34" name="未知"/>
                  <p:cNvSpPr>
                    <a:spLocks/>
                  </p:cNvSpPr>
                  <p:nvPr userDrawn="1"/>
                </p:nvSpPr>
                <p:spPr bwMode="auto">
                  <a:xfrm>
                    <a:off x="677" y="-10"/>
                    <a:ext cx="1236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35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16" y="930"/>
                    <a:ext cx="1230" cy="1703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36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60" y="1815"/>
                    <a:ext cx="1236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</p:grpSp>
        <p:grpSp>
          <p:nvGrpSpPr>
            <p:cNvPr id="11" name="Group 77"/>
            <p:cNvGrpSpPr>
              <a:grpSpLocks/>
            </p:cNvGrpSpPr>
            <p:nvPr/>
          </p:nvGrpSpPr>
          <p:grpSpPr bwMode="auto">
            <a:xfrm>
              <a:off x="487" y="192"/>
              <a:ext cx="281" cy="328"/>
              <a:chOff x="0" y="0"/>
              <a:chExt cx="983" cy="1148"/>
            </a:xfrm>
          </p:grpSpPr>
          <p:grpSp>
            <p:nvGrpSpPr>
              <p:cNvPr id="12" name="Group 78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983" cy="1148"/>
                <a:chOff x="0" y="0"/>
                <a:chExt cx="983" cy="1148"/>
              </a:xfrm>
            </p:grpSpPr>
            <p:grpSp>
              <p:nvGrpSpPr>
                <p:cNvPr id="22" name="Group 79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27" name="未知"/>
                  <p:cNvSpPr>
                    <a:spLocks/>
                  </p:cNvSpPr>
                  <p:nvPr userDrawn="1"/>
                </p:nvSpPr>
                <p:spPr bwMode="auto">
                  <a:xfrm>
                    <a:off x="693" y="-9"/>
                    <a:ext cx="1243" cy="1701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28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43" y="930"/>
                    <a:ext cx="1217" cy="1701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29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93" y="1800"/>
                    <a:ext cx="1227" cy="1701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23" name="Group 83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24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3" y="-4"/>
                    <a:ext cx="1243" cy="1701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25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45" y="932"/>
                    <a:ext cx="1217" cy="1701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26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83" y="1812"/>
                    <a:ext cx="1227" cy="1701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  <p:grpSp>
            <p:nvGrpSpPr>
              <p:cNvPr id="13" name="Group 87"/>
              <p:cNvGrpSpPr>
                <a:grpSpLocks/>
              </p:cNvGrpSpPr>
              <p:nvPr userDrawn="1"/>
            </p:nvGrpSpPr>
            <p:grpSpPr bwMode="auto">
              <a:xfrm rot="1750193">
                <a:off x="181" y="215"/>
                <a:ext cx="616" cy="718"/>
                <a:chOff x="0" y="0"/>
                <a:chExt cx="983" cy="1148"/>
              </a:xfrm>
            </p:grpSpPr>
            <p:grpSp>
              <p:nvGrpSpPr>
                <p:cNvPr id="14" name="Group 88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9" name="未知"/>
                  <p:cNvSpPr>
                    <a:spLocks/>
                  </p:cNvSpPr>
                  <p:nvPr userDrawn="1"/>
                </p:nvSpPr>
                <p:spPr bwMode="auto">
                  <a:xfrm>
                    <a:off x="711" y="-16"/>
                    <a:ext cx="1227" cy="170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20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55" y="918"/>
                    <a:ext cx="1227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21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92" y="1774"/>
                    <a:ext cx="1253" cy="170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5" name="Group 92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6" name="未知"/>
                  <p:cNvSpPr>
                    <a:spLocks/>
                  </p:cNvSpPr>
                  <p:nvPr userDrawn="1"/>
                </p:nvSpPr>
                <p:spPr bwMode="auto">
                  <a:xfrm>
                    <a:off x="674" y="-36"/>
                    <a:ext cx="1227" cy="170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7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00" y="903"/>
                    <a:ext cx="1227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8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64" y="1780"/>
                    <a:ext cx="1253" cy="170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</p:grpSp>
      </p:grpSp>
      <p:sp>
        <p:nvSpPr>
          <p:cNvPr id="2147" name="Rectangle 99"/>
          <p:cNvSpPr>
            <a:spLocks noGrp="1" noChangeArrowheads="1"/>
          </p:cNvSpPr>
          <p:nvPr>
            <p:ph type="ctrTitle"/>
          </p:nvPr>
        </p:nvSpPr>
        <p:spPr>
          <a:xfrm>
            <a:off x="1476375" y="2997200"/>
            <a:ext cx="6335713" cy="895350"/>
          </a:xfrm>
          <a:prstGeom prst="rect">
            <a:avLst/>
          </a:prstGeom>
        </p:spPr>
        <p:txBody>
          <a:bodyPr/>
          <a:lstStyle>
            <a:lvl1pPr algn="r">
              <a:defRPr b="0"/>
            </a:lvl1pPr>
          </a:lstStyle>
          <a:p>
            <a:pPr lvl="0"/>
            <a:r>
              <a:rPr lang="zh-TW" altLang="zh-CN" noProof="0" smtClean="0"/>
              <a:t>单击此处编辑母版标题样式</a:t>
            </a:r>
          </a:p>
        </p:txBody>
      </p:sp>
      <p:sp>
        <p:nvSpPr>
          <p:cNvPr id="2148" name="Rectangle 100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3886200"/>
            <a:ext cx="5432425" cy="766763"/>
          </a:xfrm>
        </p:spPr>
        <p:txBody>
          <a:bodyPr/>
          <a:lstStyle>
            <a:lvl1pPr marL="0" indent="0" algn="r">
              <a:buFontTx/>
              <a:buNone/>
              <a:defRPr sz="1800">
                <a:ea typeface="黑体" panose="02010609060101010101" pitchFamily="49" charset="-122"/>
              </a:defRPr>
            </a:lvl1pPr>
          </a:lstStyle>
          <a:p>
            <a:pPr lvl="0"/>
            <a:r>
              <a:rPr lang="zh-TW" altLang="zh-CN" noProof="0" smtClean="0"/>
              <a:t>单击此处编辑母版副标题样式</a:t>
            </a:r>
          </a:p>
        </p:txBody>
      </p:sp>
      <p:sp>
        <p:nvSpPr>
          <p:cNvPr id="98" name="Rectangle 9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99" name="Rectangle 9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ct val="20000"/>
              </a:spcBef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0" name="Rectangle 9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BDE15-281B-47FD-8B58-CD7E93F5330B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8C90C-1869-4BC2-A2B1-DF542F5083FB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311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8F191-7506-4B36-A9A2-A7CE12369AA3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8DA7F-81E0-42BC-8777-270AB86381EC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8229600" cy="8493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A56F6-73FE-4DE0-8CC3-EAA6A4D19766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60578-DE4D-4D2C-B211-79CDAB034C7B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8229600" cy="8493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33A27-348A-40D1-B1AB-A169CD6EE317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F2DF5-7841-497C-8ADC-9BB7BAD5CC85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8229600" cy="8493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6327A-C5DB-4C84-91B9-F4F30DC404B5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AD4E1-EC9D-4FBF-A685-6A2E53BFA0C5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46BDB-E2F5-4D1B-9841-622C7E9DED91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9C4CD-6E8F-42D6-AEF8-D36B2F65C213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6D50E-6D07-48AE-A9C7-5194E5646EC8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6225"/>
            <a:ext cx="8229600" cy="8493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9E7DE-D81F-4601-BB1F-104DFBEF5BE0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6225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25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EAD0A-4DEB-461B-AD49-B202C3C07D69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DF0E4-FA4F-415C-991D-B761D773FAB3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5900"/>
            <a:ext cx="4038600" cy="4641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4038600" cy="4641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113D1-488E-4549-B6DA-936445BF0A58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8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9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C4A9A-D2BE-457B-878B-C83FFE9B3680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CAD31-ABB4-440F-B175-24130D77BF05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3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B75C0-659A-46AC-910A-D00D1FC248DB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B8741-16CF-4AD5-9C34-21C1CFAD87E4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8D5D7-4909-451C-9152-D8BB6103A13A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96838" y="5300663"/>
            <a:ext cx="1595437" cy="1481137"/>
            <a:chOff x="0" y="0"/>
            <a:chExt cx="1187" cy="1104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 rot="1159935" flipV="1">
              <a:off x="351" y="450"/>
              <a:ext cx="129" cy="126"/>
              <a:chOff x="0" y="0"/>
              <a:chExt cx="364" cy="357"/>
            </a:xfrm>
          </p:grpSpPr>
          <p:grpSp>
            <p:nvGrpSpPr>
              <p:cNvPr id="1117" name="Group 4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2" name="未知"/>
                <p:cNvSpPr>
                  <a:spLocks/>
                </p:cNvSpPr>
                <p:nvPr userDrawn="1"/>
              </p:nvSpPr>
              <p:spPr bwMode="auto">
                <a:xfrm>
                  <a:off x="749" y="20"/>
                  <a:ext cx="1220" cy="172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23" name="未知"/>
                <p:cNvSpPr>
                  <a:spLocks/>
                </p:cNvSpPr>
                <p:nvPr userDrawn="1"/>
              </p:nvSpPr>
              <p:spPr bwMode="auto">
                <a:xfrm rot="-3441482">
                  <a:off x="282" y="971"/>
                  <a:ext cx="1230" cy="167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24" name="未知"/>
                <p:cNvSpPr>
                  <a:spLocks/>
                </p:cNvSpPr>
                <p:nvPr userDrawn="1"/>
              </p:nvSpPr>
              <p:spPr bwMode="auto">
                <a:xfrm flipV="1">
                  <a:off x="729" y="1836"/>
                  <a:ext cx="1255" cy="172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1118" name="Group 8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1119" name="未知"/>
                <p:cNvSpPr>
                  <a:spLocks/>
                </p:cNvSpPr>
                <p:nvPr userDrawn="1"/>
              </p:nvSpPr>
              <p:spPr bwMode="auto">
                <a:xfrm>
                  <a:off x="644" y="-7"/>
                  <a:ext cx="1220" cy="1721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3" name="未知"/>
                <p:cNvSpPr>
                  <a:spLocks/>
                </p:cNvSpPr>
                <p:nvPr userDrawn="1"/>
              </p:nvSpPr>
              <p:spPr bwMode="auto">
                <a:xfrm rot="-3441482">
                  <a:off x="163" y="956"/>
                  <a:ext cx="1230" cy="167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4" name="未知"/>
                <p:cNvSpPr>
                  <a:spLocks/>
                </p:cNvSpPr>
                <p:nvPr userDrawn="1"/>
              </p:nvSpPr>
              <p:spPr bwMode="auto">
                <a:xfrm flipV="1">
                  <a:off x="610" y="1824"/>
                  <a:ext cx="1255" cy="1722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1033" name="Group 12"/>
            <p:cNvGrpSpPr>
              <a:grpSpLocks/>
            </p:cNvGrpSpPr>
            <p:nvPr/>
          </p:nvGrpSpPr>
          <p:grpSpPr bwMode="auto">
            <a:xfrm rot="1159935" flipV="1">
              <a:off x="288" y="0"/>
              <a:ext cx="172" cy="166"/>
              <a:chOff x="0" y="0"/>
              <a:chExt cx="364" cy="357"/>
            </a:xfrm>
          </p:grpSpPr>
          <p:grpSp>
            <p:nvGrpSpPr>
              <p:cNvPr id="1109" name="Group 13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1114" name="未知"/>
                <p:cNvSpPr>
                  <a:spLocks/>
                </p:cNvSpPr>
                <p:nvPr userDrawn="1"/>
              </p:nvSpPr>
              <p:spPr bwMode="auto">
                <a:xfrm>
                  <a:off x="724" y="28"/>
                  <a:ext cx="1229" cy="170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15" name="未知"/>
                <p:cNvSpPr>
                  <a:spLocks/>
                </p:cNvSpPr>
                <p:nvPr userDrawn="1"/>
              </p:nvSpPr>
              <p:spPr bwMode="auto">
                <a:xfrm rot="-3441482">
                  <a:off x="271" y="988"/>
                  <a:ext cx="1227" cy="167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16" name="未知"/>
                <p:cNvSpPr>
                  <a:spLocks/>
                </p:cNvSpPr>
                <p:nvPr userDrawn="1"/>
              </p:nvSpPr>
              <p:spPr bwMode="auto">
                <a:xfrm flipV="1">
                  <a:off x="730" y="1842"/>
                  <a:ext cx="1229" cy="170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1110" name="Group 17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1111" name="未知"/>
                <p:cNvSpPr>
                  <a:spLocks/>
                </p:cNvSpPr>
                <p:nvPr userDrawn="1"/>
              </p:nvSpPr>
              <p:spPr bwMode="auto">
                <a:xfrm>
                  <a:off x="652" y="0"/>
                  <a:ext cx="1229" cy="170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12" name="未知"/>
                <p:cNvSpPr>
                  <a:spLocks/>
                </p:cNvSpPr>
                <p:nvPr userDrawn="1"/>
              </p:nvSpPr>
              <p:spPr bwMode="auto">
                <a:xfrm rot="-3441482">
                  <a:off x="181" y="968"/>
                  <a:ext cx="1227" cy="167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13" name="未知"/>
                <p:cNvSpPr>
                  <a:spLocks/>
                </p:cNvSpPr>
                <p:nvPr userDrawn="1"/>
              </p:nvSpPr>
              <p:spPr bwMode="auto">
                <a:xfrm flipV="1">
                  <a:off x="654" y="1813"/>
                  <a:ext cx="1229" cy="1707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>
                    <a:alpha val="39999"/>
                  </a:srgbClr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1034" name="Group 21"/>
            <p:cNvGrpSpPr>
              <a:grpSpLocks/>
            </p:cNvGrpSpPr>
            <p:nvPr/>
          </p:nvGrpSpPr>
          <p:grpSpPr bwMode="auto">
            <a:xfrm rot="18978788" flipV="1">
              <a:off x="0" y="96"/>
              <a:ext cx="470" cy="455"/>
              <a:chOff x="0" y="0"/>
              <a:chExt cx="364" cy="357"/>
            </a:xfrm>
          </p:grpSpPr>
          <p:grpSp>
            <p:nvGrpSpPr>
              <p:cNvPr id="1101" name="Group 22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1106" name="未知"/>
                <p:cNvSpPr>
                  <a:spLocks/>
                </p:cNvSpPr>
                <p:nvPr userDrawn="1"/>
              </p:nvSpPr>
              <p:spPr bwMode="auto">
                <a:xfrm>
                  <a:off x="686" y="16"/>
                  <a:ext cx="1235" cy="169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07" name="未知"/>
                <p:cNvSpPr>
                  <a:spLocks/>
                </p:cNvSpPr>
                <p:nvPr userDrawn="1"/>
              </p:nvSpPr>
              <p:spPr bwMode="auto">
                <a:xfrm rot="-3441482">
                  <a:off x="229" y="958"/>
                  <a:ext cx="1236" cy="169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08" name="未知"/>
                <p:cNvSpPr>
                  <a:spLocks/>
                </p:cNvSpPr>
                <p:nvPr userDrawn="1"/>
              </p:nvSpPr>
              <p:spPr bwMode="auto">
                <a:xfrm flipV="1">
                  <a:off x="679" y="1838"/>
                  <a:ext cx="1235" cy="169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1102" name="Group 26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1103" name="未知"/>
                <p:cNvSpPr>
                  <a:spLocks/>
                </p:cNvSpPr>
                <p:nvPr userDrawn="1"/>
              </p:nvSpPr>
              <p:spPr bwMode="auto">
                <a:xfrm>
                  <a:off x="681" y="15"/>
                  <a:ext cx="1235" cy="169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04" name="未知"/>
                <p:cNvSpPr>
                  <a:spLocks/>
                </p:cNvSpPr>
                <p:nvPr userDrawn="1"/>
              </p:nvSpPr>
              <p:spPr bwMode="auto">
                <a:xfrm rot="-3441482">
                  <a:off x="222" y="967"/>
                  <a:ext cx="1236" cy="1694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05" name="未知"/>
                <p:cNvSpPr>
                  <a:spLocks/>
                </p:cNvSpPr>
                <p:nvPr userDrawn="1"/>
              </p:nvSpPr>
              <p:spPr bwMode="auto">
                <a:xfrm flipV="1">
                  <a:off x="670" y="1848"/>
                  <a:ext cx="1235" cy="169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1035" name="Group 30"/>
            <p:cNvGrpSpPr>
              <a:grpSpLocks/>
            </p:cNvGrpSpPr>
            <p:nvPr/>
          </p:nvGrpSpPr>
          <p:grpSpPr bwMode="auto">
            <a:xfrm rot="17083889" flipV="1">
              <a:off x="688" y="96"/>
              <a:ext cx="127" cy="124"/>
              <a:chOff x="0" y="0"/>
              <a:chExt cx="364" cy="357"/>
            </a:xfrm>
          </p:grpSpPr>
          <p:grpSp>
            <p:nvGrpSpPr>
              <p:cNvPr id="1093" name="Group 31"/>
              <p:cNvGrpSpPr>
                <a:grpSpLocks/>
              </p:cNvGrpSpPr>
              <p:nvPr userDrawn="1"/>
            </p:nvGrpSpPr>
            <p:grpSpPr bwMode="auto">
              <a:xfrm rot="21289124" flipH="1">
                <a:off x="180" y="0"/>
                <a:ext cx="184" cy="336"/>
                <a:chOff x="0" y="0"/>
                <a:chExt cx="1925" cy="3521"/>
              </a:xfrm>
            </p:grpSpPr>
            <p:sp>
              <p:nvSpPr>
                <p:cNvPr id="1098" name="未知"/>
                <p:cNvSpPr>
                  <a:spLocks/>
                </p:cNvSpPr>
                <p:nvPr userDrawn="1"/>
              </p:nvSpPr>
              <p:spPr bwMode="auto">
                <a:xfrm>
                  <a:off x="595" y="55"/>
                  <a:ext cx="1242" cy="171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099" name="未知"/>
                <p:cNvSpPr>
                  <a:spLocks/>
                </p:cNvSpPr>
                <p:nvPr userDrawn="1"/>
              </p:nvSpPr>
              <p:spPr bwMode="auto">
                <a:xfrm rot="-3441482">
                  <a:off x="134" y="984"/>
                  <a:ext cx="1247" cy="170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100" name="未知"/>
                <p:cNvSpPr>
                  <a:spLocks/>
                </p:cNvSpPr>
                <p:nvPr userDrawn="1"/>
              </p:nvSpPr>
              <p:spPr bwMode="auto">
                <a:xfrm flipV="1">
                  <a:off x="607" y="1864"/>
                  <a:ext cx="1277" cy="171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  <p:grpSp>
            <p:nvGrpSpPr>
              <p:cNvPr id="1094" name="Group 35"/>
              <p:cNvGrpSpPr>
                <a:grpSpLocks/>
              </p:cNvGrpSpPr>
              <p:nvPr userDrawn="1"/>
            </p:nvGrpSpPr>
            <p:grpSpPr bwMode="auto">
              <a:xfrm rot="-407695">
                <a:off x="0" y="21"/>
                <a:ext cx="184" cy="336"/>
                <a:chOff x="0" y="0"/>
                <a:chExt cx="1925" cy="3521"/>
              </a:xfrm>
            </p:grpSpPr>
            <p:sp>
              <p:nvSpPr>
                <p:cNvPr id="1095" name="未知"/>
                <p:cNvSpPr>
                  <a:spLocks/>
                </p:cNvSpPr>
                <p:nvPr userDrawn="1"/>
              </p:nvSpPr>
              <p:spPr bwMode="auto">
                <a:xfrm>
                  <a:off x="782" y="66"/>
                  <a:ext cx="1242" cy="171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096" name="未知"/>
                <p:cNvSpPr>
                  <a:spLocks/>
                </p:cNvSpPr>
                <p:nvPr userDrawn="1"/>
              </p:nvSpPr>
              <p:spPr bwMode="auto">
                <a:xfrm rot="-3441482">
                  <a:off x="247" y="989"/>
                  <a:ext cx="1247" cy="1703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  <p:sp>
              <p:nvSpPr>
                <p:cNvPr id="1097" name="未知"/>
                <p:cNvSpPr>
                  <a:spLocks/>
                </p:cNvSpPr>
                <p:nvPr userDrawn="1"/>
              </p:nvSpPr>
              <p:spPr bwMode="auto">
                <a:xfrm flipV="1">
                  <a:off x="697" y="1840"/>
                  <a:ext cx="1277" cy="1710"/>
                </a:xfrm>
                <a:custGeom>
                  <a:avLst/>
                  <a:gdLst>
                    <a:gd name="T0" fmla="*/ 1212 w 1232"/>
                    <a:gd name="T1" fmla="*/ 1697 h 1697"/>
                    <a:gd name="T2" fmla="*/ 335 w 1232"/>
                    <a:gd name="T3" fmla="*/ 951 h 1697"/>
                    <a:gd name="T4" fmla="*/ 167 w 1232"/>
                    <a:gd name="T5" fmla="*/ 47 h 1697"/>
                    <a:gd name="T6" fmla="*/ 910 w 1232"/>
                    <a:gd name="T7" fmla="*/ 545 h 1697"/>
                    <a:gd name="T8" fmla="*/ 1212 w 1232"/>
                    <a:gd name="T9" fmla="*/ 1697 h 16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32" h="1697">
                      <a:moveTo>
                        <a:pt x="1212" y="1697"/>
                      </a:moveTo>
                      <a:cubicBezTo>
                        <a:pt x="1024" y="1657"/>
                        <a:pt x="536" y="1219"/>
                        <a:pt x="335" y="951"/>
                      </a:cubicBezTo>
                      <a:cubicBezTo>
                        <a:pt x="228" y="817"/>
                        <a:pt x="0" y="389"/>
                        <a:pt x="167" y="47"/>
                      </a:cubicBezTo>
                      <a:cubicBezTo>
                        <a:pt x="488" y="0"/>
                        <a:pt x="762" y="306"/>
                        <a:pt x="910" y="545"/>
                      </a:cubicBezTo>
                      <a:cubicBezTo>
                        <a:pt x="1058" y="784"/>
                        <a:pt x="1232" y="1517"/>
                        <a:pt x="1212" y="1697"/>
                      </a:cubicBezTo>
                      <a:close/>
                    </a:path>
                  </a:pathLst>
                </a:custGeom>
                <a:solidFill>
                  <a:srgbClr val="990033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atin typeface="Arial" panose="020B0604020202020204" pitchFamily="34" charset="0"/>
                    <a:ea typeface="PMingLiU" panose="02020500000000000000" pitchFamily="18" charset="-120"/>
                  </a:endParaRPr>
                </a:p>
              </p:txBody>
            </p:sp>
          </p:grpSp>
        </p:grpSp>
        <p:grpSp>
          <p:nvGrpSpPr>
            <p:cNvPr id="1036" name="Group 39"/>
            <p:cNvGrpSpPr>
              <a:grpSpLocks/>
            </p:cNvGrpSpPr>
            <p:nvPr/>
          </p:nvGrpSpPr>
          <p:grpSpPr bwMode="auto">
            <a:xfrm rot="1462908">
              <a:off x="824" y="105"/>
              <a:ext cx="278" cy="351"/>
              <a:chOff x="0" y="0"/>
              <a:chExt cx="983" cy="1148"/>
            </a:xfrm>
          </p:grpSpPr>
          <p:grpSp>
            <p:nvGrpSpPr>
              <p:cNvPr id="1075" name="Group 4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983" cy="1148"/>
                <a:chOff x="0" y="0"/>
                <a:chExt cx="983" cy="1148"/>
              </a:xfrm>
            </p:grpSpPr>
            <p:grpSp>
              <p:nvGrpSpPr>
                <p:cNvPr id="1085" name="Group 41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090" name="未知"/>
                  <p:cNvSpPr>
                    <a:spLocks/>
                  </p:cNvSpPr>
                  <p:nvPr userDrawn="1"/>
                </p:nvSpPr>
                <p:spPr bwMode="auto">
                  <a:xfrm>
                    <a:off x="702" y="-10"/>
                    <a:ext cx="1231" cy="1692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91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37" y="935"/>
                    <a:ext cx="1236" cy="1683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92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712" y="1815"/>
                    <a:ext cx="1215" cy="1692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086" name="Group 45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087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7" y="-12"/>
                    <a:ext cx="1231" cy="1692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88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25" y="944"/>
                    <a:ext cx="1236" cy="1683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89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75" y="1813"/>
                    <a:ext cx="1215" cy="1692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  <p:grpSp>
            <p:nvGrpSpPr>
              <p:cNvPr id="1076" name="Group 49"/>
              <p:cNvGrpSpPr>
                <a:grpSpLocks/>
              </p:cNvGrpSpPr>
              <p:nvPr userDrawn="1"/>
            </p:nvGrpSpPr>
            <p:grpSpPr bwMode="auto">
              <a:xfrm rot="1750193">
                <a:off x="181" y="215"/>
                <a:ext cx="616" cy="718"/>
                <a:chOff x="0" y="0"/>
                <a:chExt cx="983" cy="1148"/>
              </a:xfrm>
            </p:grpSpPr>
            <p:grpSp>
              <p:nvGrpSpPr>
                <p:cNvPr id="1077" name="Group 50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082" name="未知"/>
                  <p:cNvSpPr>
                    <a:spLocks/>
                  </p:cNvSpPr>
                  <p:nvPr userDrawn="1"/>
                </p:nvSpPr>
                <p:spPr bwMode="auto">
                  <a:xfrm>
                    <a:off x="712" y="-29"/>
                    <a:ext cx="1243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83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60" y="920"/>
                    <a:ext cx="1247" cy="1716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84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716" y="1792"/>
                    <a:ext cx="1243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078" name="Group 54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079" name="未知"/>
                  <p:cNvSpPr>
                    <a:spLocks/>
                  </p:cNvSpPr>
                  <p:nvPr userDrawn="1"/>
                </p:nvSpPr>
                <p:spPr bwMode="auto">
                  <a:xfrm>
                    <a:off x="644" y="-38"/>
                    <a:ext cx="1243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80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174" y="910"/>
                    <a:ext cx="1247" cy="1716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81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51" y="1814"/>
                    <a:ext cx="1243" cy="1694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</p:grpSp>
        <p:grpSp>
          <p:nvGrpSpPr>
            <p:cNvPr id="1037" name="Group 58"/>
            <p:cNvGrpSpPr>
              <a:grpSpLocks/>
            </p:cNvGrpSpPr>
            <p:nvPr/>
          </p:nvGrpSpPr>
          <p:grpSpPr bwMode="auto">
            <a:xfrm>
              <a:off x="528" y="336"/>
              <a:ext cx="659" cy="768"/>
              <a:chOff x="0" y="0"/>
              <a:chExt cx="983" cy="1148"/>
            </a:xfrm>
          </p:grpSpPr>
          <p:grpSp>
            <p:nvGrpSpPr>
              <p:cNvPr id="1057" name="Group 59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983" cy="1148"/>
                <a:chOff x="0" y="0"/>
                <a:chExt cx="983" cy="1148"/>
              </a:xfrm>
            </p:grpSpPr>
            <p:grpSp>
              <p:nvGrpSpPr>
                <p:cNvPr id="1067" name="Group 60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072" name="未知"/>
                  <p:cNvSpPr>
                    <a:spLocks/>
                  </p:cNvSpPr>
                  <p:nvPr userDrawn="1"/>
                </p:nvSpPr>
                <p:spPr bwMode="auto">
                  <a:xfrm>
                    <a:off x="692" y="-2"/>
                    <a:ext cx="1236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73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39" y="944"/>
                    <a:ext cx="1231" cy="1696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74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83" y="1817"/>
                    <a:ext cx="1229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068" name="Group 64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069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5" y="-4"/>
                    <a:ext cx="1236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70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32" y="947"/>
                    <a:ext cx="1231" cy="1696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71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82" y="1820"/>
                    <a:ext cx="1229" cy="169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  <p:grpSp>
            <p:nvGrpSpPr>
              <p:cNvPr id="1058" name="Group 68"/>
              <p:cNvGrpSpPr>
                <a:grpSpLocks/>
              </p:cNvGrpSpPr>
              <p:nvPr userDrawn="1"/>
            </p:nvGrpSpPr>
            <p:grpSpPr bwMode="auto">
              <a:xfrm rot="1750193">
                <a:off x="181" y="215"/>
                <a:ext cx="616" cy="718"/>
                <a:chOff x="0" y="0"/>
                <a:chExt cx="983" cy="1148"/>
              </a:xfrm>
            </p:grpSpPr>
            <p:grpSp>
              <p:nvGrpSpPr>
                <p:cNvPr id="1059" name="Group 69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064" name="未知"/>
                  <p:cNvSpPr>
                    <a:spLocks/>
                  </p:cNvSpPr>
                  <p:nvPr userDrawn="1"/>
                </p:nvSpPr>
                <p:spPr bwMode="auto">
                  <a:xfrm>
                    <a:off x="704" y="-9"/>
                    <a:ext cx="1227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65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45" y="939"/>
                    <a:ext cx="1237" cy="168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66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94" y="1813"/>
                    <a:ext cx="1227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060" name="Group 73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061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5" y="-15"/>
                    <a:ext cx="1227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62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14" y="937"/>
                    <a:ext cx="1237" cy="168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63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74" y="1806"/>
                    <a:ext cx="1227" cy="1699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</p:grpSp>
        <p:grpSp>
          <p:nvGrpSpPr>
            <p:cNvPr id="1038" name="Group 77"/>
            <p:cNvGrpSpPr>
              <a:grpSpLocks/>
            </p:cNvGrpSpPr>
            <p:nvPr/>
          </p:nvGrpSpPr>
          <p:grpSpPr bwMode="auto">
            <a:xfrm>
              <a:off x="487" y="192"/>
              <a:ext cx="281" cy="328"/>
              <a:chOff x="0" y="0"/>
              <a:chExt cx="983" cy="1148"/>
            </a:xfrm>
          </p:grpSpPr>
          <p:grpSp>
            <p:nvGrpSpPr>
              <p:cNvPr id="1039" name="Group 78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983" cy="1148"/>
                <a:chOff x="0" y="0"/>
                <a:chExt cx="983" cy="1148"/>
              </a:xfrm>
            </p:grpSpPr>
            <p:grpSp>
              <p:nvGrpSpPr>
                <p:cNvPr id="1049" name="Group 79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054" name="未知"/>
                  <p:cNvSpPr>
                    <a:spLocks/>
                  </p:cNvSpPr>
                  <p:nvPr userDrawn="1"/>
                </p:nvSpPr>
                <p:spPr bwMode="auto">
                  <a:xfrm>
                    <a:off x="700" y="-9"/>
                    <a:ext cx="1233" cy="168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55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34" y="932"/>
                    <a:ext cx="1228" cy="1696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56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83" y="1808"/>
                    <a:ext cx="1233" cy="168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050" name="Group 83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051" name="未知"/>
                  <p:cNvSpPr>
                    <a:spLocks/>
                  </p:cNvSpPr>
                  <p:nvPr userDrawn="1"/>
                </p:nvSpPr>
                <p:spPr bwMode="auto">
                  <a:xfrm>
                    <a:off x="688" y="-1"/>
                    <a:ext cx="1233" cy="168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52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18" y="941"/>
                    <a:ext cx="1228" cy="1696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53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74" y="1816"/>
                    <a:ext cx="1233" cy="1685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  <p:grpSp>
            <p:nvGrpSpPr>
              <p:cNvPr id="1040" name="Group 87"/>
              <p:cNvGrpSpPr>
                <a:grpSpLocks/>
              </p:cNvGrpSpPr>
              <p:nvPr userDrawn="1"/>
            </p:nvGrpSpPr>
            <p:grpSpPr bwMode="auto">
              <a:xfrm rot="1750193">
                <a:off x="181" y="215"/>
                <a:ext cx="616" cy="718"/>
                <a:chOff x="0" y="0"/>
                <a:chExt cx="983" cy="1148"/>
              </a:xfrm>
            </p:grpSpPr>
            <p:grpSp>
              <p:nvGrpSpPr>
                <p:cNvPr id="1041" name="Group 88"/>
                <p:cNvGrpSpPr>
                  <a:grpSpLocks/>
                </p:cNvGrpSpPr>
                <p:nvPr userDrawn="1"/>
              </p:nvGrpSpPr>
              <p:grpSpPr bwMode="auto">
                <a:xfrm rot="20092130" flipH="1">
                  <a:off x="467" y="0"/>
                  <a:ext cx="516" cy="926"/>
                  <a:chOff x="0" y="0"/>
                  <a:chExt cx="1925" cy="3521"/>
                </a:xfrm>
              </p:grpSpPr>
              <p:sp>
                <p:nvSpPr>
                  <p:cNvPr id="1046" name="未知"/>
                  <p:cNvSpPr>
                    <a:spLocks/>
                  </p:cNvSpPr>
                  <p:nvPr userDrawn="1"/>
                </p:nvSpPr>
                <p:spPr bwMode="auto">
                  <a:xfrm>
                    <a:off x="727" y="-14"/>
                    <a:ext cx="1230" cy="168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47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277" y="933"/>
                    <a:ext cx="1234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48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725" y="1803"/>
                    <a:ext cx="1230" cy="168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  <p:grpSp>
              <p:nvGrpSpPr>
                <p:cNvPr id="1042" name="Group 92"/>
                <p:cNvGrpSpPr>
                  <a:grpSpLocks/>
                </p:cNvGrpSpPr>
                <p:nvPr userDrawn="1"/>
              </p:nvGrpSpPr>
              <p:grpSpPr bwMode="auto">
                <a:xfrm rot="-1567628">
                  <a:off x="0" y="222"/>
                  <a:ext cx="516" cy="926"/>
                  <a:chOff x="0" y="0"/>
                  <a:chExt cx="1925" cy="3521"/>
                </a:xfrm>
              </p:grpSpPr>
              <p:sp>
                <p:nvSpPr>
                  <p:cNvPr id="1043" name="未知"/>
                  <p:cNvSpPr>
                    <a:spLocks/>
                  </p:cNvSpPr>
                  <p:nvPr userDrawn="1"/>
                </p:nvSpPr>
                <p:spPr bwMode="auto">
                  <a:xfrm>
                    <a:off x="652" y="-51"/>
                    <a:ext cx="1230" cy="168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44" name="未知"/>
                  <p:cNvSpPr>
                    <a:spLocks/>
                  </p:cNvSpPr>
                  <p:nvPr userDrawn="1"/>
                </p:nvSpPr>
                <p:spPr bwMode="auto">
                  <a:xfrm rot="-3441482">
                    <a:off x="195" y="902"/>
                    <a:ext cx="1234" cy="169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  <p:sp>
                <p:nvSpPr>
                  <p:cNvPr id="1045" name="未知"/>
                  <p:cNvSpPr>
                    <a:spLocks/>
                  </p:cNvSpPr>
                  <p:nvPr userDrawn="1"/>
                </p:nvSpPr>
                <p:spPr bwMode="auto">
                  <a:xfrm flipV="1">
                    <a:off x="674" y="1788"/>
                    <a:ext cx="1230" cy="1687"/>
                  </a:xfrm>
                  <a:custGeom>
                    <a:avLst/>
                    <a:gdLst>
                      <a:gd name="T0" fmla="*/ 1212 w 1232"/>
                      <a:gd name="T1" fmla="*/ 1697 h 1697"/>
                      <a:gd name="T2" fmla="*/ 335 w 1232"/>
                      <a:gd name="T3" fmla="*/ 951 h 1697"/>
                      <a:gd name="T4" fmla="*/ 167 w 1232"/>
                      <a:gd name="T5" fmla="*/ 47 h 1697"/>
                      <a:gd name="T6" fmla="*/ 910 w 1232"/>
                      <a:gd name="T7" fmla="*/ 545 h 1697"/>
                      <a:gd name="T8" fmla="*/ 1212 w 1232"/>
                      <a:gd name="T9" fmla="*/ 1697 h 169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32" h="1697">
                        <a:moveTo>
                          <a:pt x="1212" y="1697"/>
                        </a:moveTo>
                        <a:cubicBezTo>
                          <a:pt x="1024" y="1657"/>
                          <a:pt x="536" y="1219"/>
                          <a:pt x="335" y="951"/>
                        </a:cubicBezTo>
                        <a:cubicBezTo>
                          <a:pt x="228" y="817"/>
                          <a:pt x="0" y="389"/>
                          <a:pt x="167" y="47"/>
                        </a:cubicBezTo>
                        <a:cubicBezTo>
                          <a:pt x="488" y="0"/>
                          <a:pt x="762" y="306"/>
                          <a:pt x="910" y="545"/>
                        </a:cubicBezTo>
                        <a:cubicBezTo>
                          <a:pt x="1058" y="784"/>
                          <a:pt x="1232" y="1517"/>
                          <a:pt x="1212" y="1697"/>
                        </a:cubicBezTo>
                        <a:close/>
                      </a:path>
                    </a:pathLst>
                  </a:custGeom>
                  <a:solidFill>
                    <a:srgbClr val="990033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/>
                    <a:ext uri="{AF507438-7753-43E0-B8FC-AC1667EBCBE1}"/>
                  </a:extLst>
                </p:spPr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>
                      <a:latin typeface="Arial" panose="020B0604020202020204" pitchFamily="34" charset="0"/>
                      <a:ea typeface="PMingLiU" panose="02020500000000000000" pitchFamily="18" charset="-120"/>
                    </a:endParaRPr>
                  </a:p>
                </p:txBody>
              </p:sp>
            </p:grpSp>
          </p:grpSp>
        </p:grpSp>
      </p:grpSp>
      <p:sp>
        <p:nvSpPr>
          <p:cNvPr id="1120" name="Rectangle 9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1121" name="Rectangle 9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1122" name="Rectangle 9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fld id="{D5C2DF0A-5DC0-4B8C-89B5-EE29109F4B1A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  <p:sp>
        <p:nvSpPr>
          <p:cNvPr id="1030" name="Rectangle 10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5900"/>
            <a:ext cx="8229600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CN" smtClean="0"/>
              <a:t>单击此处编辑母版文本样式</a:t>
            </a:r>
          </a:p>
          <a:p>
            <a:pPr lvl="1"/>
            <a:r>
              <a:rPr lang="zh-TW" altLang="zh-CN" smtClean="0"/>
              <a:t>第二级</a:t>
            </a:r>
          </a:p>
          <a:p>
            <a:pPr lvl="2"/>
            <a:r>
              <a:rPr lang="zh-TW" altLang="zh-CN" smtClean="0"/>
              <a:t>第三级</a:t>
            </a:r>
          </a:p>
          <a:p>
            <a:pPr lvl="3"/>
            <a:r>
              <a:rPr lang="zh-TW" altLang="zh-CN" smtClean="0"/>
              <a:t>第四级</a:t>
            </a:r>
          </a:p>
          <a:p>
            <a:pPr lvl="4"/>
            <a:r>
              <a:rPr lang="zh-TW" altLang="zh-CN" smtClean="0"/>
              <a:t>第五级</a:t>
            </a:r>
          </a:p>
        </p:txBody>
      </p:sp>
      <p:sp>
        <p:nvSpPr>
          <p:cNvPr id="1031" name="矩形 4"/>
          <p:cNvSpPr>
            <a:spLocks noChangeArrowheads="1"/>
          </p:cNvSpPr>
          <p:nvPr userDrawn="1"/>
        </p:nvSpPr>
        <p:spPr bwMode="auto">
          <a:xfrm>
            <a:off x="523875" y="115888"/>
            <a:ext cx="13033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0" hangingPunct="0">
              <a:defRPr/>
            </a:pPr>
            <a:r>
              <a:rPr lang="zh-CN" altLang="en-US" sz="2000" b="1" smtClean="0">
                <a:solidFill>
                  <a:srgbClr val="000000"/>
                </a:solidFill>
                <a:ea typeface="黑体" panose="02010609060101010101" pitchFamily="49" charset="-122"/>
              </a:rPr>
              <a:t>邶风</a:t>
            </a:r>
            <a:r>
              <a:rPr lang="en-US" altLang="zh-CN" sz="2000" b="1" smtClean="0">
                <a:solidFill>
                  <a:srgbClr val="000000"/>
                </a:solidFill>
                <a:ea typeface="黑体" panose="02010609060101010101" pitchFamily="49" charset="-122"/>
              </a:rPr>
              <a:t>·</a:t>
            </a:r>
            <a:r>
              <a:rPr lang="zh-CN" altLang="en-US" sz="2000" b="1" smtClean="0">
                <a:solidFill>
                  <a:srgbClr val="000000"/>
                </a:solidFill>
                <a:ea typeface="黑体" panose="02010609060101010101" pitchFamily="49" charset="-122"/>
              </a:rPr>
              <a:t>静女</a:t>
            </a:r>
            <a:endParaRPr lang="zh-CN" altLang="en-US" sz="200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fld id="{072F2591-753E-4FF8-A8BD-A4D2D0DED5AB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  <p:sp>
        <p:nvSpPr>
          <p:cNvPr id="1331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CN" smtClean="0"/>
              <a:t>单击此处编辑母版文本样式</a:t>
            </a:r>
          </a:p>
          <a:p>
            <a:pPr lvl="1"/>
            <a:r>
              <a:rPr lang="zh-TW" altLang="zh-CN" smtClean="0"/>
              <a:t>第二级</a:t>
            </a:r>
          </a:p>
          <a:p>
            <a:pPr lvl="2"/>
            <a:r>
              <a:rPr lang="zh-TW" altLang="zh-CN" smtClean="0"/>
              <a:t>第三级</a:t>
            </a:r>
          </a:p>
          <a:p>
            <a:pPr lvl="3"/>
            <a:r>
              <a:rPr lang="zh-TW" altLang="zh-CN" smtClean="0"/>
              <a:t>第四级</a:t>
            </a:r>
          </a:p>
          <a:p>
            <a:pPr lvl="4"/>
            <a:r>
              <a:rPr lang="zh-TW" altLang="zh-CN" smtClean="0"/>
              <a:t>第五级</a:t>
            </a:r>
          </a:p>
        </p:txBody>
      </p:sp>
      <p:sp>
        <p:nvSpPr>
          <p:cNvPr id="7" name="标题 1"/>
          <p:cNvSpPr txBox="1">
            <a:spLocks/>
          </p:cNvSpPr>
          <p:nvPr userDrawn="1"/>
        </p:nvSpPr>
        <p:spPr>
          <a:xfrm>
            <a:off x="446088" y="260350"/>
            <a:ext cx="8229600" cy="3603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defRPr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邶风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静女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7"/>
          <p:cNvSpPr>
            <a:spLocks noGrp="1"/>
          </p:cNvSpPr>
          <p:nvPr>
            <p:ph type="ctrTitle"/>
          </p:nvPr>
        </p:nvSpPr>
        <p:spPr bwMode="auto">
          <a:xfrm>
            <a:off x="468313" y="1125538"/>
            <a:ext cx="7772400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zh-CN" altLang="en-US" sz="4800" smtClean="0"/>
              <a:t>          </a:t>
            </a:r>
            <a:r>
              <a:rPr lang="zh-CN" altLang="en-US" sz="6000" smtClean="0">
                <a:ea typeface="华文隶书"/>
                <a:cs typeface="华文隶书"/>
              </a:rPr>
              <a:t>诗经二首</a:t>
            </a: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3708400" y="3141663"/>
            <a:ext cx="3384550" cy="1081087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hangingPunct="0">
              <a:defRPr/>
            </a:pPr>
            <a:r>
              <a:rPr lang="zh-CN" altLang="en-US" sz="3600" kern="10">
                <a:solidFill>
                  <a:srgbClr val="DE004A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邶风</a:t>
            </a:r>
            <a:r>
              <a:rPr lang="en-US" altLang="zh-CN" sz="3600" kern="10">
                <a:solidFill>
                  <a:srgbClr val="DE004A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3600" kern="10">
                <a:solidFill>
                  <a:srgbClr val="DE004A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静女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288" y="1196975"/>
            <a:ext cx="1200150" cy="44640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 eaLnBrk="0" hangingPunct="0">
              <a:defRPr/>
            </a:pPr>
            <a:r>
              <a:rPr lang="zh-CN" altLang="en-US" sz="6600" b="1" dirty="0">
                <a:ln/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PMingLiU" panose="02020500000000000000" pitchFamily="18" charset="-120"/>
              </a:rPr>
              <a:t>拓 展 阅 读</a:t>
            </a:r>
          </a:p>
        </p:txBody>
      </p:sp>
      <p:sp>
        <p:nvSpPr>
          <p:cNvPr id="37890" name="文本框 4"/>
          <p:cNvSpPr txBox="1">
            <a:spLocks noChangeArrowheads="1"/>
          </p:cNvSpPr>
          <p:nvPr/>
        </p:nvSpPr>
        <p:spPr bwMode="auto">
          <a:xfrm>
            <a:off x="2051050" y="620713"/>
            <a:ext cx="6913563" cy="2308225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6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郑风</a:t>
            </a:r>
            <a:r>
              <a:rPr lang="en-US" altLang="zh-CN" sz="36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36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子衿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青青子衿，悠悠我心。纵我不往，子宁不嗣音？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青青子佩，悠悠我思。纵我不往，子宁不来？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挑兮达兮，在城阙兮。一日不见，如三月兮。</a:t>
            </a:r>
          </a:p>
        </p:txBody>
      </p:sp>
      <p:sp>
        <p:nvSpPr>
          <p:cNvPr id="37891" name="文本框 5"/>
          <p:cNvSpPr txBox="1">
            <a:spLocks noChangeArrowheads="1"/>
          </p:cNvSpPr>
          <p:nvPr/>
        </p:nvSpPr>
        <p:spPr bwMode="auto">
          <a:xfrm>
            <a:off x="2051050" y="3429000"/>
            <a:ext cx="6913563" cy="2308225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6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卫风</a:t>
            </a:r>
            <a:r>
              <a:rPr lang="en-US" altLang="zh-CN" sz="36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36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木瓜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投我以木瓜，报之以琼琚。匪报也，永以为好也！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投我以木桃，报之以琼瑶。匪报也，永以为好也！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A345B"/>
                </a:solidFill>
                <a:latin typeface="微软雅黑" pitchFamily="34" charset="-122"/>
                <a:ea typeface="微软雅黑" pitchFamily="34" charset="-122"/>
              </a:rPr>
              <a:t>投我以木李，报之以琼玖。匪报也，永以为好也！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2"/>
          <p:cNvSpPr>
            <a:spLocks noGrp="1"/>
          </p:cNvSpPr>
          <p:nvPr>
            <p:ph type="title"/>
          </p:nvPr>
        </p:nvSpPr>
        <p:spPr bwMode="auto">
          <a:xfrm>
            <a:off x="468313" y="620713"/>
            <a:ext cx="8229600" cy="9223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5400" smtClean="0">
                <a:solidFill>
                  <a:srgbClr val="DA718D"/>
                </a:solidFill>
                <a:latin typeface="微软雅黑" pitchFamily="34" charset="-122"/>
                <a:ea typeface="微软雅黑" pitchFamily="34" charset="-122"/>
              </a:rPr>
              <a:t>课 后 作 业</a:t>
            </a:r>
          </a:p>
        </p:txBody>
      </p:sp>
      <p:sp>
        <p:nvSpPr>
          <p:cNvPr id="4" name="矩形 3"/>
          <p:cNvSpPr/>
          <p:nvPr/>
        </p:nvSpPr>
        <p:spPr>
          <a:xfrm>
            <a:off x="1017588" y="1916113"/>
            <a:ext cx="7129462" cy="23098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600" dirty="0">
                <a:latin typeface="+mn-ea"/>
                <a:ea typeface="+mn-ea"/>
              </a:rPr>
              <a:t>（</a:t>
            </a:r>
            <a:r>
              <a:rPr lang="zh-CN" altLang="en-US" sz="3600" b="1" dirty="0">
                <a:latin typeface="+mn-ea"/>
                <a:ea typeface="+mn-ea"/>
              </a:rPr>
              <a:t>一）背诵本诗。</a:t>
            </a:r>
          </a:p>
          <a:p>
            <a:pPr eaLnBrk="0" hangingPunct="0">
              <a:defRPr/>
            </a:pPr>
            <a:r>
              <a:rPr lang="zh-CN" altLang="en-US" sz="3600" b="1" dirty="0">
                <a:latin typeface="+mn-ea"/>
                <a:ea typeface="+mn-ea"/>
              </a:rPr>
              <a:t>（二）查查</a:t>
            </a:r>
            <a:r>
              <a:rPr lang="en-US" altLang="zh-CN" sz="3600" b="1" dirty="0">
                <a:latin typeface="+mn-ea"/>
                <a:ea typeface="+mn-ea"/>
              </a:rPr>
              <a:t>《</a:t>
            </a:r>
            <a:r>
              <a:rPr lang="zh-CN" altLang="en-US" sz="3600" b="1" dirty="0">
                <a:latin typeface="+mn-ea"/>
                <a:ea typeface="+mn-ea"/>
              </a:rPr>
              <a:t>诗经</a:t>
            </a:r>
            <a:r>
              <a:rPr lang="en-US" altLang="zh-CN" sz="3600" b="1" dirty="0">
                <a:latin typeface="+mn-ea"/>
                <a:ea typeface="+mn-ea"/>
              </a:rPr>
              <a:t>》</a:t>
            </a:r>
            <a:r>
              <a:rPr lang="zh-CN" altLang="en-US" sz="3600" b="1" dirty="0">
                <a:latin typeface="+mn-ea"/>
                <a:ea typeface="+mn-ea"/>
              </a:rPr>
              <a:t>中还有哪些诗篇大家比较熟悉，把其中的经典诗句摘抄下来。</a:t>
            </a:r>
          </a:p>
        </p:txBody>
      </p:sp>
      <p:pic>
        <p:nvPicPr>
          <p:cNvPr id="38915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4076700"/>
            <a:ext cx="4083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2"/>
          <p:cNvSpPr>
            <a:spLocks noGrp="1"/>
          </p:cNvSpPr>
          <p:nvPr>
            <p:ph type="ctrTitle"/>
          </p:nvPr>
        </p:nvSpPr>
        <p:spPr bwMode="auto">
          <a:xfrm>
            <a:off x="1908175" y="2852738"/>
            <a:ext cx="6335713" cy="8953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8800" smtClean="0">
                <a:solidFill>
                  <a:srgbClr val="AD1C3E"/>
                </a:solidFill>
                <a:latin typeface="华文隶书"/>
                <a:ea typeface="华文隶书"/>
                <a:cs typeface="华文隶书"/>
              </a:rPr>
              <a:t>谢 谢！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24543544_24543544_13766377397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755775"/>
            <a:ext cx="9105900" cy="5145088"/>
          </a:xfrm>
          <a:prstGeom prst="rect">
            <a:avLst/>
          </a:prstGeom>
          <a:noFill/>
        </p:spPr>
      </p:pic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2124075" y="404813"/>
            <a:ext cx="65627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zh-CN">
              <a:ea typeface="PMingLiU" pitchFamily="18" charset="-120"/>
            </a:endParaRPr>
          </a:p>
        </p:txBody>
      </p:sp>
      <p:sp>
        <p:nvSpPr>
          <p:cNvPr id="27651" name="文本框 7"/>
          <p:cNvSpPr txBox="1">
            <a:spLocks noChangeArrowheads="1"/>
          </p:cNvSpPr>
          <p:nvPr/>
        </p:nvSpPr>
        <p:spPr bwMode="auto">
          <a:xfrm>
            <a:off x="539750" y="865188"/>
            <a:ext cx="7092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导入欣赏：民歌</a:t>
            </a:r>
            <a:r>
              <a:rPr lang="en-US" altLang="zh-CN" sz="4000" b="1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4000" b="1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敖包相会</a:t>
            </a:r>
            <a:r>
              <a:rPr lang="en-US" altLang="zh-CN" sz="4000" b="1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4000" b="1">
              <a:solidFill>
                <a:srgbClr val="9900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2205038"/>
            <a:ext cx="384651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latin typeface="+mj-ea"/>
                <a:ea typeface="+mj-ea"/>
              </a:rPr>
              <a:t> </a:t>
            </a:r>
            <a:r>
              <a:rPr lang="zh-CN" altLang="en-US" sz="2400" b="1" dirty="0">
                <a:latin typeface="+mj-ea"/>
                <a:ea typeface="+mj-ea"/>
              </a:rPr>
              <a:t>十五的月亮升上了天空哟</a:t>
            </a:r>
          </a:p>
          <a:p>
            <a:pPr eaLnBrk="0" hangingPunct="0">
              <a:defRPr/>
            </a:pPr>
            <a:r>
              <a:rPr lang="zh-CN" altLang="en-US" sz="2400" b="1" dirty="0">
                <a:latin typeface="+mj-ea"/>
                <a:ea typeface="+mj-ea"/>
              </a:rPr>
              <a:t> 为什么旁边没有云彩</a:t>
            </a:r>
          </a:p>
          <a:p>
            <a:pPr eaLnBrk="0" hangingPunct="0">
              <a:defRPr/>
            </a:pPr>
            <a:r>
              <a:rPr lang="zh-CN" altLang="en-US" sz="2400" b="1" dirty="0">
                <a:latin typeface="+mj-ea"/>
                <a:ea typeface="+mj-ea"/>
              </a:rPr>
              <a:t> 我等待着美丽的姑娘哟</a:t>
            </a:r>
          </a:p>
          <a:p>
            <a:pPr eaLnBrk="0" hangingPunct="0">
              <a:defRPr/>
            </a:pPr>
            <a:r>
              <a:rPr lang="zh-CN" altLang="en-US" sz="2400" b="1" dirty="0">
                <a:latin typeface="+mj-ea"/>
                <a:ea typeface="+mj-ea"/>
              </a:rPr>
              <a:t> 你为什么还不到来哟</a:t>
            </a:r>
          </a:p>
          <a:p>
            <a:pPr eaLnBrk="0" hangingPunct="0">
              <a:defRPr/>
            </a:pPr>
            <a:endParaRPr lang="zh-CN" altLang="en-US" sz="2400" dirty="0">
              <a:latin typeface="+mj-ea"/>
              <a:ea typeface="+mj-ea"/>
            </a:endParaRPr>
          </a:p>
          <a:p>
            <a:pPr eaLnBrk="0" hangingPunct="0">
              <a:defRPr/>
            </a:pPr>
            <a:r>
              <a:rPr lang="zh-CN" altLang="en-US" sz="2400" dirty="0">
                <a:latin typeface="+mj-ea"/>
                <a:ea typeface="+mj-ea"/>
              </a:rPr>
              <a:t>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92613" y="2205038"/>
            <a:ext cx="42116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如果没有天上的雨水哟</a:t>
            </a: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海棠花儿不会自己开</a:t>
            </a: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只要哥哥你耐心地等待哟</a:t>
            </a: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你心上的人儿就会跑过来哟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3"/>
          <p:cNvSpPr>
            <a:spLocks noGrp="1"/>
          </p:cNvSpPr>
          <p:nvPr>
            <p:ph type="title"/>
          </p:nvPr>
        </p:nvSpPr>
        <p:spPr bwMode="auto">
          <a:xfrm>
            <a:off x="684213" y="908050"/>
            <a:ext cx="6840537" cy="792163"/>
          </a:xfrm>
          <a:noFill/>
          <a:ln w="19050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40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朗读，听范读，掌握读音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39750" y="2060575"/>
            <a:ext cx="792003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6700" algn="just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姝 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(</a:t>
            </a:r>
            <a:r>
              <a:rPr lang="en-US" altLang="zh-CN" sz="2400" b="1" kern="100" dirty="0" err="1">
                <a:latin typeface="+mn-ea"/>
                <a:ea typeface="+mn-ea"/>
                <a:cs typeface="宋体" panose="02010600030101010101" pitchFamily="2" charset="-122"/>
              </a:rPr>
              <a:t>sh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ū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)   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俟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(s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ì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)  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见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 (xi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à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n) 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踟蹰（</a:t>
            </a:r>
            <a:r>
              <a:rPr lang="en-US" altLang="zh-CN" sz="2400" b="1" kern="100" dirty="0" err="1">
                <a:latin typeface="+mn-ea"/>
                <a:ea typeface="+mn-ea"/>
                <a:cs typeface="宋体" panose="02010600030101010101" pitchFamily="2" charset="-122"/>
              </a:rPr>
              <a:t>ch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í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</a:t>
            </a:r>
            <a:r>
              <a:rPr lang="en-US" altLang="zh-CN" sz="2400" b="1" kern="100" dirty="0" err="1">
                <a:latin typeface="+mn-ea"/>
                <a:ea typeface="+mn-ea"/>
                <a:cs typeface="宋体" panose="02010600030101010101" pitchFamily="2" charset="-122"/>
              </a:rPr>
              <a:t>ch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ú</a:t>
            </a:r>
            <a:r>
              <a:rPr lang="zh-CN" altLang="en-US" sz="2400" b="1" kern="100" dirty="0">
                <a:latin typeface="+mn-ea"/>
                <a:ea typeface="+mn-ea"/>
                <a:cs typeface="宋体" panose="02010600030101010101" pitchFamily="2" charset="-122"/>
              </a:rPr>
              <a:t>）</a:t>
            </a:r>
            <a:endParaRPr lang="en-US" altLang="zh-CN" sz="2400" b="1" kern="100" dirty="0">
              <a:latin typeface="+mn-ea"/>
              <a:ea typeface="+mn-ea"/>
              <a:cs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娈（</a:t>
            </a:r>
            <a:r>
              <a:rPr lang="en-US" altLang="zh-CN" sz="2400" b="1" kern="100" dirty="0" err="1">
                <a:latin typeface="+mn-ea"/>
                <a:ea typeface="+mn-ea"/>
                <a:cs typeface="宋体" panose="02010600030101010101" pitchFamily="2" charset="-122"/>
              </a:rPr>
              <a:t>lu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á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n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）</a:t>
            </a:r>
            <a:r>
              <a:rPr lang="en-US" altLang="zh-CN" sz="2400" b="1" kern="100" dirty="0">
                <a:latin typeface="+mn-ea"/>
                <a:ea typeface="+mn-ea"/>
              </a:rPr>
              <a:t> 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贻（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y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í）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彤（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t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ó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ng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）管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   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炜（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w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ě</a:t>
            </a:r>
            <a:r>
              <a:rPr lang="en-US" altLang="zh-CN" sz="2400" b="1" kern="100" dirty="0" err="1">
                <a:latin typeface="+mn-ea"/>
                <a:ea typeface="+mn-ea"/>
                <a:cs typeface="宋体" panose="02010600030101010101" pitchFamily="2" charset="-122"/>
              </a:rPr>
              <a:t>i</a:t>
            </a:r>
            <a:r>
              <a:rPr lang="zh-CN" altLang="en-US" sz="2400" b="1" kern="100" dirty="0">
                <a:latin typeface="+mn-ea"/>
                <a:ea typeface="+mn-ea"/>
                <a:cs typeface="宋体" panose="02010600030101010101" pitchFamily="2" charset="-122"/>
              </a:rPr>
              <a:t>）</a:t>
            </a:r>
            <a:endParaRPr lang="en-US" altLang="zh-CN" sz="2400" b="1" kern="100" dirty="0">
              <a:latin typeface="+mn-ea"/>
              <a:ea typeface="+mn-ea"/>
              <a:cs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说（</a:t>
            </a:r>
            <a:r>
              <a:rPr lang="en-US" altLang="zh-CN" sz="2400" b="1" kern="100" dirty="0" err="1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yuè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)   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怿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（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y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ì）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女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（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r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ǔ）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</a:rPr>
              <a:t> </a:t>
            </a:r>
          </a:p>
          <a:p>
            <a:pPr indent="266700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归（</a:t>
            </a:r>
            <a:r>
              <a:rPr lang="en-US" altLang="zh-CN" sz="2400" b="1" kern="100" dirty="0" err="1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ku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ì）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荑（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t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í）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   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洵（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x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ú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n</a:t>
            </a:r>
            <a:r>
              <a:rPr lang="zh-CN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）</a:t>
            </a:r>
            <a:r>
              <a:rPr lang="en-US" altLang="zh-CN" sz="2400" b="1" kern="100" dirty="0">
                <a:latin typeface="+mn-ea"/>
                <a:ea typeface="+mn-ea"/>
                <a:cs typeface="宋体" panose="02010600030101010101" pitchFamily="2" charset="-122"/>
              </a:rPr>
              <a:t>   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匪（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f</a:t>
            </a:r>
            <a:r>
              <a:rPr lang="zh-CN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ē</a:t>
            </a:r>
            <a:r>
              <a:rPr lang="en-US" altLang="zh-CN" sz="2400" b="1" kern="100" dirty="0" err="1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i</a:t>
            </a:r>
            <a:r>
              <a:rPr lang="en-US" altLang="zh-CN" sz="2400" b="1" kern="100" dirty="0">
                <a:solidFill>
                  <a:srgbClr val="DE004A"/>
                </a:solidFill>
                <a:latin typeface="+mn-ea"/>
                <a:ea typeface="+mn-ea"/>
                <a:cs typeface="宋体" panose="02010600030101010101" pitchFamily="2" charset="-122"/>
              </a:rPr>
              <a:t>)</a:t>
            </a:r>
            <a:endParaRPr lang="zh-CN" altLang="zh-CN" sz="2400" b="1" kern="100" dirty="0">
              <a:solidFill>
                <a:srgbClr val="DE004A"/>
              </a:solidFill>
              <a:latin typeface="+mn-ea"/>
              <a:ea typeface="+mn-ea"/>
            </a:endParaRPr>
          </a:p>
        </p:txBody>
      </p:sp>
      <p:pic>
        <p:nvPicPr>
          <p:cNvPr id="28675" name="图片 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4692650"/>
            <a:ext cx="3744913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矩形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" y="652463"/>
            <a:ext cx="2232025" cy="1676400"/>
          </a:xfrm>
          <a:prstGeom prst="rect">
            <a:avLst/>
          </a:prstGeom>
          <a:noFill/>
        </p:spPr>
      </p:pic>
      <p:sp>
        <p:nvSpPr>
          <p:cNvPr id="30722" name="文本框 5"/>
          <p:cNvSpPr txBox="1">
            <a:spLocks noChangeArrowheads="1"/>
          </p:cNvSpPr>
          <p:nvPr/>
        </p:nvSpPr>
        <p:spPr bwMode="auto">
          <a:xfrm>
            <a:off x="2700338" y="544513"/>
            <a:ext cx="6048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0038AC"/>
                </a:solidFill>
                <a:latin typeface="微软雅黑" pitchFamily="34" charset="-122"/>
                <a:ea typeface="微软雅黑" pitchFamily="34" charset="-122"/>
              </a:rPr>
              <a:t>这首诗讲述了什么事？</a:t>
            </a:r>
            <a:endParaRPr lang="en-US" altLang="zh-CN" sz="3600">
              <a:solidFill>
                <a:srgbClr val="0038AC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zh-CN" altLang="en-US" sz="3600">
                <a:solidFill>
                  <a:srgbClr val="0038AC"/>
                </a:solidFill>
                <a:latin typeface="微软雅黑" pitchFamily="34" charset="-122"/>
                <a:ea typeface="微软雅黑" pitchFamily="34" charset="-122"/>
              </a:rPr>
              <a:t>（人物、地点、情节）</a:t>
            </a:r>
          </a:p>
        </p:txBody>
      </p:sp>
      <p:pic>
        <p:nvPicPr>
          <p:cNvPr id="30723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916113"/>
            <a:ext cx="7345363" cy="42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7175" y="271463"/>
            <a:ext cx="4968875" cy="5894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文雅的姑娘真美丽，约好在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城</a:t>
            </a:r>
            <a:r>
              <a:rPr lang="zh-CN" altLang="en-US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墙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的角落里等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我。</a:t>
            </a:r>
            <a:endParaRPr lang="en-US" altLang="zh-CN" sz="2900" kern="100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却故意躲藏起来，惹我挠头又徘徊。</a:t>
            </a:r>
            <a:endParaRPr lang="en-US" altLang="zh-CN" sz="2900" kern="100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美丽姑娘真漂亮，送我一支彤管。</a:t>
            </a:r>
            <a:endParaRPr lang="en-US" altLang="zh-CN" sz="2900" kern="100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彤管红红的发出闪闪的亮光，喜爱你的美丽。</a:t>
            </a:r>
            <a:endParaRPr lang="en-US" altLang="zh-CN" sz="2900" kern="100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姑娘从郊外采来茅荑相赠送，确实又美丽又出奇。</a:t>
            </a:r>
            <a:endParaRPr lang="en-US" altLang="zh-CN" sz="2900" kern="100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900" kern="100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rPr>
              <a:t>不是荑草真的美，（而是）因为它是姑娘送给我的，显得它美丽。</a:t>
            </a:r>
            <a:endParaRPr lang="zh-CN" altLang="en-US" sz="2900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2770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3487738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矩形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5213" y="225425"/>
            <a:ext cx="4675187" cy="18161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048000" y="1316038"/>
            <a:ext cx="480060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请同学们再次朗诵全诗</a:t>
            </a:r>
          </a:p>
        </p:txBody>
      </p:sp>
      <p:sp>
        <p:nvSpPr>
          <p:cNvPr id="12292" name="右箭头 4"/>
          <p:cNvSpPr>
            <a:spLocks noChangeArrowheads="1"/>
          </p:cNvSpPr>
          <p:nvPr/>
        </p:nvSpPr>
        <p:spPr bwMode="auto">
          <a:xfrm>
            <a:off x="1136650" y="1411288"/>
            <a:ext cx="1728788" cy="503237"/>
          </a:xfrm>
          <a:prstGeom prst="rightArrow">
            <a:avLst>
              <a:gd name="adj1" fmla="val 50000"/>
              <a:gd name="adj2" fmla="val 50019"/>
            </a:avLst>
          </a:prstGeom>
          <a:solidFill>
            <a:srgbClr val="FEF4F5"/>
          </a:solidFill>
          <a:ln w="9525" algn="ctr">
            <a:solidFill>
              <a:srgbClr val="DE004A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PMingLiU" pitchFamily="18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113" y="2205038"/>
            <a:ext cx="80645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2400" kern="100" dirty="0">
                <a:solidFill>
                  <a:srgbClr val="E63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首章开篇两句要读出赴约时的兴奋得意之情，“爱而不见，搔首踟蹰”应读出男子等待不来的焦急苦恼之情。</a:t>
            </a:r>
            <a:endParaRPr lang="en-US" altLang="zh-CN" sz="2400" kern="100" dirty="0">
              <a:solidFill>
                <a:srgbClr val="E63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2400" kern="100" dirty="0">
                <a:solidFill>
                  <a:srgbClr val="E63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次章前面两句要读出收到女子赠物的高兴之情，后两句则应表达出对心爱之人的赞美之情。</a:t>
            </a:r>
            <a:endParaRPr lang="en-US" altLang="zh-CN" sz="2400" kern="100" dirty="0">
              <a:solidFill>
                <a:srgbClr val="E63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285750" indent="-285750" eaLnBrk="0" hangingPunct="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2400" kern="100" dirty="0">
                <a:solidFill>
                  <a:srgbClr val="E63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第三章“洵美且异”要表现出对“荑草”的喜爱之情，末句“美人之贻”则应当读出得意兴奋之情。</a:t>
            </a:r>
            <a:endParaRPr lang="zh-CN" altLang="zh-CN" kern="100" dirty="0">
              <a:solidFill>
                <a:srgbClr val="E63F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/>
          <p:cNvPicPr>
            <a:picLocks noChangeAspect="1"/>
          </p:cNvPicPr>
          <p:nvPr/>
        </p:nvPicPr>
        <p:blipFill>
          <a:blip r:embed="rId2"/>
          <a:srcRect l="2235" t="-34460" r="751" b="35143"/>
          <a:stretch>
            <a:fillRect/>
          </a:stretch>
        </p:blipFill>
        <p:spPr bwMode="auto">
          <a:xfrm>
            <a:off x="107950" y="908050"/>
            <a:ext cx="4356100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矩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3300" y="176213"/>
            <a:ext cx="4383088" cy="774700"/>
          </a:xfrm>
          <a:prstGeom prst="rect">
            <a:avLst/>
          </a:prstGeom>
          <a:noFill/>
        </p:spPr>
      </p:pic>
      <p:sp>
        <p:nvSpPr>
          <p:cNvPr id="13316" name="文本框 3"/>
          <p:cNvSpPr txBox="1">
            <a:spLocks noChangeArrowheads="1"/>
          </p:cNvSpPr>
          <p:nvPr/>
        </p:nvSpPr>
        <p:spPr bwMode="auto">
          <a:xfrm>
            <a:off x="287338" y="1244600"/>
            <a:ext cx="39957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itchFamily="2" charset="2"/>
              <a:buChar char="l"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诗歌第一章写了什么？这一对恋人的性格各有何特点，你是怎样看出来的？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7" name="文本框 5"/>
          <p:cNvSpPr txBox="1">
            <a:spLocks noChangeArrowheads="1"/>
          </p:cNvSpPr>
          <p:nvPr/>
        </p:nvSpPr>
        <p:spPr bwMode="auto">
          <a:xfrm>
            <a:off x="4643438" y="1624013"/>
            <a:ext cx="41767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DA718D"/>
                </a:solidFill>
                <a:latin typeface="微软雅黑" pitchFamily="34" charset="-122"/>
                <a:ea typeface="微软雅黑" pitchFamily="34" charset="-122"/>
              </a:rPr>
              <a:t>写了一对恋人相约在城墙下，男子如约而至，但女子却故意躲着不肯出来，男子着急得抓耳又挠腮。“姝”、“爱而不见”表现了女子美丽、调皮、可爱，“搔首踟蹰”表现了男子老实、憨厚、痴情。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矩形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2813" y="188913"/>
            <a:ext cx="4383087" cy="774700"/>
          </a:xfrm>
          <a:prstGeom prst="rect">
            <a:avLst/>
          </a:prstGeom>
          <a:noFill/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287338" y="1244600"/>
            <a:ext cx="86058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itchFamily="2" charset="2"/>
              <a:buChar char="l"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相会之时，静女给男子赠送了什么？男子为什么对这些礼物要大加赞赏？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4073525" y="2198688"/>
            <a:ext cx="49625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DA718D"/>
                </a:solidFill>
                <a:latin typeface="微软雅黑" pitchFamily="34" charset="-122"/>
                <a:ea typeface="微软雅黑" pitchFamily="34" charset="-122"/>
              </a:rPr>
              <a:t>赠送了彤管与荑草。表面上是赞美彤管与荑草，实际是赞美赠送礼物给他的人。原来并不是这些礼物本身有什么不同，而是因为它是美人所赠，所以爱屋及乌，红色的彤管和平常的荑草，在他眼里自然而然变得美不胜收了。</a:t>
            </a:r>
          </a:p>
        </p:txBody>
      </p:sp>
      <p:pic>
        <p:nvPicPr>
          <p:cNvPr id="14341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513" y="2198688"/>
            <a:ext cx="38100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3"/>
          <p:cNvSpPr txBox="1">
            <a:spLocks noChangeArrowheads="1"/>
          </p:cNvSpPr>
          <p:nvPr/>
        </p:nvSpPr>
        <p:spPr bwMode="auto">
          <a:xfrm>
            <a:off x="539750" y="692150"/>
            <a:ext cx="8280400" cy="1077913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反复诵读 “静女其姝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静女其娈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……”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，你有什么发现？诗歌为什么要反复地吟唱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?</a:t>
            </a:r>
          </a:p>
        </p:txBody>
      </p:sp>
      <p:sp>
        <p:nvSpPr>
          <p:cNvPr id="6" name="圆角右箭头 5"/>
          <p:cNvSpPr/>
          <p:nvPr/>
        </p:nvSpPr>
        <p:spPr bwMode="auto">
          <a:xfrm rot="1564881">
            <a:off x="582613" y="1855788"/>
            <a:ext cx="1296987" cy="1150937"/>
          </a:xfrm>
          <a:prstGeom prst="bentArrow">
            <a:avLst/>
          </a:prstGeom>
          <a:solidFill>
            <a:srgbClr val="D89C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0266" y="2132856"/>
            <a:ext cx="6624736" cy="4093428"/>
          </a:xfrm>
          <a:prstGeom prst="rect">
            <a:avLst/>
          </a:prstGeom>
          <a:noFill/>
          <a:effectLst>
            <a:glow rad="406400">
              <a:srgbClr val="D89CB0">
                <a:alpha val="40000"/>
              </a:srgbClr>
            </a:glo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latin typeface="Arial" panose="020B0604020202020204" pitchFamily="34" charset="0"/>
                <a:ea typeface="PMingLiU" panose="02020500000000000000" pitchFamily="18" charset="-120"/>
              </a:rPr>
              <a:t>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这首诗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的部分内容反复使用了相同的句式，表达的意思也很相似，这种艺术手法叫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CA345B"/>
                </a:solidFill>
                <a:effectLst>
                  <a:glow rad="101600">
                    <a:srgbClr val="AD1C3E">
                      <a:alpha val="40000"/>
                    </a:srgb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重章叠句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通过反复的吟咏，能造成一唱三叹的艺术效果，有助于淋漓尽致地表达出诗歌的思想感情。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重章叠句为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所首创，因为它在传情达意上的巨大作用，所以广为后世诗歌使用。</a:t>
            </a:r>
          </a:p>
        </p:txBody>
      </p:sp>
      <p:pic>
        <p:nvPicPr>
          <p:cNvPr id="8" name="矩形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138" y="2511425"/>
            <a:ext cx="1146175" cy="3578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古典花朵_ by Rhea ">
  <a:themeElements>
    <a:clrScheme name="古典花朵_ by Rhea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古典花朵_ by Rhea 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TW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PMingLiU" panose="02020500000000000000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TW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PMingLiU" panose="02020500000000000000" pitchFamily="18" charset="-120"/>
          </a:defRPr>
        </a:defPPr>
      </a:lstStyle>
    </a:lnDef>
  </a:objectDefaults>
  <a:extraClrSchemeLst>
    <a:extraClrScheme>
      <a:clrScheme name="古典花朵_ by Rhea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花朵_ by Rhea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花朵_ by Rhea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花朵_ by Rhea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花朵_ by Rhea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花朵_ by Rhea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花朵_ by Rhea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花朵_ by Rhea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花朵_ by Rhea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花朵_ by Rhea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花朵_ by Rhea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花朵_ by Rhea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自訂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訂設計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TW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PMingLiU" panose="02020500000000000000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TW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PMingLiU" panose="02020500000000000000" pitchFamily="18" charset="-120"/>
          </a:defRPr>
        </a:defPPr>
      </a:lstStyle>
    </a:lnDef>
  </a:objectDefaults>
  <a:extraClrSchemeLst>
    <a:extraClrScheme>
      <a:clrScheme name="自訂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Pages>0</Pages>
  <Words>815</Words>
  <Characters>0</Characters>
  <Application>Microsoft Office PowerPoint</Application>
  <DocSecurity>0</DocSecurity>
  <PresentationFormat>全屏显示(4:3)</PresentationFormat>
  <Lines>0</Lines>
  <Paragraphs>49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PMingLiU</vt:lpstr>
      <vt:lpstr>黑体</vt:lpstr>
      <vt:lpstr>宋体</vt:lpstr>
      <vt:lpstr>Calibri</vt:lpstr>
      <vt:lpstr>微软雅黑</vt:lpstr>
      <vt:lpstr>华文隶书</vt:lpstr>
      <vt:lpstr>隶书</vt:lpstr>
      <vt:lpstr>Wingdings</vt:lpstr>
      <vt:lpstr>仿宋</vt:lpstr>
      <vt:lpstr>古典花朵_ by Rhea </vt:lpstr>
      <vt:lpstr>自訂設計</vt:lpstr>
      <vt:lpstr>古典花朵_ by Rhea </vt:lpstr>
      <vt:lpstr>          诗经二首</vt:lpstr>
      <vt:lpstr>幻灯片 2</vt:lpstr>
      <vt:lpstr>  朗读，听范读，掌握读音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课 后 作 业</vt:lpstr>
      <vt:lpstr>谢 谢！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2010-06-03T03:26:50Z</dcterms:created>
  <dcterms:modified xsi:type="dcterms:W3CDTF">2017-05-07T12:53:08Z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2052-9.1.0.4866</vt:lpwstr>
  </property>
</Properties>
</file>