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372a5548fa070000019ae9e546d5.jpg@900w_1l_2o_100sh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528" y="2019300"/>
            <a:ext cx="8572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3688" y="980728"/>
            <a:ext cx="57502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老鼠们在做什么？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809328"/>
            <a:ext cx="806489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15616" y="188640"/>
            <a:ext cx="698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原来是老鼠在嫁女儿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4" y="980728"/>
            <a:ext cx="57502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新郎会是谁呢？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4797152"/>
            <a:ext cx="74888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他们的本领是什么呢？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3688" y="2492896"/>
            <a:ext cx="595817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太阳、乌云、风、</a:t>
            </a:r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围墙、老鼠、猫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988840"/>
            <a:ext cx="7596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　　小朋友们知道的真多！老师这里有一个故事。听了这个有趣的故事，你们就知道新郎到底是谁了，这个故事的名字叫“老鼠嫁女”。</a:t>
            </a:r>
            <a:endParaRPr lang="zh-CN" altLang="en-US" sz="3600" b="1" dirty="0"/>
          </a:p>
        </p:txBody>
      </p:sp>
      <p:sp>
        <p:nvSpPr>
          <p:cNvPr id="3" name="矩形 2"/>
          <p:cNvSpPr/>
          <p:nvPr/>
        </p:nvSpPr>
        <p:spPr>
          <a:xfrm>
            <a:off x="496144" y="548680"/>
            <a:ext cx="25218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听一听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809328"/>
            <a:ext cx="806489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95537" y="332656"/>
            <a:ext cx="25218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看一看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6145" y="548680"/>
            <a:ext cx="25218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讲一讲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276872"/>
            <a:ext cx="7596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　　小组内互讲故事，注意吐词清晰、声音响亮，小组内相互补充、纠正。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6145" y="548680"/>
            <a:ext cx="25218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演一演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276872"/>
            <a:ext cx="759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　　小组内分配角色表演故事。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WPS 演示</Application>
  <PresentationFormat>全屏显示(4:3)</PresentationFormat>
  <Paragraphs>24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黑体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26</cp:revision>
  <dcterms:created xsi:type="dcterms:W3CDTF">2017-02-13T07:17:00Z</dcterms:created>
  <dcterms:modified xsi:type="dcterms:W3CDTF">2017-02-22T14:11:07Z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