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6" r:id="rId2"/>
    <p:sldId id="453" r:id="rId3"/>
    <p:sldId id="454" r:id="rId4"/>
    <p:sldId id="463" r:id="rId5"/>
    <p:sldId id="462" r:id="rId6"/>
    <p:sldId id="464" r:id="rId7"/>
    <p:sldId id="455" r:id="rId8"/>
    <p:sldId id="301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40589" r="50000"/>
          <a:stretch>
            <a:fillRect/>
          </a:stretch>
        </p:blipFill>
        <p:spPr>
          <a:xfrm>
            <a:off x="341630" y="1436370"/>
            <a:ext cx="6386195" cy="4707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06570" y="1800225"/>
            <a:ext cx="45859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口语交际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9635" y="1252220"/>
            <a:ext cx="2618740" cy="2618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60855" y="1842135"/>
            <a:ext cx="3119755" cy="608966"/>
          </a:xfrm>
          <a:prstGeom prst="snip2Diag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演讲的话题范围：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67485" y="3195320"/>
            <a:ext cx="978354" cy="674838"/>
          </a:xfrm>
          <a:prstGeom prst="flowChartTerminator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科学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9270" y="3978910"/>
            <a:ext cx="1093700" cy="67483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读书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8815" y="3091180"/>
            <a:ext cx="1756592" cy="674838"/>
          </a:xfrm>
          <a:prstGeom prst="flowChartTerminator">
            <a:avLst/>
          </a:prstGeom>
          <a:solidFill>
            <a:srgbClr val="339933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锻炼身体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9815" y="3978910"/>
            <a:ext cx="1871938" cy="674838"/>
          </a:xfrm>
          <a:prstGeom prst="flowChartTerminator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健康饮食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39465" y="1337945"/>
            <a:ext cx="3114676" cy="6089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怎样写好演讲稿？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8900" y="228663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观点要鲜明。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5760" y="3275330"/>
            <a:ext cx="5872480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要有感染力，可以引用生动的故事。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5210" y="4509770"/>
            <a:ext cx="74910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选择合适的材料说明观点，如，列举有代表性的示例，引用名言警句。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 descr="图片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7145" y="1337945"/>
            <a:ext cx="280035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0" y="959485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1335" y="1165860"/>
            <a:ext cx="83051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孝敬父母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“爸爸是船，妈妈是帆，载着小小的我驶向金色的彼岸……”我非常喜欢这首童谣，因为父母给了我无尽的爱。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父爱如山!爸爸是一家驾校的教练，工作压力非常大。但是为了让我能够幸福地生活，他每天都在努力地工作，还要不断地“充电”，不仅要开车很好，还要学会入库倒车。我心疼爸爸，劝爸爸不要熬夜，爸爸却轻轻地抚摸着我的头说：             “不要紧，我的身体棒着呢!”爸爸生活很节俭，但每次送给我的礼物都很昂贵。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夜深了，人静了，窗外漆黑，别人早已进入梦乡，可妈妈仍在操劳。一觉醒来，看见灯光下工作的妈妈，我仿佛看见妈妈所经历的风霜和艰辛;仿佛看见我生病时，妈妈日夜守护着我的情景;仿佛看见无论刮风下雨，妈妈都在放学路上翘首等待我的情形……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91845" y="1813560"/>
            <a:ext cx="803783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一阵心酸，泪水情不自禁地流了下来，而泪光中妈妈的白发是那样的耀眼!妈妈每天都要忙到深夜，第二天还要早起为我做饭。妈妈的精力是有限的，她是一个平凡的人，她也知道累，但决不停下来。“丝丝白发儿女债，历历深纹岁月痕”，是我催白了妈妈的黑发……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如今我长大了，懂得了孝敬父母。在爸爸四十岁生日那天，我冒着倾盆大雨，用自己多年积攒下来的钱买了一个松软甜美的大蛋糕送给爸爸。爸爸收到这份意外的惊喜，不禁心潮澎湃，激动地说：“女儿懂事了，知道孝敬父母了，这是我平生中收到的最珍贵的礼物!”</a:t>
            </a:r>
          </a:p>
          <a:p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5970" y="2076450"/>
            <a:ext cx="49904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“三八”节那天，我亲手制作了一张贺卡送给妈妈，并对她深情地说了一句：“妈妈，我爱你!”礼轻情意重，妈妈瞬间留下了热泪。我知道，这是妈妈幸福的眼泪。</a:t>
            </a:r>
          </a:p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“谁言寸草心，报得三春晖。”为了父母，我会在漫漫求学路上去迎接挑战。我一定会报答他们，让他们永远健康、幸福!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6435" y="2362835"/>
            <a:ext cx="2886710" cy="383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rcRect t="9326" b="5066"/>
          <a:stretch>
            <a:fillRect/>
          </a:stretch>
        </p:blipFill>
        <p:spPr>
          <a:xfrm>
            <a:off x="202565" y="3806190"/>
            <a:ext cx="3258820" cy="20066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21335" y="1784350"/>
            <a:ext cx="2387600" cy="2399030"/>
            <a:chOff x="3135" y="3047"/>
            <a:chExt cx="3760" cy="3778"/>
          </a:xfrm>
        </p:grpSpPr>
        <p:pic>
          <p:nvPicPr>
            <p:cNvPr id="11" name="图片 10" descr="3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5" y="3047"/>
              <a:ext cx="3761" cy="377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853" y="3417"/>
              <a:ext cx="2232" cy="2032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演讲技巧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678555" y="2531745"/>
            <a:ext cx="5258658" cy="674838"/>
          </a:xfrm>
          <a:prstGeom prst="flowChartTerminator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语气、语调适当，姿态大方。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9900" y="4093210"/>
            <a:ext cx="5926455" cy="1374925"/>
          </a:xfrm>
          <a:prstGeom prst="flowChartTerminator">
            <a:avLst/>
          </a:prstGeom>
          <a:noFill/>
          <a:ln w="53975">
            <a:solidFill>
              <a:srgbClr val="00B0F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演讲时利用停顿、重复或者辅以动作强调要点，增强表现力。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21</TotalTime>
  <Words>824</Words>
  <Application>Microsoft Office PowerPoint</Application>
  <PresentationFormat>On-screen Show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403</cp:revision>
  <dcterms:created xsi:type="dcterms:W3CDTF">2013-11-14T01:26:00Z</dcterms:created>
  <dcterms:modified xsi:type="dcterms:W3CDTF">2019-08-10T12:13:30Z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