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37" r:id="rId2"/>
    <p:sldId id="328" r:id="rId3"/>
    <p:sldId id="319" r:id="rId4"/>
    <p:sldId id="327" r:id="rId5"/>
    <p:sldId id="298" r:id="rId6"/>
    <p:sldId id="330" r:id="rId7"/>
    <p:sldId id="299" r:id="rId8"/>
    <p:sldId id="331" r:id="rId9"/>
    <p:sldId id="318" r:id="rId10"/>
    <p:sldId id="332" r:id="rId11"/>
    <p:sldId id="338" r:id="rId12"/>
    <p:sldId id="320" r:id="rId13"/>
    <p:sldId id="333" r:id="rId14"/>
    <p:sldId id="321" r:id="rId15"/>
    <p:sldId id="334" r:id="rId16"/>
    <p:sldId id="32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480" y="-498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  <a:pPr/>
              <a:t>2019/5/11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0.so.qhimgs1.com/sdr/400__/t01ae5a703c1a76cc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122549" y="2169762"/>
            <a:ext cx="4835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</a:t>
            </a:r>
            <a:r>
              <a:rPr lang="zh-CN" altLang="en-US" sz="4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  修改润色</a:t>
            </a:r>
            <a:endParaRPr lang="zh-CN" altLang="en-US" sz="4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"/>
          <p:cNvSpPr txBox="1"/>
          <p:nvPr/>
        </p:nvSpPr>
        <p:spPr>
          <a:xfrm>
            <a:off x="728420" y="994088"/>
            <a:ext cx="11003797" cy="3785652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）求助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就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是请别人当先生，把初稿拿给人家看，或读给人家听，然后请人家提出修改意见。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）推敲法。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在写的过程中边读边写，边写边改，发现不妥当的地方及时修改，不断寻找最佳的表达，就能在一定程度上保证写作质量。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91" b="13465"/>
          <a:stretch>
            <a:fillRect/>
          </a:stretch>
        </p:blipFill>
        <p:spPr>
          <a:xfrm>
            <a:off x="8733388" y="4367070"/>
            <a:ext cx="3262709" cy="2490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5"/>
          <p:cNvGrpSpPr/>
          <p:nvPr/>
        </p:nvGrpSpPr>
        <p:grpSpPr bwMode="auto">
          <a:xfrm>
            <a:off x="730197" y="727108"/>
            <a:ext cx="2073275" cy="3572"/>
            <a:chOff x="0" y="0"/>
            <a:chExt cx="2071702" cy="5754"/>
          </a:xfrm>
        </p:grpSpPr>
        <p:sp>
          <p:nvSpPr>
            <p:cNvPr id="5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" name="同侧圆角矩形 5"/>
          <p:cNvSpPr>
            <a:spLocks noChangeArrowheads="1"/>
          </p:cNvSpPr>
          <p:nvPr/>
        </p:nvSpPr>
        <p:spPr bwMode="auto">
          <a:xfrm>
            <a:off x="731408" y="279414"/>
            <a:ext cx="2000250" cy="386954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写作实践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2886" y="1317356"/>
            <a:ext cx="99344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（一）阅读短文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寻人启事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，根据你的理解和感受，试着修改润色这篇习作。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2770" name="Picture 2" descr="http://p3.so.qhmsg.com/sdr/400__/t015f40f5b0b4d0b7f8.jpg"/>
          <p:cNvPicPr>
            <a:picLocks noChangeAspect="1" noChangeArrowheads="1"/>
          </p:cNvPicPr>
          <p:nvPr/>
        </p:nvPicPr>
        <p:blipFill>
          <a:blip r:embed="rId3" cstate="print"/>
          <a:srcRect b="5318"/>
          <a:stretch>
            <a:fillRect/>
          </a:stretch>
        </p:blipFill>
        <p:spPr bwMode="auto">
          <a:xfrm>
            <a:off x="3099661" y="2650210"/>
            <a:ext cx="5377912" cy="3239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5"/>
          <p:cNvGrpSpPr/>
          <p:nvPr/>
        </p:nvGrpSpPr>
        <p:grpSpPr bwMode="auto">
          <a:xfrm>
            <a:off x="730197" y="727108"/>
            <a:ext cx="2073275" cy="3572"/>
            <a:chOff x="0" y="0"/>
            <a:chExt cx="2071702" cy="5754"/>
          </a:xfrm>
        </p:grpSpPr>
        <p:sp>
          <p:nvSpPr>
            <p:cNvPr id="9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0" name="同侧圆角矩形 5"/>
          <p:cNvSpPr>
            <a:spLocks noChangeArrowheads="1"/>
          </p:cNvSpPr>
          <p:nvPr/>
        </p:nvSpPr>
        <p:spPr bwMode="auto">
          <a:xfrm>
            <a:off x="731408" y="279414"/>
            <a:ext cx="2000250" cy="386954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范文欣赏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115877" y="1352325"/>
            <a:ext cx="10213384" cy="481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作文课。老师教完了应用文写作后，当场给学生们布置了一个题目：假设自己的妈妈丢了，请每一个人写一则寻人启事。老师还给每个同学发了一份寻人启事样本，大家可以照葫芦画瓢，但是，里面的内容必须根据自己母亲的真实情况撰写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同学们似乎还没有反应过来，自己的妈妈丢了，写一则寻人启事？面对着寻人启事样本，同学们一时都不知道该如何下笔。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57980" y="666428"/>
            <a:ext cx="204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寻人启事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90413" y="365787"/>
            <a:ext cx="10445858" cy="60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见同学们都没什么动静，老师说，这样吧，我再讲一遍寻人启事的要点，大家一边听，一边写。首先，写下丢失人的姓名。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大家埋头在纸上写了自己妈妈的名字。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老师说，性别。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女。大家刷刷写下。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丢失人年龄。老师的话音刚落，班级里就炸开了锅。有人说，我妈好象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42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岁了吧。有人说，我妈妈从来没告诉过我她多大啊。有人说，我今年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14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岁，我妈妈该有三十八九岁了吧？几十个同学，竟然没有一个人能够准确地说出自己妈妈的年龄。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9931" y="601367"/>
            <a:ext cx="1118977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老师摇摇头，年龄先空着吧。下面是最重要的部分，请写出丢失人的体貌特征。</a:t>
            </a:r>
            <a:endParaRPr kumimoji="0" lang="zh-CN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大家七嘴八舌，似乎对自己的母亲很了解。老师打断了大家的话，同学们说的，也许是你母亲的特点，但是，现在请大家写的是母亲的体貌特征，比如脸上有颗痣，手背上面有道伤疤，腰杆有点弯曲什么的。</a:t>
            </a:r>
            <a:endParaRPr kumimoji="0" lang="zh-CN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同学们停止了议论，歪着脑袋，努力回想着妈妈的形象。每天都见到的妈妈，到底有些什么体貌特征呢？脸上有没有长痣？好象是有的，但想不起来在哪了。妈妈干活时，经常会受伤，可是，哪儿留下过伤疤？倒真的没注意过啊。妈妈的腰杆这几年确实有点弯曲了，总是直不起来，可能是太累了的缘故吧？可是，好象每个人的母亲都是这样的啊，这也算是体貌特征吗？</a:t>
            </a:r>
            <a:endParaRPr kumimoji="0" lang="zh-CN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590509" y="5543153"/>
            <a:ext cx="1304925" cy="1314847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95945" y="542663"/>
            <a:ext cx="1122077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同学们勉强写下了几个特征，既像是自己母亲的，又好象不太像。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老师说，请同学们再写下，今天，妈妈穿的是什么衣服和鞋子。如果妈妈真的丢了，那么，最后离开家时穿的衣服，将是很重要的鉴别辨认依据。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班级里再次炸开了锅。穿着干净漂亮衣服的同学们，唧唧喳喳地议论开了：哪个同学早上新穿了一双运动鞋，大家立即注意到了；最喜欢的那个电影明星，喜欢穿什么样式什么牌子的衣服，大家总是一清二楚可是，早上和自己一起出门，甚至骑着车子将自己送到学校门口的妈妈，穿着什么颜色的衣服，什么样式的，却真的没有留意，从来也没有留意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80446" y="434613"/>
            <a:ext cx="10988299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作文课彻底失败了，一个简单的寻人启事，竟然没有一个同学写完整、准确。最后，老师面色凝重地对大家说，不是寻人启事难写，是大家对自己的妈妈，根本就不关注不了解啊。</a:t>
            </a:r>
            <a:endParaRPr kumimoji="0" lang="zh-CN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天底下的爸爸和妈妈，都是用心去看自己的孩子的，所以，孩子的每一个细小动作，都逃不过父母的眼睛。记住爸爸妈妈其实一点也不难，只要用心，就足够了。</a:t>
            </a:r>
            <a:endParaRPr kumimoji="0" lang="zh-CN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ahoma" pitchFamily="34" charset="0"/>
              </a:rPr>
              <a:t>每个人的成长都不是一件理所当然的事情，可是，我们偏偏对精心呵护我们的父母视而不见：只看见了可口的饭菜，却不见忙碌在厨房的背影；只欣喜于获得的优异成绩，却忘记了深夜伴读的眼眸；只盼望着自己的成长，却忽略了因操劳而佝偻的背影要到何时，我们才能有一颗心，用它看清父母的面容，记住父母的深情？让我们学会关爱他人，先从关爱自己的父母开始。</a:t>
            </a:r>
            <a:endParaRPr kumimoji="0" lang="zh-CN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113003" y="5269424"/>
            <a:ext cx="2795302" cy="11938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" name="矩形 6"/>
          <p:cNvSpPr/>
          <p:nvPr/>
        </p:nvSpPr>
        <p:spPr>
          <a:xfrm>
            <a:off x="924731" y="1094995"/>
            <a:ext cx="10637004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了解修改环节在写作中的重要作用，明确好作品不仅是写出来的，更是改出来的。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学习修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改文章的原则和方法，理解什么是“言”的修改与“意”的修改，以及怎样进行“言”和“意”的修改。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初步掌握修改文章的方法，对自己所做的文章进行修改润色。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/>
          <p:nvPr/>
        </p:nvSpPr>
        <p:spPr>
          <a:xfrm>
            <a:off x="790413" y="1317880"/>
            <a:ext cx="10724827" cy="422885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indent="720000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分文章七分改, 历代著名作家，都十分重视文章的修改润色。鲁迅先生曾说:“好文章不是写出来的,而是改出来的。” 他的散文《藤野先生》全文不足四千字，改动却达90多处。宋代王安石一句“春风又绿江南岸”中的“绿”字改了十三次。曹雪芹“批阅十载 增删五次” 才成就了四大名著之一《红楼梦》。今天，我们就来学习怎样对文章进行修改润色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"/>
          <p:cNvSpPr txBox="1"/>
          <p:nvPr/>
        </p:nvSpPr>
        <p:spPr>
          <a:xfrm>
            <a:off x="511444" y="1269557"/>
            <a:ext cx="11143282" cy="45243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修改文章要兼顾“言”和“意”。言，指言辞和表达；意，指立意和思想内容。词不达意，语句不连贯，布局不合理等，要从“言”上进行修改；内容肤浅、观点牵强、材料单薄等，就要着重从“意”上作出修改。概括起来就是“六问”：“一问扣题紧不紧，二问材料新不新，三问立意高不高，四问结构顺不顺，五问句子通不通，六问用词准不准。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8185" y="396102"/>
            <a:ext cx="3324899" cy="5232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修改文章的原则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"/>
          <p:cNvGrpSpPr/>
          <p:nvPr/>
        </p:nvGrpSpPr>
        <p:grpSpPr bwMode="auto">
          <a:xfrm>
            <a:off x="730197" y="727108"/>
            <a:ext cx="2073275" cy="3572"/>
            <a:chOff x="0" y="0"/>
            <a:chExt cx="2071702" cy="5754"/>
          </a:xfrm>
        </p:grpSpPr>
        <p:sp>
          <p:nvSpPr>
            <p:cNvPr id="64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5" name="同侧圆角矩形 5"/>
          <p:cNvSpPr>
            <a:spLocks noChangeArrowheads="1"/>
          </p:cNvSpPr>
          <p:nvPr/>
        </p:nvSpPr>
        <p:spPr bwMode="auto">
          <a:xfrm>
            <a:off x="731408" y="279414"/>
            <a:ext cx="2000250" cy="386954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写作指导</a:t>
            </a:r>
          </a:p>
        </p:txBody>
      </p:sp>
      <p:sp>
        <p:nvSpPr>
          <p:cNvPr id="66" name="文本框 1"/>
          <p:cNvSpPr txBox="1"/>
          <p:nvPr/>
        </p:nvSpPr>
        <p:spPr>
          <a:xfrm>
            <a:off x="839896" y="1162313"/>
            <a:ext cx="10644348" cy="45243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修改文章时，首先要着眼于全篇，看文章立意是否正确，观点是否鲜明，内容是否充实而有新意，根据发现的问题作出调整。主要包括：</a:t>
            </a:r>
          </a:p>
          <a:p>
            <a:pPr indent="457200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）订正观点。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观点有时不正确或有失偏颇，需要加以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改正。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indent="45720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）完善主题。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主题不正确，不深刻，不集中，影响全局，应当加以修改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indent="457200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）增删材料。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材料不翔实，需要纠正；不充实，需要补充；材料过多，淹没观点，则需要删除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文本框 1"/>
          <p:cNvSpPr txBox="1"/>
          <p:nvPr/>
        </p:nvSpPr>
        <p:spPr>
          <a:xfrm>
            <a:off x="642694" y="1165682"/>
            <a:ext cx="11130852" cy="4482766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“言”的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修改基本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要求是改“对”。字词和标点的错误、病句等，要一一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改正，进一步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推敲用词，使之准确恰当；推敲句子，使之通畅连贯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。段落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安排是否合理，段与段之间是否衔接，详略安排是否恰当，有无旁逸斜出的段落，等等。都是修改时应重点关注的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。进一步要求是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改“好”，要将“言”的修改与“意”的修改结合起来。补充内容、加工润色，使内容更充实，语言更富有文采。</a:t>
            </a:r>
          </a:p>
        </p:txBody>
      </p:sp>
      <p:grpSp>
        <p:nvGrpSpPr>
          <p:cNvPr id="58" name="组合 5"/>
          <p:cNvGrpSpPr/>
          <p:nvPr/>
        </p:nvGrpSpPr>
        <p:grpSpPr bwMode="auto">
          <a:xfrm>
            <a:off x="730197" y="727108"/>
            <a:ext cx="2073275" cy="3572"/>
            <a:chOff x="0" y="0"/>
            <a:chExt cx="2071702" cy="5754"/>
          </a:xfrm>
        </p:grpSpPr>
        <p:sp>
          <p:nvSpPr>
            <p:cNvPr id="64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5" name="同侧圆角矩形 5"/>
          <p:cNvSpPr>
            <a:spLocks noChangeArrowheads="1"/>
          </p:cNvSpPr>
          <p:nvPr/>
        </p:nvSpPr>
        <p:spPr bwMode="auto">
          <a:xfrm>
            <a:off x="731408" y="279414"/>
            <a:ext cx="2000250" cy="386954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写作指导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"/>
          <p:cNvSpPr txBox="1"/>
          <p:nvPr/>
        </p:nvSpPr>
        <p:spPr>
          <a:xfrm>
            <a:off x="5185986" y="1843611"/>
            <a:ext cx="5414853" cy="2931572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marL="1905" indent="-344805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修改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文章的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基本原则：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1905" indent="-344805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阅读</a:t>
            </a:r>
            <a:endParaRPr lang="en-US" altLang="zh-CN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1905" indent="-344805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反复推敲</a:t>
            </a:r>
            <a:endParaRPr lang="en-US" altLang="zh-CN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1905" indent="-344805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反复修改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        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1" name="组合 5"/>
          <p:cNvGrpSpPr/>
          <p:nvPr/>
        </p:nvGrpSpPr>
        <p:grpSpPr bwMode="auto">
          <a:xfrm>
            <a:off x="730197" y="727108"/>
            <a:ext cx="2073275" cy="3572"/>
            <a:chOff x="0" y="0"/>
            <a:chExt cx="2071702" cy="5754"/>
          </a:xfrm>
        </p:grpSpPr>
        <p:sp>
          <p:nvSpPr>
            <p:cNvPr id="22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3" name="同侧圆角矩形 5"/>
          <p:cNvSpPr>
            <a:spLocks noChangeArrowheads="1"/>
          </p:cNvSpPr>
          <p:nvPr/>
        </p:nvSpPr>
        <p:spPr bwMode="auto">
          <a:xfrm>
            <a:off x="731408" y="279414"/>
            <a:ext cx="2000250" cy="386954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写作指导</a:t>
            </a:r>
          </a:p>
        </p:txBody>
      </p:sp>
      <p:pic>
        <p:nvPicPr>
          <p:cNvPr id="12294" name="Picture 6" descr="http://img.zcool.cn/community/01cf7b574bfb436ac72525aebdd614.jpg@1280w_1l_2o_100sh.jpg"/>
          <p:cNvPicPr>
            <a:picLocks noChangeAspect="1" noChangeArrowheads="1"/>
          </p:cNvPicPr>
          <p:nvPr/>
        </p:nvPicPr>
        <p:blipFill>
          <a:blip r:embed="rId3" cstate="print"/>
          <a:srcRect l="25654" t="6203" r="10848" b="8933"/>
          <a:stretch>
            <a:fillRect/>
          </a:stretch>
        </p:blipFill>
        <p:spPr bwMode="auto">
          <a:xfrm>
            <a:off x="1782306" y="1224367"/>
            <a:ext cx="3208149" cy="3828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8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9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0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2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3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4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5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"/>
          <p:cNvSpPr txBox="1"/>
          <p:nvPr/>
        </p:nvSpPr>
        <p:spPr>
          <a:xfrm>
            <a:off x="862386" y="1924260"/>
            <a:ext cx="9986427" cy="156966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诵读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法。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叶圣陶说“声入心通”，一边诵读，一边思索，遇到语意不畅，气势不接的地方，加以改正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900679" y="508619"/>
            <a:ext cx="4957679" cy="58477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sym typeface="+mn-ea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sym typeface="+mn-ea"/>
              </a:rPr>
              <a:t>修改文章的常用方法</a:t>
            </a:r>
            <a:endParaRPr lang="zh-CN" altLang="en-US" sz="3200" b="1" dirty="0">
              <a:solidFill>
                <a:srgbClr val="FF0000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74212" y="3866826"/>
            <a:ext cx="3717788" cy="2766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"/>
          <p:cNvSpPr txBox="1"/>
          <p:nvPr/>
        </p:nvSpPr>
        <p:spPr>
          <a:xfrm>
            <a:off x="732147" y="816198"/>
            <a:ext cx="10519622" cy="45243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）冷却法。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这是指在写作时间充足的情况下所进行的修改。如果有一定的空余时间，可以把写好的作文收起来，放一段时间以后再拿出来看。这样做能够让你从原来的思路中跳出来，从一个比较客观的角度审视它，另一方面，经过一段时间后，你的眼光、水准比以前又有了提高。这时，你往往更容易发现原来文章中的不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2377</Words>
  <Application>Microsoft Office PowerPoint</Application>
  <PresentationFormat>自定义</PresentationFormat>
  <Paragraphs>46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第一PPT模板网-WWW.1PPT.COM</dc:creator>
  <cp:keywords>第一PPT模板网-WWW.1PPT.COM</cp:keywords>
  <cp:lastModifiedBy>Administrator</cp:lastModifiedBy>
  <cp:revision>33</cp:revision>
  <dcterms:created xsi:type="dcterms:W3CDTF">2017-08-12T10:14:00Z</dcterms:created>
  <dcterms:modified xsi:type="dcterms:W3CDTF">2019-05-11T03:24:45Z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  <property fmtid="{D5CDD505-2E9C-101B-9397-08002B2CF9AE}" pid="3" name="KSORubyTemplateID">
    <vt:lpwstr>21</vt:lpwstr>
  </property>
</Properties>
</file>