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60" r:id="rId11"/>
    <p:sldId id="265" r:id="rId12"/>
    <p:sldId id="277" r:id="rId13"/>
    <p:sldId id="266" r:id="rId14"/>
    <p:sldId id="27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44" r:id="rId27"/>
    <p:sldLayoutId id="2147483847" r:id="rId2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403057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不但渺茫得不能实现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并且荒谬得不能成立。快过的决不会永久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我们说永远快乐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正好像说四方的圆形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静止的动作同样地自相矛盾。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运用了比喻论证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是不存在的。语言幽默中带着讽刺。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快乐在人生里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好比引诱小孩子吃药的方糖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更像跑狗场里引诱狗赛跑的电兔子。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以联想为桥梁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使语言充满灵性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寓意深刻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浅显易懂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趣味横生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俏皮而耐人寻味。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发现了快乐由精神来决定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人类文化又进一步。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人懂得了怎样使自己快乐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发现了精神是一切快乐的源泉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从此痛苦就不再可怕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肉体减少了专制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于是便懂得自得其乐。快乐是精神上的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是人的一种心态。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278246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860325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5075672"/>
            <a:ext cx="8240464" cy="130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文中引用穆勒的话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将苏格拉底和猪进行比较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这样写有哪些作用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苏格拉底是大哲学家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和猪放在一起探究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自然会引起读者的浓厚兴趣。首先是为了阐发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一切快乐的享受都属于精神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其次可以寓庄于谐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以幽默启发读者深思。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矛盾是智慧的代价。这是人生对于人生观开的玩笑。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这两句话怎样理解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的人是富有智慧的人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庸常之人看不出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所以无代价可言。既然持乐观人生态度的人有能耐把忍受转化成享受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那么人生也就只有经常提供痛苦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让你去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吧。这是一句调侃的话。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122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149080"/>
            <a:ext cx="8240464" cy="1982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在文章里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作者反复举例、一再强调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苦中作乐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从病痛里滤出快活来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有什么深刻含义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这要联系当时的社会背景来考虑。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日本帝国主义的侵略受到中国人民的反抗斗争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中国的抗日战争进入相持阶段。日本侵略者及汉奸、走狗四处散布日本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必胜论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必亡论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妄图从思想上、精神上瓦解中国人民的抗日意志。《论快乐》强调对快乐的希望是人生永不悲观的精神源泉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实际上就是鼓励人们永不丢弃理想与追求。文章说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世界上没有可被武力完全屈服的人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这更是坚持抗日到底的精神写照。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564904"/>
            <a:ext cx="824046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74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441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什么是真正的痛苦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什么是真正的快乐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在钱锺书先生的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论快乐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里已经有了独到的看法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快乐与痛苦只是相对而言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关键是心态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使然。请围绕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笑对人生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这一中心组织写作材料。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患难困苦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是磨炼人格之最高学校。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梁启超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不坠青云之志。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王勃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伟大的心胸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应该表现出这样的气概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用笑脸来迎接悲惨的厄运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用百倍的勇气来应付一切不幸。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鲁迅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充满着欢乐与斗争精神的人们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永远带着欢乐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欢迎雷霆与阳光。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赫胥黎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灾难就像刀子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握住刀柄就可以为我们服务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拿住刀刃则会割破手。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洛威尔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典型实例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文王拘而演《周易》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仲尼厄而作《春秋》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屈原放逐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乃赋《离骚》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左丘失明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厥有《国语》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孙子膑脚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《兵法》修列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不韦迁蜀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世传《吕览》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韩非囚秦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《说难》《孤愤》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《诗》三百篇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大底圣贤发愤之所为作也。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俄国大科学家罗蒙诺索夫出生在北极圈内一个偏远穷困的小渔村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终年出海打鱼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又遭受继母虐待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但是他在困境中不甘命运安排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为追求知识而出走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发奋苦学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勤于观察、思索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终于成为一个大科学家。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英国文学家狄更斯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岁时他的父亲因负债而入狱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母亲靠给人洗衣服维持生活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从小他就不得不去鞋厂做工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饱受穷困忧患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但是他遇逆境而不消沉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好学而上进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终于成为英国杰出的现实主义作家。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56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332090"/>
            <a:ext cx="8128000" cy="244782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102447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3075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249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344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钱锺书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钱锺书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(1910—1998),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字默存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号槐聚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曾用笔名中书君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江苏无锡人。现代学者、作家。无论小说或散文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都具有机智隽永的特点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特别是他的讽刺性长篇小说《围城》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更是能够显示他的独特风格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才情横溢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妙喻连篇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刻画人物惟妙惟肖。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两部著名的学术论著《谈艺录》和《管锥编》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散文集《写在人生边上》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短篇小说《人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兽》和长篇小说《围城》。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0.eps" descr="id:214748909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412776"/>
            <a:ext cx="1512168" cy="209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《写在人生边上》是钱锺书的第一本散文集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,1941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年出版。他于抗战期间所写的散文虽未直接反映重大题材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但凡写人论世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总有其鲜明的褒贬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于自然天成的诙谐中表现出他对庸俗、堕落、虚伪的鄙视与尖刻嘲讽。《写在人生边上》总共只有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万字来谈人生的大问题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但字字珠玑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大放智慧的异彩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自然地把读者引入一个广阔无垠的人生天地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给予我们的是丰富多彩的深刻启迪。他或旁征博引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或侃侃而谈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文风如行云流水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奇思妙想和真知灼见俯拾皆是。而这一切他都以一种幽默的情趣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为之披上一件微笑的外衣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轻者令人绽露笑容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重者令人喷饭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笑过之后又让人沉思良久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咀嚼回味再三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每有会意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无不拍手击节。本文就是其中的代表。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3176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263499"/>
              </p:ext>
            </p:extLst>
          </p:nvPr>
        </p:nvGraphicFramePr>
        <p:xfrm>
          <a:off x="508000" y="1124744"/>
          <a:ext cx="8128000" cy="5011932"/>
        </p:xfrm>
        <a:graphic>
          <a:graphicData uri="http://schemas.openxmlformats.org/presentationml/2006/ole">
            <p:oleObj spid="_x0000_s4099" name="文档" r:id="rId5" imgW="3839157" imgH="236634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5065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5896" y="151338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1440" y="1524271"/>
            <a:ext cx="8487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25778" y="196301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888" y="196301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19847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69908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5856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04048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91177" y="2866458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75856" y="2877344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31574" y="3367878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61599" y="3847526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76760" y="4614290"/>
            <a:ext cx="280355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76760" y="5131468"/>
            <a:ext cx="280355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64472" y="5707738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912" y="4863476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22308" y="5346311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挂碍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惭愧。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一箪食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一篮子饭。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跛脚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瘸腿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亦指瘸腿的人。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蹩脚。比喻尴尬、差劲。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计数和进行计算的用具。借指在对抗或竞争中可以凭借的条件。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清洗。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罪过、积习、耻辱等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渺茫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因遥远而模糊不清。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因没有把握而难以预期。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谈笑自若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说说笑笑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跟平常一样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多指在紧张或危急的情况下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672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审定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审查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洗一个澡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看一朵花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吃一顿饭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假使你觉得快活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并非全因为澡洗得干净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花开得好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或者菜合你口味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主要因为你心上没有挂碍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轻松的灵魂可以专注肉体的感觉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来欣赏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吉林民政系统多名官员涉嫌经济犯罪被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二者都有检查核对之意。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指审查决定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包含结果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指检查核对是否正确、妥当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多指计划、提案、著作、个人的资历等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不包含结果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86332" y="337932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5722" y="377815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1390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2343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心安理得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问心无愧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假如你犯罪而真觉快乐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你那时候一定和有道德、有修养的人同样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心安理得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凡事用心去做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即使不成功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我们依然可以说自己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问心无愧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二者都有认为所做之事是合理的意思。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心安理得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强调自以为做的事情合乎道理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心里很坦然。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问心无愧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指反躬自问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没有什么可惭愧的或对不起人的地方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强调给别人造成的影响。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1268" y="2996952"/>
            <a:ext cx="11667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1672" y="3401098"/>
            <a:ext cx="11667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50220"/>
            <a:ext cx="8240464" cy="1334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153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1313</Words>
  <Application>Microsoft Office PowerPoint</Application>
  <PresentationFormat>全屏显示(4:3)</PresentationFormat>
  <Paragraphs>79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2016-09-16T16:02:12Z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