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3"/>
    <p:sldId id="275" r:id="rId4"/>
    <p:sldId id="276" r:id="rId5"/>
    <p:sldId id="277" r:id="rId6"/>
    <p:sldId id="259" r:id="rId7"/>
    <p:sldId id="278" r:id="rId8"/>
    <p:sldId id="262" r:id="rId9"/>
    <p:sldId id="260" r:id="rId10"/>
    <p:sldId id="279" r:id="rId11"/>
    <p:sldId id="265" r:id="rId12"/>
    <p:sldId id="280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 autoAdjust="0"/>
  </p:normalViewPr>
  <p:slideViewPr>
    <p:cSldViewPr>
      <p:cViewPr varScale="1">
        <p:scale>
          <a:sx n="88" d="100"/>
          <a:sy n="88" d="100"/>
        </p:scale>
        <p:origin x="918" y="96"/>
      </p:cViewPr>
      <p:guideLst>
        <p:guide orient="horz" pos="2160"/>
        <p:guide pos="52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2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l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06400"/>
            <a:ext cx="2057400" cy="57213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06400"/>
            <a:ext cx="6052930" cy="57213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EEE0CC-3638-4F4A-9C98-BE97961DBD2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41DC22-96CA-4535-B6F6-D051893B88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0" y="3078286"/>
            <a:ext cx="9144000" cy="566738"/>
          </a:xfrm>
          <a:prstGeom prst="rect">
            <a:avLst/>
          </a:prstGeom>
        </p:spPr>
        <p:txBody>
          <a:bodyPr anchor="b"/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CB2824-0940-41DE-88B8-4BE58EB1F11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05C15E-2595-4E0B-BB86-EE8BF1B283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B22C42-7695-40B1-8403-BF80393CDB0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A5276A-390C-4DFE-8576-6A85E317E8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 descr="2-2副本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406400"/>
            <a:ext cx="8229600" cy="863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412875"/>
            <a:ext cx="8229600" cy="47148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0.xml"/><Relationship Id="rId1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0.xml"/><Relationship Id="rId1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1" Type="http://schemas.openxmlformats.org/officeDocument/2006/relationships/package" Target="../embeddings/Document1.doc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7.xml"/><Relationship Id="rId1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7.xml"/><Relationship Id="rId1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7.xml"/><Relationship Id="rId1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0.xml"/><Relationship Id="rId1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0.xml"/><Relationship Id="rId1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13.</a:t>
            </a:r>
            <a:r>
              <a:rPr lang="zh-CN" altLang="zh-CN" dirty="0"/>
              <a:t>短评两篇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927019"/>
            <a:ext cx="8128000" cy="57423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完成后面的问题。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代课教师是指在乡村学校中没有事业编制的临时教师。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1984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年底以前他们被称为民办教师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在此前从教的临时教师基本被转正或清退。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1985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年开始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教育部为提高基础教育的师资质量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在全国一刀切不允许再出现民办教师。但不少农村因贫困招不到公办老师或公办老师不愿去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所以这些空缺仍需临时教师来填补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他们转而被称为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代课教师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这个群体在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90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年代曾引起过关注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此后代课教师在东部大多数经济条件较好的省份成为了历史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并逐渐淡出公众视野。曾在大学任教、此后到渭源县委挂职锻炼的县委副书记李迎新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对代课教师的生存现状进行了一次深入的调研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当他在调研中目睹代课教师的现状时深为震惊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我在调研中一次又一次地被代课教师的贫困所震惊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被他们的执着所感动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为西部义务教育的普遍困境深深发愁。好多次从学校或代课教师家里出来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我都要偷偷擦去泪水。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415752" y="1124744"/>
            <a:ext cx="8384480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报社准备发表李迎新的调研报告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请你为文头拟写一个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字左右的编者按。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思维提示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这个材料谈的是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代课教师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很多人特别是学生对此比较陌生。但只要抓住材料中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代课教师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代课教师在东部大多数经济条件较好的省份成为了历史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并逐渐淡出公众视野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为西部义务教育的普遍困境深深发愁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等关键语句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就能比较容易地写出来。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代课教师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先前被称作民办教师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随着政府对义务教育的发力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东中部地区的民办教师几乎已不复存在。但在旷远的西部地区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我们的记者发现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还有一个庞大的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民办教师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群体存在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尽管他们的名称已改。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规律点拨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编者按是编辑根据新闻内容写的自己的观点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对事情进行评论、探讨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也可以是表达出版社或报社的意见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类似于书的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。古雅一些的编辑会写成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编者按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39552" y="620688"/>
          <a:ext cx="8128000" cy="35799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Document" r:id="rId1" imgW="3846830" imgH="1694815" progId="Word.Document.12">
                  <p:embed/>
                </p:oleObj>
              </mc:Choice>
              <mc:Fallback>
                <p:oleObj name="Document" r:id="rId1" imgW="3846830" imgH="1694815" progId="Word.Document.12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9552" y="620688"/>
                        <a:ext cx="8128000" cy="35799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12845" y="414908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想做世界最好是对的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但是最好先定一个能达到的小目标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比方说我先挣它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个亿。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”2016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年华人首富的霸气语录近日在网络上不胫而走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这位以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287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亿美元资产位列《福布斯》排名全球第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位的富豪建议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当首富要先确定小目标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比如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亿元。广大网友纷纷表示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被首富的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小目标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震撼了。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algn="r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(8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日《北京晨报》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90"/>
            <a:ext cx="8128000" cy="24922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辣评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不是每个人都能赚上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亿元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但每个人都有做梦的权利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也有为梦想而努力的自觉。与这位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2016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年华人首富发家致富的时代相比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年轻人像他那样崛起恐非易事。不过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时势造英雄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尽管让王健林发家的房地产造富时代终究渐行渐远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但是当今时代仍有新的造富平台。比如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有人认为现在是股权造富的时代。那些投身于创业大潮的年轻人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一定会有人成为富豪。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辣评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年轻人拥有了更开阔的视野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也面临着更澎湃的商机。互联网、新能源与环保、金融服务等行业已成为创富的新风口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而房地产、金属冶炼、煤炭、钢铁等高度依赖投资驱动的行业造富力日益递减。对于初入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江湖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的绝大多数年轻人来说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他们没有权势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也没什么背景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但新行业为他们施展才华不断提供着机会。有梦想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有规划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有不懈努力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总强过幻想和没有行动。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你是砍柴的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他是放羊的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你和他聊了一天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他的羊吃饱了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你的柴呢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每个人要找准适合自己的努力方向。如果一味空谈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就会离挣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亿元的目标越来越远。当然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金钱不是衡量人生的唯一指标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普通人只要不辜负青春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就能获得自己的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小确幸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走近文本</a:t>
            </a:r>
            <a:endParaRPr lang="zh-CN" altLang="en-US" sz="1400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文本导读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《奴隶与盗贼》是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1902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年发表于《新民丛报》的一篇时评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揭发事实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指斥丑态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痛斥慈禧在八国联军侵华后惧外的丑态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悲叹中国人民遭受帝国主义与封建主义的双重压迫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感情充沛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批驳有力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针针见血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是一篇短评的经典之作。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文章前边开门见山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中间打中要害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结尾戛然而止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如行云流水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浑然天成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蕴含的感情丰沛炽烈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字字铿锵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批判深入浅出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正中靶心。今天读来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其民本思想和忧国神情跃然纸上。文章不愧是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言论界之骄子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的经典之作。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走近文本</a:t>
            </a:r>
            <a:endParaRPr lang="zh-CN" altLang="en-US" sz="1400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文本导读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3625"/>
            <a:ext cx="8128000" cy="33047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《台上他讲　台下讲他》是一篇一事一议的短评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用一个典型事例说明一个普遍性问题。作者抓住某县那位分房小组负责人的言行不一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一针见血地指出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一个人在台上讲的和在实际中做的不一样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必然会导致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台下讲他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的结局。这样的干部多了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就会失去民心。道理很浅显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角度却很独特。以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台上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台下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喻干部与群众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他讲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讲他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揭示两者的关系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构思巧妙。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整篇文章没有华丽的辞藻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朴素精练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以大众化的语言揭示严肃的问题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要言不烦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反映了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80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年代初的时代特色。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走近文本</a:t>
            </a:r>
            <a:endParaRPr lang="zh-CN" altLang="en-US" sz="1400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691800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文本导读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什么是短评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它有何特点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短评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是一种篇幅短小、内容集中、简明扼要的评论文体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是新闻评论中的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轻骑兵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。其特点是形式短小精悍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内容鲜明独到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语言生动活泼。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怎样写作短评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与其他言论一样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由论点、论据、论证三个要素组成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具有政策性、针对性、准确性。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在有限的篇幅中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主要靠独特的见解吸引读者而取胜。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立意新颖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论述精当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文采斐然。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主要面向广大群众说话。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抓住某一点看法来阐析。不要贪多求大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切忌面面俱到。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2496"/>
            <a:ext cx="8128000" cy="4527009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《奴隶与盗贼》一文体现了短评的哪些特点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首先是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。全文只有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154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不过十句话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不蔓不枝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极为简练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但是思想深刻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内涵丰富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让读者丝毫没有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涩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的感觉。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这篇时评针对性很强。时评总是以一定的新闻事实作依托的。文章开门见山地概述新闻事实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给出评论的由头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矛头直指慈禧卑躬屈膝、恭顺备至的媚外丑态。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此外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本文具有很强的思想性、逻辑性。纵览全文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抨击的力度一步一步升级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批驳越来越尖刻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质问越来越激烈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由表及里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层层深入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寄托满腔悲愤的同时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实现历史厚度与人文关怀的高度统一。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迁移应用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《台上他讲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台下讲他》一文的标题精彩传神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试作分析。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首先是准确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标题准确地概括了全文的中心思想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既没有夸大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也不片面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其次是鲜明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不仅把文章中最重要的思想旗帜鲜明地提出来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而且批评之意也蕴含其中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再次是生动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台上他讲　台下讲他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便把这类人的形象以及危害勾画出来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如见其人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如闻其声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最后是精巧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台上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台下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他讲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讲他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形成一种回文之美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相互映照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相互衬托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活泼新颖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妙趣横生。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城市剪影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4"/>
      </a:accent5>
      <a:accent6>
        <a:srgbClr val="E5895B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节模板</Template>
  <TotalTime>0</TotalTime>
  <Words>2488</Words>
  <Application>Kingsoft Office WPP</Application>
  <PresentationFormat>全屏显示(4:3)</PresentationFormat>
  <Paragraphs>66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城市剪影</vt:lpstr>
      <vt:lpstr>Word.Document.12</vt:lpstr>
      <vt:lpstr>13.短评两篇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13.短评两篇</dc:title>
  <dc:creator>Windows User</dc:creator>
  <cp:lastModifiedBy>Administrator</cp:lastModifiedBy>
  <cp:revision>4</cp:revision>
  <dcterms:created xsi:type="dcterms:W3CDTF">2016-10-16T00:42:00Z</dcterms:created>
  <dcterms:modified xsi:type="dcterms:W3CDTF">2017-09-13T01:44:17Z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