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523" r:id="rId3"/>
    <p:sldId id="629" r:id="rId5"/>
    <p:sldId id="631" r:id="rId6"/>
    <p:sldId id="630" r:id="rId7"/>
    <p:sldId id="626" r:id="rId8"/>
    <p:sldId id="633" r:id="rId9"/>
    <p:sldId id="634" r:id="rId10"/>
    <p:sldId id="628" r:id="rId11"/>
  </p:sldIdLst>
  <p:sldSz cx="9145270" cy="5144770"/>
  <p:notesSz cx="6858000" cy="9144000"/>
  <p:embeddedFontLst>
    <p:embeddedFont>
      <p:font typeface="黑体" pitchFamily="49" charset="-122"/>
      <p:regular r:id="rId16"/>
    </p:embeddedFont>
    <p:embeddedFont>
      <p:font typeface="楷体" pitchFamily="49" charset="-122"/>
      <p:regular r:id="rId17"/>
    </p:embeddedFont>
    <p:embeddedFont>
      <p:font typeface="Times New Roman" charset="0"/>
      <p:regular r:id="rId18"/>
    </p:embeddedFont>
    <p:embeddedFont>
      <p:font typeface="微软雅黑" charset="-122"/>
      <p:regular r:id="rId1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70C0"/>
    <a:srgbClr val="0000FF"/>
    <a:srgbClr val="FF6600"/>
    <a:srgbClr val="09CBE5"/>
    <a:srgbClr val="FF7C80"/>
    <a:srgbClr val="FF5050"/>
    <a:srgbClr val="FF0066"/>
    <a:srgbClr val="FF330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2471"/>
        <p:guide pos="5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6"/>
          <a:stretch>
            <a:fillRect/>
          </a:stretch>
        </p:blipFill>
        <p:spPr>
          <a:xfrm>
            <a:off x="5793" y="3796681"/>
            <a:ext cx="9146779" cy="1510476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习作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772594" cy="3402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4356770" y="1780456"/>
            <a:ext cx="2071757" cy="992598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91" tIns="34296" rIns="68591" bIns="34296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 作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2323"/>
            <a:ext cx="2518638" cy="307777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dirty="0"/>
              <a:t>长春</a:t>
            </a:r>
            <a:r>
              <a:rPr lang="zh-CN" altLang="en-US" dirty="0" smtClean="0"/>
              <a:t>版    语文    三年级    下册</a:t>
            </a:r>
            <a:endParaRPr lang="zh-CN" altLang="en-US" dirty="0"/>
          </a:p>
        </p:txBody>
      </p:sp>
      <p:pic>
        <p:nvPicPr>
          <p:cNvPr id="13" name="Picture 2" descr="http://pic.58pic.com/58pic/15/64/70/88J58PICuMZ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2" y="1204392"/>
            <a:ext cx="279340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793" y="3616738"/>
            <a:ext cx="9139796" cy="1688282"/>
            <a:chOff x="-15784" y="4869160"/>
            <a:chExt cx="12206818" cy="198884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900386" y="1276400"/>
            <a:ext cx="7258377" cy="2839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000" dirty="0">
                <a:latin typeface="楷体" pitchFamily="49" charset="-122"/>
                <a:ea typeface="楷体" pitchFamily="49" charset="-122"/>
              </a:rPr>
              <a:t>在成长的过程中，我没学会了很多本领，会遇到困难，也会收获成功的喜悦。请以“我学会了</a:t>
            </a:r>
            <a:r>
              <a:rPr kumimoji="1" lang="en-US" altLang="zh-CN" sz="3000" dirty="0">
                <a:latin typeface="楷体" pitchFamily="49" charset="-122"/>
                <a:ea typeface="楷体" pitchFamily="49" charset="-122"/>
              </a:rPr>
              <a:t>……”</a:t>
            </a:r>
            <a:r>
              <a:rPr kumimoji="1" lang="zh-CN" altLang="en-US" sz="3000" dirty="0">
                <a:latin typeface="楷体" pitchFamily="49" charset="-122"/>
                <a:ea typeface="楷体" pitchFamily="49" charset="-122"/>
              </a:rPr>
              <a:t>为题，把自己学习某项本领的过程写下来。</a:t>
            </a:r>
            <a:endParaRPr kumimoji="1" lang="zh-CN" altLang="en-US" sz="3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-4662" y="3617648"/>
            <a:ext cx="9139796" cy="1688282"/>
            <a:chOff x="-15784" y="4869160"/>
            <a:chExt cx="12206818" cy="1988840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2613496" y="1132384"/>
            <a:ext cx="1584631" cy="4847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学做家务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6412" y="1916109"/>
            <a:ext cx="1361710" cy="4847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洗碗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5623" y="1916778"/>
            <a:ext cx="1348691" cy="4847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包饺子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4671" y="3375265"/>
            <a:ext cx="1584631" cy="4847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骑车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4671" y="1891689"/>
            <a:ext cx="1584631" cy="4847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炒菜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59931" y="1891689"/>
            <a:ext cx="1584631" cy="4847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整理房间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5251" y="3375265"/>
            <a:ext cx="1584631" cy="4847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跳绳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65831" y="3375265"/>
            <a:ext cx="1584631" cy="4847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踢足球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26413" y="3375265"/>
            <a:ext cx="1584631" cy="4847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游泳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57476" y="2584115"/>
            <a:ext cx="1584631" cy="4847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学习技能</a:t>
            </a:r>
            <a:endParaRPr lang="zh-CN" altLang="en-US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80010" y="1610312"/>
            <a:ext cx="5256584" cy="306467"/>
            <a:chOff x="1480010" y="1610311"/>
            <a:chExt cx="5256584" cy="30646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480010" y="1760125"/>
              <a:ext cx="52565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480010" y="1760125"/>
              <a:ext cx="0" cy="1566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398258" y="1610311"/>
              <a:ext cx="1" cy="2996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199821" y="1760125"/>
              <a:ext cx="0" cy="1305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736594" y="1760125"/>
              <a:ext cx="0" cy="1566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569835" y="3085158"/>
            <a:ext cx="5256584" cy="299628"/>
            <a:chOff x="1332434" y="1493465"/>
            <a:chExt cx="5256584" cy="29962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332434" y="1636440"/>
              <a:ext cx="52565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32434" y="1636440"/>
              <a:ext cx="0" cy="1566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212391" y="1493465"/>
              <a:ext cx="1" cy="2996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904669" y="1643279"/>
              <a:ext cx="1" cy="1247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589018" y="1636440"/>
              <a:ext cx="0" cy="1566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42" grpId="0" animBg="1"/>
      <p:bldP spid="43" grpId="0" animBg="1"/>
      <p:bldP spid="44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84362" y="844352"/>
            <a:ext cx="7184981" cy="34671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回忆生活，选择生活中学习的本领，确定作文的材料。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想象一下学习本领中遇到的困难，并思考解决困难的方法。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运用表示顺序的词语，如首先、接着、然后、最后等，将事情的过程写清楚，写具体。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4.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写好后读给同学们听一听，虚心接受他们的意见，并修改作文。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40346" y="1060376"/>
            <a:ext cx="7848872" cy="339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我学会了骑自行车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今天天气晴朗，蓝蓝的天空中白云就像刚刚洗过一样。我推着爷爷给我买的自行车去操场。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爷爷让我坐上车，顿时我心里像装了一只兔子，一上一下。爷爷郑重地说：“骑自行车首先要勇敢！”我双手抓住龙头，脚使劲地蹬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900386" y="844352"/>
            <a:ext cx="7332572" cy="330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自行车慢悠悠地骑了一两圈。突然，龙头像喝了酒似的，一会儿东，一会儿西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幸好爷爷及时地跑过来，要不然我真会摔个狗啃泥了！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爷爷接着说：“骑自行车要身体挺直，眼睛前看”。我照着做，果然可以，此时轮子滚了四五圈，高兴得我差点摔倒在地上。爷爷笑着，又给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84362" y="844352"/>
            <a:ext cx="7479450" cy="339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又给我讲了一个绝招：“如果自行车往一个方向倾斜，一定要刹车，还要迅速把脚伸出来撑在地上，这样就不会摔倒了。”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我又开始骑车了，骑了大约十米时，龙头开始倾斜，而且一个劲儿地往左侧斜着。说时迟，那时快。我急忙刹车，将脚伸出来，果断地撑在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地上。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84362" y="988368"/>
            <a:ext cx="7366644" cy="22852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虽然脚移动了两下，但终究没有跌到。爷爷笑着，伸出大拇指向我点赞！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俗话说的好：世上无难事，只怕有心人。经过我一次次的努力，终于学会了骑自行车！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自定义</PresentationFormat>
  <Paragraphs>68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宋体 </vt:lpstr>
      <vt:lpstr>黑体</vt:lpstr>
      <vt:lpstr>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2019-01-08T03:39:39Z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