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713" r:id="rId4"/>
  </p:sldMasterIdLst>
  <p:notesMasterIdLst>
    <p:notesMasterId r:id="rId5"/>
  </p:notesMasterIdLst>
  <p:handoutMasterIdLst>
    <p:handoutMasterId r:id="rId6"/>
  </p:handoutMasterIdLst>
  <p:sldIdLst>
    <p:sldId id="477" r:id="rId7"/>
    <p:sldId id="560" r:id="rId8"/>
    <p:sldId id="561" r:id="rId9"/>
    <p:sldId id="562" r:id="rId10"/>
    <p:sldId id="563" r:id="rId11"/>
    <p:sldId id="564" r:id="rId12"/>
    <p:sldId id="565" r:id="rId13"/>
    <p:sldId id="566" r:id="rId14"/>
    <p:sldId id="567" r:id="rId15"/>
    <p:sldId id="568" r:id="rId16"/>
    <p:sldId id="569" r:id="rId17"/>
    <p:sldId id="570" r:id="rId18"/>
    <p:sldId id="571" r:id="rId19"/>
    <p:sldId id="572" r:id="rId20"/>
    <p:sldId id="573" r:id="rId21"/>
    <p:sldId id="574" r:id="rId22"/>
    <p:sldId id="575" r:id="rId23"/>
    <p:sldId id="576" r:id="rId24"/>
    <p:sldId id="577" r:id="rId25"/>
    <p:sldId id="578" r:id="rId26"/>
    <p:sldId id="579" r:id="rId27"/>
    <p:sldId id="580" r:id="rId28"/>
    <p:sldId id="582" r:id="rId29"/>
    <p:sldId id="583" r:id="rId30"/>
    <p:sldId id="584" r:id="rId31"/>
    <p:sldId id="585" r:id="rId32"/>
    <p:sldId id="586" r:id="rId33"/>
    <p:sldId id="587" r:id="rId34"/>
    <p:sldId id="588" r:id="rId35"/>
    <p:sldId id="589" r:id="rId36"/>
    <p:sldId id="590" r:id="rId37"/>
    <p:sldId id="591" r:id="rId38"/>
    <p:sldId id="592" r:id="rId39"/>
    <p:sldId id="593" r:id="rId40"/>
    <p:sldId id="594" r:id="rId41"/>
    <p:sldId id="595" r:id="rId42"/>
    <p:sldId id="596" r:id="rId43"/>
    <p:sldId id="597" r:id="rId44"/>
    <p:sldId id="598" r:id="rId45"/>
    <p:sldId id="599" r:id="rId46"/>
    <p:sldId id="600" r:id="rId47"/>
    <p:sldId id="601" r:id="rId48"/>
    <p:sldId id="602" r:id="rId49"/>
    <p:sldId id="603" r:id="rId50"/>
    <p:sldId id="478" r:id="rId51"/>
  </p:sldIdLst>
  <p:sldSz cx="9144000" cy="5143500" type="screen16x9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7556" autoAdjust="0"/>
  </p:normalViewPr>
  <p:slideViewPr>
    <p:cSldViewPr snapToGrid="0">
      <p:cViewPr>
        <p:scale>
          <a:sx n="100" d="100"/>
          <a:sy n="100" d="100"/>
        </p:scale>
        <p:origin x="-726" y="-72"/>
      </p:cViewPr>
      <p:guideLst>
        <p:guide orient="horz" pos="2805"/>
        <p:guide orient="horz" pos="412"/>
        <p:guide pos="498"/>
        <p:guide pos="5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slide" Target="slides/slide38.xml" /><Relationship Id="rId45" Type="http://schemas.openxmlformats.org/officeDocument/2006/relationships/slide" Target="slides/slide39.xml" /><Relationship Id="rId46" Type="http://schemas.openxmlformats.org/officeDocument/2006/relationships/slide" Target="slides/slide40.xml" /><Relationship Id="rId47" Type="http://schemas.openxmlformats.org/officeDocument/2006/relationships/slide" Target="slides/slide41.xml" /><Relationship Id="rId48" Type="http://schemas.openxmlformats.org/officeDocument/2006/relationships/slide" Target="slides/slide42.xml" /><Relationship Id="rId49" Type="http://schemas.openxmlformats.org/officeDocument/2006/relationships/slide" Target="slides/slide43.xml" /><Relationship Id="rId5" Type="http://schemas.openxmlformats.org/officeDocument/2006/relationships/notesMaster" Target="notesMasters/notesMaster1.xml" /><Relationship Id="rId50" Type="http://schemas.openxmlformats.org/officeDocument/2006/relationships/slide" Target="slides/slide44.xml" /><Relationship Id="rId51" Type="http://schemas.openxmlformats.org/officeDocument/2006/relationships/slide" Target="slides/slide45.xml" /><Relationship Id="rId52" Type="http://schemas.openxmlformats.org/officeDocument/2006/relationships/tags" Target="tags/tag793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handoutMaster" Target="handoutMasters/handout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0.xml" /><Relationship Id="rId2" Type="http://schemas.openxmlformats.org/officeDocument/2006/relationships/tags" Target="../tags/tag421.xml" /><Relationship Id="rId3" Type="http://schemas.openxmlformats.org/officeDocument/2006/relationships/tags" Target="../tags/tag422.xml" /><Relationship Id="rId4" Type="http://schemas.openxmlformats.org/officeDocument/2006/relationships/tags" Target="../tags/tag423.xml" /><Relationship Id="rId5" Type="http://schemas.openxmlformats.org/officeDocument/2006/relationships/tags" Target="../tags/tag424.xml" /><Relationship Id="rId6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3.xml" /><Relationship Id="rId2" Type="http://schemas.openxmlformats.org/officeDocument/2006/relationships/tags" Target="../tags/tag414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tags" Target="../tags/tag419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2.xml" /><Relationship Id="rId4" Type="http://schemas.openxmlformats.org/officeDocument/2006/relationships/tags" Target="../tags/tag523.xml" /><Relationship Id="rId5" Type="http://schemas.openxmlformats.org/officeDocument/2006/relationships/tags" Target="../tags/tag524.xml" /><Relationship Id="rId6" Type="http://schemas.openxmlformats.org/officeDocument/2006/relationships/tags" Target="../tags/tag525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3.xml" /><Relationship Id="rId4" Type="http://schemas.openxmlformats.org/officeDocument/2006/relationships/tags" Target="../tags/tag534.xml" /><Relationship Id="rId5" Type="http://schemas.openxmlformats.org/officeDocument/2006/relationships/tags" Target="../tags/tag535.xml" /><Relationship Id="rId6" Type="http://schemas.openxmlformats.org/officeDocument/2006/relationships/tags" Target="../tags/tag536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6.xml" /><Relationship Id="rId4" Type="http://schemas.openxmlformats.org/officeDocument/2006/relationships/tags" Target="../tags/tag577.xml" /><Relationship Id="rId5" Type="http://schemas.openxmlformats.org/officeDocument/2006/relationships/tags" Target="../tags/tag578.xml" /><Relationship Id="rId6" Type="http://schemas.openxmlformats.org/officeDocument/2006/relationships/tags" Target="../tags/tag579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4.xml" /><Relationship Id="rId4" Type="http://schemas.openxmlformats.org/officeDocument/2006/relationships/tags" Target="../tags/tag595.xml" /><Relationship Id="rId5" Type="http://schemas.openxmlformats.org/officeDocument/2006/relationships/tags" Target="../tags/tag596.xml" /><Relationship Id="rId6" Type="http://schemas.openxmlformats.org/officeDocument/2006/relationships/tags" Target="../tags/tag597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2.xml" /><Relationship Id="rId4" Type="http://schemas.openxmlformats.org/officeDocument/2006/relationships/tags" Target="../tags/tag613.xml" /><Relationship Id="rId5" Type="http://schemas.openxmlformats.org/officeDocument/2006/relationships/tags" Target="../tags/tag614.xml" /><Relationship Id="rId6" Type="http://schemas.openxmlformats.org/officeDocument/2006/relationships/tags" Target="../tags/tag615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5.xml" /><Relationship Id="rId4" Type="http://schemas.openxmlformats.org/officeDocument/2006/relationships/tags" Target="../tags/tag626.xml" /><Relationship Id="rId5" Type="http://schemas.openxmlformats.org/officeDocument/2006/relationships/tags" Target="../tags/tag627.xml" /><Relationship Id="rId6" Type="http://schemas.openxmlformats.org/officeDocument/2006/relationships/tags" Target="../tags/tag628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7.xml" /><Relationship Id="rId4" Type="http://schemas.openxmlformats.org/officeDocument/2006/relationships/tags" Target="../tags/tag638.xml" /><Relationship Id="rId5" Type="http://schemas.openxmlformats.org/officeDocument/2006/relationships/tags" Target="../tags/tag639.xml" /><Relationship Id="rId6" Type="http://schemas.openxmlformats.org/officeDocument/2006/relationships/tags" Target="../tags/tag640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49.xml" /><Relationship Id="rId4" Type="http://schemas.openxmlformats.org/officeDocument/2006/relationships/tags" Target="../tags/tag650.xml" /><Relationship Id="rId5" Type="http://schemas.openxmlformats.org/officeDocument/2006/relationships/tags" Target="../tags/tag651.xml" /><Relationship Id="rId6" Type="http://schemas.openxmlformats.org/officeDocument/2006/relationships/tags" Target="../tags/tag652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0.xml" /><Relationship Id="rId4" Type="http://schemas.openxmlformats.org/officeDocument/2006/relationships/tags" Target="../tags/tag661.xml" /><Relationship Id="rId5" Type="http://schemas.openxmlformats.org/officeDocument/2006/relationships/tags" Target="../tags/tag662.xml" /><Relationship Id="rId6" Type="http://schemas.openxmlformats.org/officeDocument/2006/relationships/tags" Target="../tags/tag663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1.xml" /><Relationship Id="rId4" Type="http://schemas.openxmlformats.org/officeDocument/2006/relationships/tags" Target="../tags/tag672.xml" /><Relationship Id="rId5" Type="http://schemas.openxmlformats.org/officeDocument/2006/relationships/tags" Target="../tags/tag673.xml" /><Relationship Id="rId6" Type="http://schemas.openxmlformats.org/officeDocument/2006/relationships/tags" Target="../tags/tag67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tags" Target="../tags/tag437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2.xml" /><Relationship Id="rId4" Type="http://schemas.openxmlformats.org/officeDocument/2006/relationships/tags" Target="../tags/tag683.xml" /><Relationship Id="rId5" Type="http://schemas.openxmlformats.org/officeDocument/2006/relationships/tags" Target="../tags/tag684.xml" /><Relationship Id="rId6" Type="http://schemas.openxmlformats.org/officeDocument/2006/relationships/tags" Target="../tags/tag685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52.xml" /><Relationship Id="rId4" Type="http://schemas.openxmlformats.org/officeDocument/2006/relationships/tags" Target="../tags/tag753.xml" /><Relationship Id="rId5" Type="http://schemas.openxmlformats.org/officeDocument/2006/relationships/tags" Target="../tags/tag754.xml" /><Relationship Id="rId6" Type="http://schemas.openxmlformats.org/officeDocument/2006/relationships/tags" Target="../tags/tag755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63.xml" /><Relationship Id="rId4" Type="http://schemas.openxmlformats.org/officeDocument/2006/relationships/tags" Target="../tags/tag764.xml" /><Relationship Id="rId5" Type="http://schemas.openxmlformats.org/officeDocument/2006/relationships/tags" Target="../tags/tag765.xml" /><Relationship Id="rId6" Type="http://schemas.openxmlformats.org/officeDocument/2006/relationships/tags" Target="../tags/tag766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69.xml" /><Relationship Id="rId4" Type="http://schemas.openxmlformats.org/officeDocument/2006/relationships/tags" Target="../tags/tag770.xml" /><Relationship Id="rId5" Type="http://schemas.openxmlformats.org/officeDocument/2006/relationships/tags" Target="../tags/tag771.xml" /><Relationship Id="rId6" Type="http://schemas.openxmlformats.org/officeDocument/2006/relationships/tags" Target="../tags/tag772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75.xml" /><Relationship Id="rId4" Type="http://schemas.openxmlformats.org/officeDocument/2006/relationships/tags" Target="../tags/tag776.xml" /><Relationship Id="rId5" Type="http://schemas.openxmlformats.org/officeDocument/2006/relationships/tags" Target="../tags/tag777.xml" /><Relationship Id="rId6" Type="http://schemas.openxmlformats.org/officeDocument/2006/relationships/tags" Target="../tags/tag77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tags" Target="../tags/tag44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3.xml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tags" Target="../tags/tag45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7.xml" /><Relationship Id="rId4" Type="http://schemas.openxmlformats.org/officeDocument/2006/relationships/tags" Target="../tags/tag478.xml" /><Relationship Id="rId5" Type="http://schemas.openxmlformats.org/officeDocument/2006/relationships/tags" Target="../tags/tag479.xml" /><Relationship Id="rId6" Type="http://schemas.openxmlformats.org/officeDocument/2006/relationships/tags" Target="../tags/tag48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1.xml" /><Relationship Id="rId4" Type="http://schemas.openxmlformats.org/officeDocument/2006/relationships/tags" Target="../tags/tag512.xml" /><Relationship Id="rId5" Type="http://schemas.openxmlformats.org/officeDocument/2006/relationships/tags" Target="../tags/tag513.xml" /><Relationship Id="rId6" Type="http://schemas.openxmlformats.org/officeDocument/2006/relationships/tags" Target="../tags/tag514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slideMaster" Target="../slideMasters/slideMaster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7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slideMaster" Target="../slideMasters/slideMaster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2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slideMaster" Target="../slideMasters/slideMaster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slideMaster" Target="../slideMasters/slideMaster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slideMaster" Target="../slideMasters/slideMaster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slideMaster" Target="../slideMasters/slideMaster2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slideMaster" Target="../slideMasters/slideMaster2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slideMaster" Target="../slideMasters/slideMaster2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7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slideMaster" Target="../slideMasters/slideMaster2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slideMaster" Target="../slideMasters/slideMaster2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slideMaster" Target="../slideMasters/slideMaster2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slideMaster" Target="../slideMasters/slideMaster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7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slideMaster" Target="../slideMasters/slideMaster2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2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slideMaster" Target="../slideMasters/slideMaster2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2" Type="http://schemas.openxmlformats.org/officeDocument/2006/relationships/tags" Target="../tags/tag268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slideMaster" Target="../slideMasters/slideMaster2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7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slideMaster" Target="../slideMasters/slideMaster2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2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slideMaster" Target="../slideMasters/slideMaster2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7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slideMaster" Target="../slideMasters/slideMaster2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2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slideMaster" Target="../slideMasters/slideMaster2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slideMaster" Target="../slideMasters/slideMaster2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slideMaster" Target="../slideMasters/slideMaster2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slideMaster" Target="../slideMasters/slideMaster2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2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slideMaster" Target="../slideMasters/slideMaster2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slideMaster" Target="../slideMasters/slideMaster2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2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7.xml" /><Relationship Id="rId2" Type="http://schemas.openxmlformats.org/officeDocument/2006/relationships/tags" Target="../tags/tag328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slideMaster" Target="../slideMasters/slideMaster2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2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slideMaster" Target="../slideMasters/slideMaster2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7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slideMaster" Target="../slideMasters/slideMaster2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2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slideMaster" Target="../slideMasters/slideMaster2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4.xml" /><Relationship Id="rId2" Type="http://schemas.openxmlformats.org/officeDocument/2006/relationships/tags" Target="../tags/tag355.xml" /><Relationship Id="rId3" Type="http://schemas.openxmlformats.org/officeDocument/2006/relationships/image" Target="../media/image2.png" /><Relationship Id="rId4" Type="http://schemas.openxmlformats.org/officeDocument/2006/relationships/tags" Target="../tags/tag356.xml" /><Relationship Id="rId5" Type="http://schemas.openxmlformats.org/officeDocument/2006/relationships/image" Target="../media/image3.png" /><Relationship Id="rId6" Type="http://schemas.openxmlformats.org/officeDocument/2006/relationships/tags" Target="../tags/tag357.xml" /><Relationship Id="rId7" Type="http://schemas.openxmlformats.org/officeDocument/2006/relationships/slideMaster" Target="../slideMasters/slideMaster3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8.xml" /><Relationship Id="rId2" Type="http://schemas.openxmlformats.org/officeDocument/2006/relationships/image" Target="../media/image4.png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slideMaster" Target="../slideMasters/slideMaster3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4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slideMaster" Target="../slideMasters/slideMaster3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8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slideMaster" Target="../slideMasters/slideMaster3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2.xml" /><Relationship Id="rId2" Type="http://schemas.openxmlformats.org/officeDocument/2006/relationships/tags" Target="../tags/tag373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slideMaster" Target="../slideMasters/slideMaster3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7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slideMaster" Target="../slideMasters/slideMaster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2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slideMaster" Target="../slideMasters/slideMaster3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7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slideMaster" Target="../slideMasters/slideMaster3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2.xml" /><Relationship Id="rId2" Type="http://schemas.openxmlformats.org/officeDocument/2006/relationships/tags" Target="../tags/tag393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slideMaster" Target="../slideMasters/slideMaster3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7.xml" /><Relationship Id="rId2" Type="http://schemas.openxmlformats.org/officeDocument/2006/relationships/tags" Target="../tags/tag398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slideMaster" Target="../slideMasters/slideMaster3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2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Relationship Id="rId6" Type="http://schemas.openxmlformats.org/officeDocument/2006/relationships/slideMaster" Target="../slideMasters/slideMaster3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7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slideMaster" Target="../slideMasters/slideMaster3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375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285875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2475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79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12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9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257175" indent="0" defTabSz="914400" eaLnBrk="1" fontAlgn="auto" latinLnBrk="0" hangingPunct="1">
              <a:buFont typeface="Arial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5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28905" indent="-12827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3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35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封面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074" name="Shape 120"/>
          <p:cNvSpPr/>
          <p:nvPr>
            <p:custDataLst>
              <p:tags r:id="rId2"/>
            </p:custDataLst>
          </p:nvPr>
        </p:nvSpPr>
        <p:spPr>
          <a:xfrm>
            <a:off x="571500" y="1411883"/>
            <a:ext cx="3505200" cy="768350"/>
          </a:xfrm>
          <a:prstGeom prst="rect">
            <a:avLst/>
          </a:prstGeom>
          <a:noFill/>
          <a:ln w="9525">
            <a:noFill/>
          </a:ln>
        </p:spPr>
        <p:txBody>
          <a:bodyPr wrap="none" lIns="38100" tIns="38100" rIns="38100" bIns="38100" anchor="ctr">
            <a:spAutoFit/>
          </a:bodyPr>
          <a:lstStyle/>
          <a:p>
            <a:pPr lvl="0"/>
            <a:r>
              <a:rPr lang="zh-CN" altLang="en-US" sz="4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开启轻轻之旅</a:t>
            </a:r>
            <a:endParaRPr lang="zh-CN" altLang="zh-CN" sz="4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20916" y="1626394"/>
            <a:ext cx="620315" cy="620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3410" y="1620441"/>
            <a:ext cx="656034" cy="6548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098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941" y="1646635"/>
            <a:ext cx="3536156" cy="2321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228012" y="2068116"/>
            <a:ext cx="3534463" cy="503635"/>
          </a:xfrm>
        </p:spPr>
        <p:txBody>
          <a:bodyPr anchor="b">
            <a:normAutofit/>
          </a:bodyPr>
          <a:lstStyle>
            <a:lvl1pPr algn="l">
              <a:defRPr sz="2400" b="1" baseline="0">
                <a:solidFill>
                  <a:schemeClr val="tx1"/>
                </a:solidFill>
                <a:latin typeface="微软雅黑" pitchFamily="34" charset="-122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797" y="4214813"/>
            <a:ext cx="2024063" cy="17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291" y="4214813"/>
            <a:ext cx="2969419" cy="17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4214813"/>
            <a:ext cx="2025254" cy="17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itchFamily="34" charset="0"/>
                <a:ea typeface="宋体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日期占位符 3"/>
          <p:cNvSpPr>
            <a:spLocks noGrp="1" noChangeArrowheads="1"/>
          </p:cNvSpPr>
          <p:nvPr>
            <p:ph type="dt" sz="half" idx="2"/>
            <p:custDataLst>
              <p:tags r:id="rId2"/>
            </p:custDataLst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4A0F3-EB2A-4E87-A40C-17DC91235173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itchFamily="34" charset="-122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charset="-122"/>
              <a:ea typeface="宋体" pitchFamily="2" charset="-122"/>
              <a:cs typeface="新宋体" panose="02010609030101010101" charset="-122"/>
              <a:sym typeface="微软雅黑" pitchFamily="34" charset="-122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3"/>
            <p:custDataLst>
              <p:tags r:id="rId3"/>
            </p:custDataLst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cs typeface="新宋体" panose="0201060903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itchFamily="34" charset="-122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4"/>
            <p:custDataLst>
              <p:tags r:id="rId4"/>
            </p:custDataLst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微软雅黑" pitchFamily="34" charset="-122"/>
                <a:ea typeface="微软雅黑" pitchFamily="34" charset="-122"/>
                <a:cs typeface="新宋体" panose="02010609030101010101" charset="-122"/>
                <a:sym typeface="微软雅黑" pitchFamily="34" charset="-122"/>
              </a:rPr>
              <a:t/>
            </a:fld>
            <a:endParaRPr lang="zh-CN" altLang="en-US" strike="noStrike" noProof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7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41264D-2810-4FCF-9C27-04EBAC6DE07E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itchFamily="34" charset="-122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charset="-122"/>
              <a:ea typeface="宋体" pitchFamily="2" charset="-122"/>
              <a:cs typeface="新宋体" panose="02010609030101010101" charset="-122"/>
              <a:sym typeface="微软雅黑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微软雅黑" pitchFamily="34" charset="-122"/>
                <a:ea typeface="微软雅黑" pitchFamily="34" charset="-122"/>
                <a:cs typeface="新宋体" panose="02010609030101010101" charset="-122"/>
                <a:sym typeface="微软雅黑" pitchFamily="34" charset="-122"/>
              </a:rPr>
              <a:t/>
            </a:fld>
            <a:endParaRPr lang="zh-CN" altLang="en-US" strike="noStrike" noProof="1">
              <a:sym typeface="微软雅黑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/>
                <a:ea typeface="宋体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ags" Target="../tags/tag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slideLayout" Target="../slideLayouts/slideLayout31.xml" /><Relationship Id="rId21" Type="http://schemas.openxmlformats.org/officeDocument/2006/relationships/slideLayout" Target="../slideLayouts/slideLayout32.xml" /><Relationship Id="rId22" Type="http://schemas.openxmlformats.org/officeDocument/2006/relationships/slideLayout" Target="../slideLayouts/slideLayout33.xml" /><Relationship Id="rId23" Type="http://schemas.openxmlformats.org/officeDocument/2006/relationships/slideLayout" Target="../slideLayouts/slideLayout34.xml" /><Relationship Id="rId24" Type="http://schemas.openxmlformats.org/officeDocument/2006/relationships/slideLayout" Target="../slideLayouts/slideLayout35.xml" /><Relationship Id="rId25" Type="http://schemas.openxmlformats.org/officeDocument/2006/relationships/slideLayout" Target="../slideLayouts/slideLayout36.xml" /><Relationship Id="rId26" Type="http://schemas.openxmlformats.org/officeDocument/2006/relationships/slideLayout" Target="../slideLayouts/slideLayout37.xml" /><Relationship Id="rId27" Type="http://schemas.openxmlformats.org/officeDocument/2006/relationships/slideLayout" Target="../slideLayouts/slideLayout38.xml" /><Relationship Id="rId28" Type="http://schemas.openxmlformats.org/officeDocument/2006/relationships/slideLayout" Target="../slideLayouts/slideLayout39.xml" /><Relationship Id="rId29" Type="http://schemas.openxmlformats.org/officeDocument/2006/relationships/slideLayout" Target="../slideLayouts/slideLayout40.xml" /><Relationship Id="rId3" Type="http://schemas.openxmlformats.org/officeDocument/2006/relationships/slideLayout" Target="../slideLayouts/slideLayout14.xml" /><Relationship Id="rId30" Type="http://schemas.openxmlformats.org/officeDocument/2006/relationships/slideLayout" Target="../slideLayouts/slideLayout41.xml" /><Relationship Id="rId31" Type="http://schemas.openxmlformats.org/officeDocument/2006/relationships/slideLayout" Target="../slideLayouts/slideLayout42.xml" /><Relationship Id="rId32" Type="http://schemas.openxmlformats.org/officeDocument/2006/relationships/slideLayout" Target="../slideLayouts/slideLayout43.xml" /><Relationship Id="rId33" Type="http://schemas.openxmlformats.org/officeDocument/2006/relationships/slideLayout" Target="../slideLayouts/slideLayout44.xml" /><Relationship Id="rId34" Type="http://schemas.openxmlformats.org/officeDocument/2006/relationships/slideLayout" Target="../slideLayouts/slideLayout45.xml" /><Relationship Id="rId35" Type="http://schemas.openxmlformats.org/officeDocument/2006/relationships/slideLayout" Target="../slideLayouts/slideLayout46.xml" /><Relationship Id="rId36" Type="http://schemas.openxmlformats.org/officeDocument/2006/relationships/slideLayout" Target="../slideLayouts/slideLayout47.xml" /><Relationship Id="rId37" Type="http://schemas.openxmlformats.org/officeDocument/2006/relationships/slideLayout" Target="../slideLayouts/slideLayout48.xml" /><Relationship Id="rId38" Type="http://schemas.openxmlformats.org/officeDocument/2006/relationships/slideLayout" Target="../slideLayouts/slideLayout49.xml" /><Relationship Id="rId39" Type="http://schemas.openxmlformats.org/officeDocument/2006/relationships/slideLayout" Target="../slideLayouts/slideLayout50.xml" /><Relationship Id="rId4" Type="http://schemas.openxmlformats.org/officeDocument/2006/relationships/slideLayout" Target="../slideLayouts/slideLayout15.xml" /><Relationship Id="rId40" Type="http://schemas.openxmlformats.org/officeDocument/2006/relationships/slideLayout" Target="../slideLayouts/slideLayout51.xml" /><Relationship Id="rId41" Type="http://schemas.openxmlformats.org/officeDocument/2006/relationships/slideLayout" Target="../slideLayouts/slideLayout52.xml" /><Relationship Id="rId42" Type="http://schemas.openxmlformats.org/officeDocument/2006/relationships/slideLayout" Target="../slideLayouts/slideLayout53.xml" /><Relationship Id="rId43" Type="http://schemas.openxmlformats.org/officeDocument/2006/relationships/slideLayout" Target="../slideLayouts/slideLayout54.xml" /><Relationship Id="rId44" Type="http://schemas.openxmlformats.org/officeDocument/2006/relationships/slideLayout" Target="../slideLayouts/slideLayout55.xml" /><Relationship Id="rId45" Type="http://schemas.openxmlformats.org/officeDocument/2006/relationships/slideLayout" Target="../slideLayouts/slideLayout56.xml" /><Relationship Id="rId46" Type="http://schemas.openxmlformats.org/officeDocument/2006/relationships/slideLayout" Target="../slideLayouts/slideLayout57.xml" /><Relationship Id="rId47" Type="http://schemas.openxmlformats.org/officeDocument/2006/relationships/slideLayout" Target="../slideLayouts/slideLayout58.xml" /><Relationship Id="rId48" Type="http://schemas.openxmlformats.org/officeDocument/2006/relationships/slideLayout" Target="../slideLayouts/slideLayout59.xml" /><Relationship Id="rId49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16.xml" /><Relationship Id="rId50" Type="http://schemas.openxmlformats.org/officeDocument/2006/relationships/slideLayout" Target="../slideLayouts/slideLayout61.xml" /><Relationship Id="rId51" Type="http://schemas.openxmlformats.org/officeDocument/2006/relationships/slideLayout" Target="../slideLayouts/slideLayout62.xml" /><Relationship Id="rId52" Type="http://schemas.openxmlformats.org/officeDocument/2006/relationships/slideLayout" Target="../slideLayouts/slideLayout63.xml" /><Relationship Id="rId53" Type="http://schemas.openxmlformats.org/officeDocument/2006/relationships/tags" Target="../tags/tag347.xml" /><Relationship Id="rId54" Type="http://schemas.openxmlformats.org/officeDocument/2006/relationships/tags" Target="../tags/tag348.xml" /><Relationship Id="rId55" Type="http://schemas.openxmlformats.org/officeDocument/2006/relationships/tags" Target="../tags/tag349.xml" /><Relationship Id="rId56" Type="http://schemas.openxmlformats.org/officeDocument/2006/relationships/tags" Target="../tags/tag350.xml" /><Relationship Id="rId57" Type="http://schemas.openxmlformats.org/officeDocument/2006/relationships/tags" Target="../tags/tag351.xml" /><Relationship Id="rId58" Type="http://schemas.openxmlformats.org/officeDocument/2006/relationships/tags" Target="../tags/tag352.xml" /><Relationship Id="rId59" Type="http://schemas.openxmlformats.org/officeDocument/2006/relationships/image" Target="../media/image1.jpeg" /><Relationship Id="rId6" Type="http://schemas.openxmlformats.org/officeDocument/2006/relationships/slideLayout" Target="../slideLayouts/slideLayout17.xml" /><Relationship Id="rId60" Type="http://schemas.openxmlformats.org/officeDocument/2006/relationships/tags" Target="../tags/tag353.xml" /><Relationship Id="rId61" Type="http://schemas.openxmlformats.org/officeDocument/2006/relationships/theme" Target="../theme/theme2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10" Type="http://schemas.openxmlformats.org/officeDocument/2006/relationships/slideLayout" Target="../slideLayouts/slideLayout73.xml" /><Relationship Id="rId11" Type="http://schemas.openxmlformats.org/officeDocument/2006/relationships/slideLayout" Target="../slideLayouts/slideLayout74.xml" /><Relationship Id="rId12" Type="http://schemas.openxmlformats.org/officeDocument/2006/relationships/slideLayout" Target="../slideLayouts/slideLayout75.xml" /><Relationship Id="rId13" Type="http://schemas.openxmlformats.org/officeDocument/2006/relationships/tags" Target="../tags/tag412.xml" /><Relationship Id="rId14" Type="http://schemas.openxmlformats.org/officeDocument/2006/relationships/image" Target="../media/image1.jpeg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65.xml" /><Relationship Id="rId3" Type="http://schemas.openxmlformats.org/officeDocument/2006/relationships/slideLayout" Target="../slideLayouts/slideLayout66.xml" /><Relationship Id="rId4" Type="http://schemas.openxmlformats.org/officeDocument/2006/relationships/slideLayout" Target="../slideLayouts/slideLayout67.xml" /><Relationship Id="rId5" Type="http://schemas.openxmlformats.org/officeDocument/2006/relationships/slideLayout" Target="../slideLayouts/slideLayout68.xml" /><Relationship Id="rId6" Type="http://schemas.openxmlformats.org/officeDocument/2006/relationships/slideLayout" Target="../slideLayouts/slideLayout69.xml" /><Relationship Id="rId7" Type="http://schemas.openxmlformats.org/officeDocument/2006/relationships/slideLayout" Target="../slideLayouts/slideLayout70.xml" /><Relationship Id="rId8" Type="http://schemas.openxmlformats.org/officeDocument/2006/relationships/slideLayout" Target="../slideLayouts/slideLayout71.xml" /><Relationship Id="rId9" Type="http://schemas.openxmlformats.org/officeDocument/2006/relationships/slideLayout" Target="../slideLayouts/slideLayout7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5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53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54"/>
            </p:custDataLst>
          </p:nvPr>
        </p:nvSpPr>
        <p:spPr>
          <a:xfrm>
            <a:off x="456010" y="456010"/>
            <a:ext cx="8227219" cy="52982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5"/>
            </p:custDataLst>
          </p:nvPr>
        </p:nvSpPr>
        <p:spPr>
          <a:xfrm>
            <a:off x="456010" y="1117997"/>
            <a:ext cx="8227219" cy="356949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6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7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8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  <p:custDataLst>
      <p:tags r:id="rId6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</p:sldLayoutIdLst>
  <p:transition/>
  <p:timing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905510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432.xml" /><Relationship Id="rId11" Type="http://schemas.openxmlformats.org/officeDocument/2006/relationships/image" Target="../media/image8.jpeg" /><Relationship Id="rId12" Type="http://schemas.openxmlformats.org/officeDocument/2006/relationships/tags" Target="../tags/tag43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28.xml" /><Relationship Id="rId4" Type="http://schemas.openxmlformats.org/officeDocument/2006/relationships/image" Target="../media/image5.png" /><Relationship Id="rId5" Type="http://schemas.openxmlformats.org/officeDocument/2006/relationships/tags" Target="../tags/tag429.xml" /><Relationship Id="rId6" Type="http://schemas.openxmlformats.org/officeDocument/2006/relationships/image" Target="../media/image6.jpeg" /><Relationship Id="rId7" Type="http://schemas.openxmlformats.org/officeDocument/2006/relationships/tags" Target="../tags/tag430.xml" /><Relationship Id="rId8" Type="http://schemas.openxmlformats.org/officeDocument/2006/relationships/image" Target="../media/image7.png" /><Relationship Id="rId9" Type="http://schemas.openxmlformats.org/officeDocument/2006/relationships/tags" Target="../tags/tag43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526.xml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Relationship Id="rId7" Type="http://schemas.openxmlformats.org/officeDocument/2006/relationships/tags" Target="../tags/tag530.xml" /><Relationship Id="rId8" Type="http://schemas.openxmlformats.org/officeDocument/2006/relationships/tags" Target="../tags/tag531.xml" /><Relationship Id="rId9" Type="http://schemas.openxmlformats.org/officeDocument/2006/relationships/tags" Target="../tags/tag53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44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537.xml" /><Relationship Id="rId4" Type="http://schemas.openxmlformats.org/officeDocument/2006/relationships/tags" Target="../tags/tag538.xml" /><Relationship Id="rId5" Type="http://schemas.openxmlformats.org/officeDocument/2006/relationships/tags" Target="../tags/tag539.xml" /><Relationship Id="rId6" Type="http://schemas.openxmlformats.org/officeDocument/2006/relationships/tags" Target="../tags/tag540.xml" /><Relationship Id="rId7" Type="http://schemas.openxmlformats.org/officeDocument/2006/relationships/tags" Target="../tags/tag541.xml" /><Relationship Id="rId8" Type="http://schemas.openxmlformats.org/officeDocument/2006/relationships/tags" Target="../tags/tag542.xml" /><Relationship Id="rId9" Type="http://schemas.openxmlformats.org/officeDocument/2006/relationships/tags" Target="../tags/tag54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45.xml" /><Relationship Id="rId3" Type="http://schemas.openxmlformats.org/officeDocument/2006/relationships/tags" Target="../tags/tag546.xml" /><Relationship Id="rId4" Type="http://schemas.openxmlformats.org/officeDocument/2006/relationships/tags" Target="../tags/tag547.xml" /><Relationship Id="rId5" Type="http://schemas.openxmlformats.org/officeDocument/2006/relationships/tags" Target="../tags/tag548.xml" /><Relationship Id="rId6" Type="http://schemas.openxmlformats.org/officeDocument/2006/relationships/tags" Target="../tags/tag549.xml" /><Relationship Id="rId7" Type="http://schemas.openxmlformats.org/officeDocument/2006/relationships/tags" Target="../tags/tag550.xml" /><Relationship Id="rId8" Type="http://schemas.openxmlformats.org/officeDocument/2006/relationships/tags" Target="../tags/tag551.xml" /><Relationship Id="rId9" Type="http://schemas.openxmlformats.org/officeDocument/2006/relationships/tags" Target="../tags/tag55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53.xml" /><Relationship Id="rId3" Type="http://schemas.openxmlformats.org/officeDocument/2006/relationships/tags" Target="../tags/tag554.xml" /><Relationship Id="rId4" Type="http://schemas.openxmlformats.org/officeDocument/2006/relationships/tags" Target="../tags/tag555.xml" /><Relationship Id="rId5" Type="http://schemas.openxmlformats.org/officeDocument/2006/relationships/tags" Target="../tags/tag556.xml" /><Relationship Id="rId6" Type="http://schemas.openxmlformats.org/officeDocument/2006/relationships/tags" Target="../tags/tag557.xml" /><Relationship Id="rId7" Type="http://schemas.openxmlformats.org/officeDocument/2006/relationships/tags" Target="../tags/tag558.xml" /><Relationship Id="rId8" Type="http://schemas.openxmlformats.org/officeDocument/2006/relationships/tags" Target="../tags/tag55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60.xml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tags" Target="../tags/tag564.xml" /><Relationship Id="rId7" Type="http://schemas.openxmlformats.org/officeDocument/2006/relationships/tags" Target="../tags/tag565.xml" /><Relationship Id="rId8" Type="http://schemas.openxmlformats.org/officeDocument/2006/relationships/tags" Target="../tags/tag56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67.xml" /><Relationship Id="rId3" Type="http://schemas.openxmlformats.org/officeDocument/2006/relationships/tags" Target="../tags/tag56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69.xml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3.xml" /><Relationship Id="rId3" Type="http://schemas.openxmlformats.org/officeDocument/2006/relationships/tags" Target="../tags/tag574.xml" /><Relationship Id="rId4" Type="http://schemas.openxmlformats.org/officeDocument/2006/relationships/tags" Target="../tags/tag5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tags" Target="../tags/tag582.xml" /><Relationship Id="rId6" Type="http://schemas.openxmlformats.org/officeDocument/2006/relationships/tags" Target="../tags/tag583.xml" /><Relationship Id="rId7" Type="http://schemas.openxmlformats.org/officeDocument/2006/relationships/tags" Target="../tags/tag584.xml" /><Relationship Id="rId8" Type="http://schemas.openxmlformats.org/officeDocument/2006/relationships/tags" Target="../tags/tag585.xml" /><Relationship Id="rId9" Type="http://schemas.openxmlformats.org/officeDocument/2006/relationships/tags" Target="../tags/tag58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87.xml" /><Relationship Id="rId3" Type="http://schemas.openxmlformats.org/officeDocument/2006/relationships/tags" Target="../tags/tag588.xml" /><Relationship Id="rId4" Type="http://schemas.openxmlformats.org/officeDocument/2006/relationships/tags" Target="../tags/tag589.xml" /><Relationship Id="rId5" Type="http://schemas.openxmlformats.org/officeDocument/2006/relationships/tags" Target="../tags/tag59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4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tags" Target="../tags/tag442.xml" /><Relationship Id="rId8" Type="http://schemas.openxmlformats.org/officeDocument/2006/relationships/tags" Target="../tags/tag443.xml" /><Relationship Id="rId9" Type="http://schemas.openxmlformats.org/officeDocument/2006/relationships/tags" Target="../tags/tag44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1.xml" /><Relationship Id="rId3" Type="http://schemas.openxmlformats.org/officeDocument/2006/relationships/tags" Target="../tags/tag592.xml" /><Relationship Id="rId4" Type="http://schemas.openxmlformats.org/officeDocument/2006/relationships/tags" Target="../tags/tag59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598.xml" /><Relationship Id="rId4" Type="http://schemas.openxmlformats.org/officeDocument/2006/relationships/tags" Target="../tags/tag599.xml" /><Relationship Id="rId5" Type="http://schemas.openxmlformats.org/officeDocument/2006/relationships/tags" Target="../tags/tag600.xml" /><Relationship Id="rId6" Type="http://schemas.openxmlformats.org/officeDocument/2006/relationships/tags" Target="../tags/tag601.xml" /><Relationship Id="rId7" Type="http://schemas.openxmlformats.org/officeDocument/2006/relationships/tags" Target="../tags/tag602.xml" /><Relationship Id="rId8" Type="http://schemas.openxmlformats.org/officeDocument/2006/relationships/tags" Target="../tags/tag603.xml" /><Relationship Id="rId9" Type="http://schemas.openxmlformats.org/officeDocument/2006/relationships/tags" Target="../tags/tag60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05.xml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tags" Target="../tags/tag608.xml" /><Relationship Id="rId6" Type="http://schemas.openxmlformats.org/officeDocument/2006/relationships/tags" Target="../tags/tag609.xml" /><Relationship Id="rId7" Type="http://schemas.openxmlformats.org/officeDocument/2006/relationships/tags" Target="../tags/tag610.xml" /><Relationship Id="rId8" Type="http://schemas.openxmlformats.org/officeDocument/2006/relationships/tags" Target="../tags/tag6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23.xml" /><Relationship Id="rId11" Type="http://schemas.openxmlformats.org/officeDocument/2006/relationships/tags" Target="../tags/tag624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616.xml" /><Relationship Id="rId4" Type="http://schemas.openxmlformats.org/officeDocument/2006/relationships/tags" Target="../tags/tag617.xml" /><Relationship Id="rId5" Type="http://schemas.openxmlformats.org/officeDocument/2006/relationships/tags" Target="../tags/tag618.xml" /><Relationship Id="rId6" Type="http://schemas.openxmlformats.org/officeDocument/2006/relationships/tags" Target="../tags/tag619.xml" /><Relationship Id="rId7" Type="http://schemas.openxmlformats.org/officeDocument/2006/relationships/tags" Target="../tags/tag620.xml" /><Relationship Id="rId8" Type="http://schemas.openxmlformats.org/officeDocument/2006/relationships/tags" Target="../tags/tag621.xml" /><Relationship Id="rId9" Type="http://schemas.openxmlformats.org/officeDocument/2006/relationships/tags" Target="../tags/tag6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36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629.xml" /><Relationship Id="rId4" Type="http://schemas.openxmlformats.org/officeDocument/2006/relationships/tags" Target="../tags/tag630.xml" /><Relationship Id="rId5" Type="http://schemas.openxmlformats.org/officeDocument/2006/relationships/tags" Target="../tags/tag631.xml" /><Relationship Id="rId6" Type="http://schemas.openxmlformats.org/officeDocument/2006/relationships/tags" Target="../tags/tag632.xml" /><Relationship Id="rId7" Type="http://schemas.openxmlformats.org/officeDocument/2006/relationships/tags" Target="../tags/tag633.xml" /><Relationship Id="rId8" Type="http://schemas.openxmlformats.org/officeDocument/2006/relationships/tags" Target="../tags/tag634.xml" /><Relationship Id="rId9" Type="http://schemas.openxmlformats.org/officeDocument/2006/relationships/tags" Target="../tags/tag6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648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641.xml" /><Relationship Id="rId4" Type="http://schemas.openxmlformats.org/officeDocument/2006/relationships/tags" Target="../tags/tag642.xml" /><Relationship Id="rId5" Type="http://schemas.openxmlformats.org/officeDocument/2006/relationships/tags" Target="../tags/tag643.xml" /><Relationship Id="rId6" Type="http://schemas.openxmlformats.org/officeDocument/2006/relationships/tags" Target="../tags/tag644.xml" /><Relationship Id="rId7" Type="http://schemas.openxmlformats.org/officeDocument/2006/relationships/tags" Target="../tags/tag645.xml" /><Relationship Id="rId8" Type="http://schemas.openxmlformats.org/officeDocument/2006/relationships/tags" Target="../tags/tag646.xml" /><Relationship Id="rId9" Type="http://schemas.openxmlformats.org/officeDocument/2006/relationships/tags" Target="../tags/tag64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653.xml" /><Relationship Id="rId4" Type="http://schemas.openxmlformats.org/officeDocument/2006/relationships/tags" Target="../tags/tag654.xml" /><Relationship Id="rId5" Type="http://schemas.openxmlformats.org/officeDocument/2006/relationships/tags" Target="../tags/tag655.xml" /><Relationship Id="rId6" Type="http://schemas.openxmlformats.org/officeDocument/2006/relationships/tags" Target="../tags/tag656.xml" /><Relationship Id="rId7" Type="http://schemas.openxmlformats.org/officeDocument/2006/relationships/tags" Target="../tags/tag657.xml" /><Relationship Id="rId8" Type="http://schemas.openxmlformats.org/officeDocument/2006/relationships/tags" Target="../tags/tag658.xml" /><Relationship Id="rId9" Type="http://schemas.openxmlformats.org/officeDocument/2006/relationships/tags" Target="../tags/tag65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664.xml" /><Relationship Id="rId4" Type="http://schemas.openxmlformats.org/officeDocument/2006/relationships/tags" Target="../tags/tag665.xml" /><Relationship Id="rId5" Type="http://schemas.openxmlformats.org/officeDocument/2006/relationships/tags" Target="../tags/tag666.xml" /><Relationship Id="rId6" Type="http://schemas.openxmlformats.org/officeDocument/2006/relationships/tags" Target="../tags/tag667.xml" /><Relationship Id="rId7" Type="http://schemas.openxmlformats.org/officeDocument/2006/relationships/tags" Target="../tags/tag668.xml" /><Relationship Id="rId8" Type="http://schemas.openxmlformats.org/officeDocument/2006/relationships/tags" Target="../tags/tag669.xml" /><Relationship Id="rId9" Type="http://schemas.openxmlformats.org/officeDocument/2006/relationships/tags" Target="../tags/tag67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675.xml" /><Relationship Id="rId4" Type="http://schemas.openxmlformats.org/officeDocument/2006/relationships/tags" Target="../tags/tag676.xml" /><Relationship Id="rId5" Type="http://schemas.openxmlformats.org/officeDocument/2006/relationships/tags" Target="../tags/tag677.xml" /><Relationship Id="rId6" Type="http://schemas.openxmlformats.org/officeDocument/2006/relationships/tags" Target="../tags/tag678.xml" /><Relationship Id="rId7" Type="http://schemas.openxmlformats.org/officeDocument/2006/relationships/tags" Target="../tags/tag679.xml" /><Relationship Id="rId8" Type="http://schemas.openxmlformats.org/officeDocument/2006/relationships/tags" Target="../tags/tag680.xml" /><Relationship Id="rId9" Type="http://schemas.openxmlformats.org/officeDocument/2006/relationships/tags" Target="../tags/tag68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686.xml" /><Relationship Id="rId4" Type="http://schemas.openxmlformats.org/officeDocument/2006/relationships/tags" Target="../tags/tag687.xml" /><Relationship Id="rId5" Type="http://schemas.openxmlformats.org/officeDocument/2006/relationships/tags" Target="../tags/tag688.xml" /><Relationship Id="rId6" Type="http://schemas.openxmlformats.org/officeDocument/2006/relationships/tags" Target="../tags/tag689.xml" /><Relationship Id="rId7" Type="http://schemas.openxmlformats.org/officeDocument/2006/relationships/tags" Target="../tags/tag690.xml" /><Relationship Id="rId8" Type="http://schemas.openxmlformats.org/officeDocument/2006/relationships/tags" Target="../tags/tag691.xml" /><Relationship Id="rId9" Type="http://schemas.openxmlformats.org/officeDocument/2006/relationships/tags" Target="../tags/tag69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tags" Target="../tags/tag45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93.xml" /><Relationship Id="rId3" Type="http://schemas.openxmlformats.org/officeDocument/2006/relationships/tags" Target="../tags/tag694.xml" /><Relationship Id="rId4" Type="http://schemas.openxmlformats.org/officeDocument/2006/relationships/tags" Target="../tags/tag695.xml" /><Relationship Id="rId5" Type="http://schemas.openxmlformats.org/officeDocument/2006/relationships/tags" Target="../tags/tag696.xml" /><Relationship Id="rId6" Type="http://schemas.openxmlformats.org/officeDocument/2006/relationships/tags" Target="../tags/tag697.xml" /><Relationship Id="rId7" Type="http://schemas.openxmlformats.org/officeDocument/2006/relationships/tags" Target="../tags/tag698.xml" /><Relationship Id="rId8" Type="http://schemas.openxmlformats.org/officeDocument/2006/relationships/tags" Target="../tags/tag699.xml" /><Relationship Id="rId9" Type="http://schemas.openxmlformats.org/officeDocument/2006/relationships/tags" Target="../tags/tag70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01.xml" /><Relationship Id="rId3" Type="http://schemas.openxmlformats.org/officeDocument/2006/relationships/tags" Target="../tags/tag702.xml" /><Relationship Id="rId4" Type="http://schemas.openxmlformats.org/officeDocument/2006/relationships/tags" Target="../tags/tag703.xml" /><Relationship Id="rId5" Type="http://schemas.openxmlformats.org/officeDocument/2006/relationships/tags" Target="../tags/tag704.xml" /><Relationship Id="rId6" Type="http://schemas.openxmlformats.org/officeDocument/2006/relationships/tags" Target="../tags/tag705.xml" /><Relationship Id="rId7" Type="http://schemas.openxmlformats.org/officeDocument/2006/relationships/tags" Target="../tags/tag706.xml" /><Relationship Id="rId8" Type="http://schemas.openxmlformats.org/officeDocument/2006/relationships/tags" Target="../tags/tag70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08.xml" /><Relationship Id="rId3" Type="http://schemas.openxmlformats.org/officeDocument/2006/relationships/tags" Target="../tags/tag709.xml" /><Relationship Id="rId4" Type="http://schemas.openxmlformats.org/officeDocument/2006/relationships/tags" Target="../tags/tag710.xml" /><Relationship Id="rId5" Type="http://schemas.openxmlformats.org/officeDocument/2006/relationships/tags" Target="../tags/tag711.xml" /><Relationship Id="rId6" Type="http://schemas.openxmlformats.org/officeDocument/2006/relationships/tags" Target="../tags/tag712.xml" /><Relationship Id="rId7" Type="http://schemas.openxmlformats.org/officeDocument/2006/relationships/tags" Target="../tags/tag713.xml" /><Relationship Id="rId8" Type="http://schemas.openxmlformats.org/officeDocument/2006/relationships/tags" Target="../tags/tag71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15.xml" /><Relationship Id="rId3" Type="http://schemas.openxmlformats.org/officeDocument/2006/relationships/tags" Target="../tags/tag716.xml" /><Relationship Id="rId4" Type="http://schemas.openxmlformats.org/officeDocument/2006/relationships/tags" Target="../tags/tag717.xml" /><Relationship Id="rId5" Type="http://schemas.openxmlformats.org/officeDocument/2006/relationships/tags" Target="../tags/tag718.xml" /><Relationship Id="rId6" Type="http://schemas.openxmlformats.org/officeDocument/2006/relationships/tags" Target="../tags/tag719.xml" /><Relationship Id="rId7" Type="http://schemas.openxmlformats.org/officeDocument/2006/relationships/tags" Target="../tags/tag720.xml" /><Relationship Id="rId8" Type="http://schemas.openxmlformats.org/officeDocument/2006/relationships/tags" Target="../tags/tag72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22.xml" /><Relationship Id="rId3" Type="http://schemas.openxmlformats.org/officeDocument/2006/relationships/tags" Target="../tags/tag723.xml" /><Relationship Id="rId4" Type="http://schemas.openxmlformats.org/officeDocument/2006/relationships/tags" Target="../tags/tag724.xml" /><Relationship Id="rId5" Type="http://schemas.openxmlformats.org/officeDocument/2006/relationships/tags" Target="../tags/tag725.xml" /><Relationship Id="rId6" Type="http://schemas.openxmlformats.org/officeDocument/2006/relationships/tags" Target="../tags/tag726.xml" /><Relationship Id="rId7" Type="http://schemas.openxmlformats.org/officeDocument/2006/relationships/tags" Target="../tags/tag727.xml" /><Relationship Id="rId8" Type="http://schemas.openxmlformats.org/officeDocument/2006/relationships/tags" Target="../tags/tag72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29.xml" /><Relationship Id="rId3" Type="http://schemas.openxmlformats.org/officeDocument/2006/relationships/tags" Target="../tags/tag730.xml" /><Relationship Id="rId4" Type="http://schemas.openxmlformats.org/officeDocument/2006/relationships/tags" Target="../tags/tag731.xml" /><Relationship Id="rId5" Type="http://schemas.openxmlformats.org/officeDocument/2006/relationships/tags" Target="../tags/tag732.xml" /><Relationship Id="rId6" Type="http://schemas.openxmlformats.org/officeDocument/2006/relationships/tags" Target="../tags/tag733.xml" /><Relationship Id="rId7" Type="http://schemas.openxmlformats.org/officeDocument/2006/relationships/tags" Target="../tags/tag734.xml" /><Relationship Id="rId8" Type="http://schemas.openxmlformats.org/officeDocument/2006/relationships/tags" Target="../tags/tag735.xml" /><Relationship Id="rId9" Type="http://schemas.openxmlformats.org/officeDocument/2006/relationships/tags" Target="../tags/tag73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37.xml" /><Relationship Id="rId3" Type="http://schemas.openxmlformats.org/officeDocument/2006/relationships/tags" Target="../tags/tag73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39.xml" /><Relationship Id="rId3" Type="http://schemas.openxmlformats.org/officeDocument/2006/relationships/tags" Target="../tags/tag740.xml" /><Relationship Id="rId4" Type="http://schemas.openxmlformats.org/officeDocument/2006/relationships/tags" Target="../tags/tag741.xml" /><Relationship Id="rId5" Type="http://schemas.openxmlformats.org/officeDocument/2006/relationships/tags" Target="../tags/tag742.xml" /><Relationship Id="rId6" Type="http://schemas.openxmlformats.org/officeDocument/2006/relationships/tags" Target="../tags/tag743.xml" /><Relationship Id="rId7" Type="http://schemas.openxmlformats.org/officeDocument/2006/relationships/tags" Target="../tags/tag744.xml" /><Relationship Id="rId8" Type="http://schemas.openxmlformats.org/officeDocument/2006/relationships/tags" Target="../tags/tag74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46.xml" /><Relationship Id="rId3" Type="http://schemas.openxmlformats.org/officeDocument/2006/relationships/tags" Target="../tags/tag74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48.xml" /><Relationship Id="rId3" Type="http://schemas.openxmlformats.org/officeDocument/2006/relationships/tags" Target="../tags/tag74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457.xml" /><Relationship Id="rId4" Type="http://schemas.openxmlformats.org/officeDocument/2006/relationships/tags" Target="../tags/tag45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50.xml" /><Relationship Id="rId3" Type="http://schemas.openxmlformats.org/officeDocument/2006/relationships/tags" Target="../tags/tag75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756.xml" /><Relationship Id="rId4" Type="http://schemas.openxmlformats.org/officeDocument/2006/relationships/tags" Target="../tags/tag757.xml" /><Relationship Id="rId5" Type="http://schemas.openxmlformats.org/officeDocument/2006/relationships/tags" Target="../tags/tag758.xml" /><Relationship Id="rId6" Type="http://schemas.openxmlformats.org/officeDocument/2006/relationships/tags" Target="../tags/tag759.xml" /><Relationship Id="rId7" Type="http://schemas.openxmlformats.org/officeDocument/2006/relationships/tags" Target="../tags/tag760.xml" /><Relationship Id="rId8" Type="http://schemas.openxmlformats.org/officeDocument/2006/relationships/tags" Target="../tags/tag761.xml" /><Relationship Id="rId9" Type="http://schemas.openxmlformats.org/officeDocument/2006/relationships/tags" Target="../tags/tag76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767.xml" /><Relationship Id="rId4" Type="http://schemas.openxmlformats.org/officeDocument/2006/relationships/tags" Target="../tags/tag76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773.xml" /><Relationship Id="rId4" Type="http://schemas.openxmlformats.org/officeDocument/2006/relationships/tags" Target="../tags/tag77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779.xml" /><Relationship Id="rId4" Type="http://schemas.openxmlformats.org/officeDocument/2006/relationships/tags" Target="../tags/tag780.xml" /><Relationship Id="rId5" Type="http://schemas.openxmlformats.org/officeDocument/2006/relationships/tags" Target="../tags/tag781.xml" /><Relationship Id="rId6" Type="http://schemas.openxmlformats.org/officeDocument/2006/relationships/tags" Target="../tags/tag782.xml" /><Relationship Id="rId7" Type="http://schemas.openxmlformats.org/officeDocument/2006/relationships/tags" Target="../tags/tag783.xml" /><Relationship Id="rId8" Type="http://schemas.openxmlformats.org/officeDocument/2006/relationships/tags" Target="../tags/tag784.xml" /><Relationship Id="rId9" Type="http://schemas.openxmlformats.org/officeDocument/2006/relationships/tags" Target="../tags/tag78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 /><Relationship Id="rId10" Type="http://schemas.openxmlformats.org/officeDocument/2006/relationships/image" Target="../media/image12.png" /><Relationship Id="rId11" Type="http://schemas.openxmlformats.org/officeDocument/2006/relationships/tags" Target="../tags/tag791.xml" /><Relationship Id="rId12" Type="http://schemas.openxmlformats.org/officeDocument/2006/relationships/tags" Target="../tags/tag792.xml" /><Relationship Id="rId2" Type="http://schemas.openxmlformats.org/officeDocument/2006/relationships/tags" Target="../tags/tag786.xml" /><Relationship Id="rId3" Type="http://schemas.openxmlformats.org/officeDocument/2006/relationships/tags" Target="../tags/tag787.xml" /><Relationship Id="rId4" Type="http://schemas.openxmlformats.org/officeDocument/2006/relationships/image" Target="../media/image9.png" /><Relationship Id="rId5" Type="http://schemas.openxmlformats.org/officeDocument/2006/relationships/tags" Target="../tags/tag788.xml" /><Relationship Id="rId6" Type="http://schemas.openxmlformats.org/officeDocument/2006/relationships/image" Target="../media/image10.png" /><Relationship Id="rId7" Type="http://schemas.openxmlformats.org/officeDocument/2006/relationships/tags" Target="../tags/tag789.xml" /><Relationship Id="rId8" Type="http://schemas.openxmlformats.org/officeDocument/2006/relationships/image" Target="../media/image11.png" /><Relationship Id="rId9" Type="http://schemas.openxmlformats.org/officeDocument/2006/relationships/tags" Target="../tags/tag7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70.xml" /><Relationship Id="rId11" Type="http://schemas.openxmlformats.org/officeDocument/2006/relationships/tags" Target="../tags/tag471.xml" /><Relationship Id="rId12" Type="http://schemas.openxmlformats.org/officeDocument/2006/relationships/tags" Target="../tags/tag472.xml" /><Relationship Id="rId13" Type="http://schemas.openxmlformats.org/officeDocument/2006/relationships/tags" Target="../tags/tag473.xml" /><Relationship Id="rId14" Type="http://schemas.openxmlformats.org/officeDocument/2006/relationships/tags" Target="../tags/tag474.xml" /><Relationship Id="rId15" Type="http://schemas.openxmlformats.org/officeDocument/2006/relationships/tags" Target="../tags/tag475.xml" /><Relationship Id="rId16" Type="http://schemas.openxmlformats.org/officeDocument/2006/relationships/tags" Target="../tags/tag47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463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tags" Target="../tags/tag466.xml" /><Relationship Id="rId7" Type="http://schemas.openxmlformats.org/officeDocument/2006/relationships/tags" Target="../tags/tag467.xml" /><Relationship Id="rId8" Type="http://schemas.openxmlformats.org/officeDocument/2006/relationships/tags" Target="../tags/tag468.xml" /><Relationship Id="rId9" Type="http://schemas.openxmlformats.org/officeDocument/2006/relationships/tags" Target="../tags/tag4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tags" Target="../tags/tag485.xml" /><Relationship Id="rId8" Type="http://schemas.openxmlformats.org/officeDocument/2006/relationships/tags" Target="../tags/tag486.xml" /><Relationship Id="rId9" Type="http://schemas.openxmlformats.org/officeDocument/2006/relationships/tags" Target="../tags/tag48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9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492.xml" /><Relationship Id="rId4" Type="http://schemas.openxmlformats.org/officeDocument/2006/relationships/tags" Target="../tags/tag493.xml" /><Relationship Id="rId5" Type="http://schemas.openxmlformats.org/officeDocument/2006/relationships/tags" Target="../tags/tag494.xml" /><Relationship Id="rId6" Type="http://schemas.openxmlformats.org/officeDocument/2006/relationships/tags" Target="../tags/tag495.xml" /><Relationship Id="rId7" Type="http://schemas.openxmlformats.org/officeDocument/2006/relationships/tags" Target="../tags/tag496.xml" /><Relationship Id="rId8" Type="http://schemas.openxmlformats.org/officeDocument/2006/relationships/tags" Target="../tags/tag497.xml" /><Relationship Id="rId9" Type="http://schemas.openxmlformats.org/officeDocument/2006/relationships/tags" Target="../tags/tag49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515.xml" /><Relationship Id="rId4" Type="http://schemas.openxmlformats.org/officeDocument/2006/relationships/tags" Target="../tags/tag516.xml" /><Relationship Id="rId5" Type="http://schemas.openxmlformats.org/officeDocument/2006/relationships/tags" Target="../tags/tag517.xml" /><Relationship Id="rId6" Type="http://schemas.openxmlformats.org/officeDocument/2006/relationships/tags" Target="../tags/tag518.xml" /><Relationship Id="rId7" Type="http://schemas.openxmlformats.org/officeDocument/2006/relationships/tags" Target="../tags/tag519.xml" /><Relationship Id="rId8" Type="http://schemas.openxmlformats.org/officeDocument/2006/relationships/tags" Target="../tags/tag520.xml" /><Relationship Id="rId9" Type="http://schemas.openxmlformats.org/officeDocument/2006/relationships/tags" Target="../tags/tag52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20916" y="1626394"/>
            <a:ext cx="620315" cy="620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1" descr="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46194" y="378619"/>
            <a:ext cx="1221581" cy="722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08596" y="1241584"/>
            <a:ext cx="4859179" cy="3653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335145" y="1736090"/>
            <a:ext cx="3600450" cy="506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7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        </a:t>
            </a:r>
            <a:r>
              <a:rPr lang="zh-CN" sz="27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五石之瓠</a:t>
            </a:r>
            <a:endParaRPr lang="zh-CN" sz="2700" b="1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晓波画报黑W" panose="00020600040101010101" charset="-122"/>
              <a:ea typeface="汉仪晓波画报黑W" panose="00020600040101010101" charset="-122"/>
              <a:cs typeface="+mn-cs"/>
            </a:endParaRP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8410" y="2803922"/>
            <a:ext cx="2091928" cy="1649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468173" y="1493341"/>
            <a:ext cx="8207654" cy="3484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这时越国发兵侵犯吴国，吴王就派他带领军队。在冬天，和越人水战（因为用了这药，兵士可免于冻裂之患），结果大败越军，（吴王）就割地封赏他。能让手不冻裂，药方是同样的，有人借此得到了封赏，有人却只是用来漂洗丝絮，这就是使用方法不同的缘故啊。现在你有五石容量的大葫芦，为什么不用绳系着把它当作腰舟浮游在江湖之上，反却担忧它太大而无处可用呢？可见你还是见识不通达啊！”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806455" y="815798"/>
            <a:ext cx="3120699" cy="473387"/>
            <a:chOff x="996173" y="2188583"/>
            <a:chExt cx="3492972" cy="540000"/>
          </a:xfrm>
        </p:grpSpPr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1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1266172" y="2221847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解说大意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04117" y="1932570"/>
            <a:ext cx="7295054" cy="2725384"/>
          </a:xfrm>
        </p:spPr>
        <p:txBody>
          <a:bodyPr>
            <a:normAutofit fontScale="90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AE0203"/>
                </a:solidFill>
              </a:rPr>
              <a:t>惠子讲故事：</a:t>
            </a:r>
            <a:r>
              <a:rPr lang="zh-CN" altLang="en-US" sz="1800" b="1"/>
              <a:t>说明大葫芦大而“无用”，讥讽庄子学说。</a:t>
            </a: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AE0203"/>
                </a:solidFill>
              </a:rPr>
              <a:t>庄子讲故事： </a:t>
            </a:r>
            <a:endParaRPr lang="en-US" altLang="zh-CN" sz="1800" b="1">
              <a:solidFill>
                <a:srgbClr val="AE0203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>
                <a:solidFill>
                  <a:prstClr val="black"/>
                </a:solidFill>
              </a:rPr>
              <a:t>（</a:t>
            </a:r>
            <a:r>
              <a:rPr lang="en-US" altLang="zh-CN" sz="1800" b="1">
                <a:solidFill>
                  <a:prstClr val="black"/>
                </a:solidFill>
              </a:rPr>
              <a:t>1</a:t>
            </a:r>
            <a:r>
              <a:rPr lang="zh-CN" altLang="en-US" sz="1800" b="1">
                <a:solidFill>
                  <a:prstClr val="black"/>
                </a:solidFill>
              </a:rPr>
              <a:t>）说明使用方法不同，结果完全不同。</a:t>
            </a:r>
            <a:endParaRPr lang="en-US" altLang="zh-CN" sz="1800" b="1">
              <a:solidFill>
                <a:prstClr val="black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>
                <a:solidFill>
                  <a:prstClr val="black"/>
                </a:solidFill>
              </a:rPr>
              <a:t>（</a:t>
            </a:r>
            <a:r>
              <a:rPr lang="en-US" altLang="zh-CN" sz="1800" b="1">
                <a:solidFill>
                  <a:prstClr val="black"/>
                </a:solidFill>
              </a:rPr>
              <a:t>2</a:t>
            </a:r>
            <a:r>
              <a:rPr lang="zh-CN" altLang="en-US" sz="1800" b="1">
                <a:solidFill>
                  <a:prstClr val="black"/>
                </a:solidFill>
              </a:rPr>
              <a:t>）批评惠子见识不通达</a:t>
            </a:r>
            <a:r>
              <a:rPr lang="en-US" altLang="zh-CN" sz="1800" b="1">
                <a:solidFill>
                  <a:prstClr val="black"/>
                </a:solidFill>
              </a:rPr>
              <a:t> </a:t>
            </a:r>
            <a:r>
              <a:rPr lang="zh-CN" altLang="en-US" sz="1800" b="1">
                <a:solidFill>
                  <a:prstClr val="black"/>
                </a:solidFill>
              </a:rPr>
              <a:t>，只看到无用，看不到无用之用。</a:t>
            </a:r>
            <a:endParaRPr lang="en-US" altLang="zh-CN" sz="1800" b="1">
              <a:solidFill>
                <a:prstClr val="black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>
                <a:solidFill>
                  <a:prstClr val="black"/>
                </a:solidFill>
              </a:rPr>
              <a:t>（</a:t>
            </a:r>
            <a:r>
              <a:rPr lang="en-US" altLang="zh-CN" sz="1800" b="1">
                <a:solidFill>
                  <a:prstClr val="black"/>
                </a:solidFill>
              </a:rPr>
              <a:t>3</a:t>
            </a:r>
            <a:r>
              <a:rPr lang="zh-CN" altLang="en-US" sz="1800" b="1">
                <a:solidFill>
                  <a:prstClr val="black"/>
                </a:solidFill>
              </a:rPr>
              <a:t>）讥讽惠子做法本质与宋人做法一样，从“利”的角度看待有用与无用，看不到 无用之“大用” 。</a:t>
            </a:r>
            <a:endParaRPr lang="en-US" altLang="zh-CN" sz="1800" b="1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221418" y="1488905"/>
            <a:ext cx="5645507" cy="3683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AE0203"/>
                </a:solidFill>
                <a:latin typeface="宋体" pitchFamily="2" charset="-122"/>
                <a:ea typeface="宋体" pitchFamily="2" charset="-122"/>
              </a:rPr>
              <a:t>『</a:t>
            </a:r>
            <a:r>
              <a:rPr lang="zh-CN" altLang="en-US" b="1">
                <a:solidFill>
                  <a:srgbClr val="AE0203"/>
                </a:solidFill>
                <a:latin typeface="宋体" pitchFamily="2" charset="-122"/>
                <a:ea typeface="宋体" pitchFamily="2" charset="-122"/>
              </a:rPr>
              <a:t>学习任务</a:t>
            </a:r>
            <a:r>
              <a:rPr lang="en-US" altLang="zh-CN" b="1">
                <a:solidFill>
                  <a:srgbClr val="AE0203"/>
                </a:solidFill>
                <a:latin typeface="宋体" pitchFamily="2" charset="-122"/>
                <a:ea typeface="宋体" pitchFamily="2" charset="-122"/>
              </a:rPr>
              <a:t>』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请你说说惠子与庄子所讲故事的用意。</a:t>
            </a: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1047902" y="818291"/>
            <a:ext cx="3120701" cy="473387"/>
            <a:chOff x="996172" y="2188583"/>
            <a:chExt cx="3492973" cy="540000"/>
          </a:xfrm>
        </p:grpSpPr>
        <p:grpSp>
          <p:nvGrpSpPr>
            <p:cNvPr id="6" name="组合 5"/>
            <p:cNvGrpSpPr/>
            <p:nvPr>
              <p:custDataLst>
                <p:tags r:id="rId7"/>
              </p:custDataLst>
            </p:nvPr>
          </p:nvGrpSpPr>
          <p:grpSpPr>
            <a:xfrm>
              <a:off x="996172" y="2188583"/>
              <a:ext cx="3287796" cy="540000"/>
              <a:chOff x="1635963" y="1686128"/>
              <a:chExt cx="3662868" cy="601602"/>
            </a:xfrm>
          </p:grpSpPr>
          <p:sp>
            <p:nvSpPr>
              <p:cNvPr id="8" name="圆角矩形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>
                <p:custDataLst>
                  <p:tags r:id="rId9"/>
                </p:custDataLst>
              </p:nvPr>
            </p:nvSpPr>
            <p:spPr>
              <a:xfrm rot="18614180">
                <a:off x="1635964" y="1686127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>
              <p:custDataLst>
                <p:tags r:id="rId10"/>
              </p:custDataLst>
            </p:nvPr>
          </p:nvSpPr>
          <p:spPr>
            <a:xfrm>
              <a:off x="1266172" y="2221848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理解内涵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10565" y="2194800"/>
            <a:ext cx="6852517" cy="22439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）万物皆有所用，同样一件东西，由于人们的眼光和见识不同，它所发挥的作用也不同。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）说明事物大有大的用处，小有小的用途，关键的问题在于必须善用不同的事物。</a:t>
            </a:r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1216122" y="945291"/>
            <a:ext cx="3120701" cy="473387"/>
            <a:chOff x="996172" y="2188583"/>
            <a:chExt cx="3492973" cy="540000"/>
          </a:xfrm>
        </p:grpSpPr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996172" y="2188583"/>
              <a:ext cx="3287796" cy="540000"/>
              <a:chOff x="1635963" y="1686128"/>
              <a:chExt cx="3662868" cy="601602"/>
            </a:xfrm>
          </p:grpSpPr>
          <p:sp>
            <p:nvSpPr>
              <p:cNvPr id="8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35964" y="1686127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理解内涵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】</a:t>
              </a:r>
              <a:endParaRPr lang="en-US" altLang="zh-CN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551279" y="1647463"/>
            <a:ext cx="4572914" cy="368300"/>
          </a:xfrm>
          <a:prstGeom prst="rect">
            <a:avLst/>
          </a:prstGeom>
          <a:noFill/>
          <a:ln>
            <a:solidFill>
              <a:srgbClr val="AE0203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AE0203"/>
                </a:solidFill>
                <a:latin typeface="宋体" pitchFamily="2" charset="-122"/>
                <a:ea typeface="宋体" pitchFamily="2" charset="-122"/>
              </a:rPr>
              <a:t>『</a:t>
            </a:r>
            <a:r>
              <a:rPr lang="zh-CN" altLang="en-US" b="1">
                <a:solidFill>
                  <a:srgbClr val="AE0203"/>
                </a:solidFill>
                <a:latin typeface="宋体" pitchFamily="2" charset="-122"/>
                <a:ea typeface="宋体" pitchFamily="2" charset="-122"/>
              </a:rPr>
              <a:t>学习任务</a:t>
            </a:r>
            <a:r>
              <a:rPr lang="en-US" altLang="zh-CN" b="1">
                <a:solidFill>
                  <a:srgbClr val="AE0203"/>
                </a:solidFill>
                <a:latin typeface="宋体" pitchFamily="2" charset="-122"/>
                <a:ea typeface="宋体" pitchFamily="2" charset="-122"/>
              </a:rPr>
              <a:t>』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五石之瓠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有什么寓意？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9433" y="2073530"/>
            <a:ext cx="7581378" cy="1853378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要善于转换视角，独辟蹊径，从不同的角度看问题，就能够超越他人，发现事物不一样的价值。</a:t>
            </a:r>
            <a:r>
              <a:rPr lang="en-US" altLang="zh-CN" b="1">
                <a:solidFill>
                  <a:prstClr val="black"/>
                </a:solidFill>
              </a:rPr>
              <a:t>……</a:t>
            </a:r>
            <a:endParaRPr kumimoji="0" lang="en-US" altLang="zh-CN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宋体" pitchFamily="2" charset="-122"/>
                <a:ea typeface="宋体" pitchFamily="2" charset="-122"/>
              </a:rPr>
              <a:t>是否庄子本意？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1152143" y="971909"/>
            <a:ext cx="3120701" cy="473387"/>
            <a:chOff x="996172" y="2188583"/>
            <a:chExt cx="3492973" cy="540000"/>
          </a:xfrm>
        </p:grpSpPr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996172" y="2188583"/>
              <a:ext cx="3287796" cy="540000"/>
              <a:chOff x="1635963" y="1686128"/>
              <a:chExt cx="3662868" cy="601602"/>
            </a:xfrm>
          </p:grpSpPr>
          <p:sp>
            <p:nvSpPr>
              <p:cNvPr id="8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35964" y="1686127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理解内涵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】</a:t>
              </a:r>
              <a:endParaRPr lang="en-US" altLang="zh-CN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1234061" y="1313064"/>
            <a:ext cx="6040905" cy="471480"/>
            <a:chOff x="1067130" y="2195983"/>
            <a:chExt cx="3549671" cy="537825"/>
          </a:xfrm>
        </p:grpSpPr>
        <p:grpSp>
          <p:nvGrpSpPr>
            <p:cNvPr id="6" name="组合 5"/>
            <p:cNvGrpSpPr/>
            <p:nvPr>
              <p:custDataLst>
                <p:tags r:id="rId4"/>
              </p:custDataLst>
            </p:nvPr>
          </p:nvGrpSpPr>
          <p:grpSpPr>
            <a:xfrm>
              <a:off x="1067130" y="2195983"/>
              <a:ext cx="3216838" cy="537825"/>
              <a:chOff x="1715016" y="1694373"/>
              <a:chExt cx="3583815" cy="599179"/>
            </a:xfrm>
          </p:grpSpPr>
          <p:sp>
            <p:nvSpPr>
              <p:cNvPr id="8" name="圆角矩形 18"/>
              <p:cNvSpPr/>
              <p:nvPr>
                <p:custDataLst>
                  <p:tags r:id="rId5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9" name="矩形 8"/>
              <p:cNvSpPr/>
              <p:nvPr>
                <p:custDataLst>
                  <p:tags r:id="rId6"/>
                </p:custDataLst>
              </p:nvPr>
            </p:nvSpPr>
            <p:spPr>
              <a:xfrm rot="18614180">
                <a:off x="1552743" y="1856646"/>
                <a:ext cx="599179" cy="274634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7" name="文本框 6"/>
            <p:cNvSpPr txBox="1"/>
            <p:nvPr>
              <p:custDataLst>
                <p:tags r:id="rId7"/>
              </p:custDataLst>
            </p:nvPr>
          </p:nvSpPr>
          <p:spPr>
            <a:xfrm>
              <a:off x="1266172" y="2221847"/>
              <a:ext cx="3350629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理解内涵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五石之瓠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与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逍遥游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86995" y="2202699"/>
            <a:ext cx="7151325" cy="1198880"/>
          </a:xfrm>
          <a:prstGeom prst="rect">
            <a:avLst/>
          </a:prstGeom>
          <a:noFill/>
          <a:ln>
            <a:solidFill>
              <a:srgbClr val="AE0203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『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学习任务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』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通读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《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逍遥游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》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后，你发现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《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五石之瓠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》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与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《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逍遥游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》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有什么内在联系？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09930" y="1113790"/>
            <a:ext cx="6791960" cy="3409315"/>
          </a:xfrm>
        </p:spPr>
        <p:txBody>
          <a:bodyPr>
            <a:normAutofit/>
          </a:bodyPr>
          <a:lstStyle/>
          <a:p>
            <a:pPr marL="0" indent="0">
              <a:lnSpc>
                <a:spcPts val="3800"/>
              </a:lnSpc>
              <a:buNone/>
            </a:pPr>
            <a:r>
              <a:rPr lang="zh-CN" altLang="en-US" b="1"/>
              <a:t>       惠子谓庄子曰：“吾有大树，人谓之樗。其大本拥肿而不中绳墨，其小枝卷曲而不中规矩，立之涂，匠人不顾。今子之言大而无用，众所同去也。”</a:t>
            </a:r>
            <a:endParaRPr lang="en-US" altLang="zh-CN" b="1"/>
          </a:p>
          <a:p>
            <a:pPr marL="0" indent="0">
              <a:lnSpc>
                <a:spcPts val="3800"/>
              </a:lnSpc>
              <a:buNone/>
            </a:pPr>
            <a:r>
              <a:rPr lang="en-US" altLang="zh-CN" b="1"/>
              <a:t>        </a:t>
            </a:r>
            <a:r>
              <a:rPr lang="zh-CN" altLang="en-US" b="1"/>
              <a:t>庄子曰：“子独不见狸狌乎？卑身而伏，以候敖者；东西跳梁，不辟高下；中于机辟，死于罔罟。今夫斄牛，其大若垂天之云。此能为大矣，而不能执鼠。今子有大树，患其无用，何不树之于无何有之乡，广莫之野，彷徨乎无为其侧，逍遥乎寝卧其下。不夭斤斧，物无害者，无所可用，安所困苦哉！”（</a:t>
            </a:r>
            <a:r>
              <a:rPr lang="en-US" altLang="zh-CN" b="1"/>
              <a:t>《</a:t>
            </a:r>
            <a:r>
              <a:rPr lang="zh-CN" altLang="en-US" b="1"/>
              <a:t>逍遥游</a:t>
            </a:r>
            <a:r>
              <a:rPr lang="en-US" altLang="zh-CN" b="1"/>
              <a:t>》</a:t>
            </a:r>
            <a:r>
              <a:rPr lang="zh-CN" altLang="en-US" b="1"/>
              <a:t>）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72337" y="1866747"/>
            <a:ext cx="7460602" cy="1214657"/>
          </a:xfrm>
        </p:spPr>
        <p:txBody>
          <a:bodyPr>
            <a:normAutofit fontScale="60000"/>
          </a:bodyPr>
          <a:lstStyle/>
          <a:p>
            <a:r>
              <a:rPr lang="zh-CN" altLang="en-US" sz="2400" b="1"/>
              <a:t>大瓠：“何不虑以为大樽而</a:t>
            </a:r>
            <a:r>
              <a:rPr lang="zh-CN" altLang="en-US" sz="2400" b="1">
                <a:highlight>
                  <a:srgbClr val="FFFF00"/>
                </a:highlight>
              </a:rPr>
              <a:t>浮乎江湖</a:t>
            </a:r>
            <a:r>
              <a:rPr lang="zh-CN" altLang="en-US" sz="2400" b="1"/>
              <a:t>？ ”</a:t>
            </a:r>
            <a:endParaRPr lang="en-US" altLang="zh-CN" sz="2400" b="1"/>
          </a:p>
          <a:p>
            <a:r>
              <a:rPr lang="zh-CN" altLang="en-US" sz="2400" b="1"/>
              <a:t>大树：“何不树之于无何有之乡，广漠之野，</a:t>
            </a:r>
            <a:r>
              <a:rPr lang="zh-CN" altLang="en-US" sz="2400" b="1">
                <a:highlight>
                  <a:srgbClr val="FFFF00"/>
                </a:highlight>
              </a:rPr>
              <a:t>彷徨乎无为</a:t>
            </a:r>
            <a:r>
              <a:rPr lang="zh-CN" altLang="en-US" sz="2400" b="1"/>
              <a:t>其侧，</a:t>
            </a:r>
            <a:r>
              <a:rPr lang="zh-CN" altLang="en-US" sz="2400" b="1">
                <a:highlight>
                  <a:srgbClr val="FFFF00"/>
                </a:highlight>
              </a:rPr>
              <a:t>逍遥乎寝卧</a:t>
            </a:r>
            <a:r>
              <a:rPr lang="zh-CN" altLang="en-US" sz="2400" b="1"/>
              <a:t>其下？”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25856" y="902709"/>
            <a:ext cx="7554549" cy="645160"/>
          </a:xfrm>
          <a:prstGeom prst="rect">
            <a:avLst/>
          </a:prstGeom>
          <a:noFill/>
          <a:ln>
            <a:solidFill>
              <a:srgbClr val="AE0203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AE0203"/>
                </a:solidFill>
              </a:rPr>
              <a:t>『</a:t>
            </a:r>
            <a:r>
              <a:rPr lang="zh-CN" altLang="en-US" b="1">
                <a:solidFill>
                  <a:srgbClr val="AE0203"/>
                </a:solidFill>
              </a:rPr>
              <a:t>学习任务</a:t>
            </a:r>
            <a:r>
              <a:rPr lang="en-US" altLang="zh-CN" b="1">
                <a:solidFill>
                  <a:srgbClr val="AE0203"/>
                </a:solidFill>
              </a:rPr>
              <a:t>』</a:t>
            </a:r>
            <a:r>
              <a:rPr lang="zh-CN" altLang="en-US" b="1"/>
              <a:t>从“大瓠之用”与“大树之用”看，庄子所说大用是怎样的大用？从中看到怎样的形象与追求？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507844" y="3350871"/>
            <a:ext cx="5821985" cy="94914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庄子“无用之大用”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——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天地与心灵融合，精神逍遥自由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1"/>
      <p:bldP spid="2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85800" y="911270"/>
            <a:ext cx="7938370" cy="280896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“大瓠之用”与“大树之用”展现：</a:t>
            </a:r>
            <a:endParaRPr lang="en-US" altLang="zh-CN" sz="2400" b="1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/>
              <a:t>突破现实束缚、无所依傍、游心于无穷的逍遥游形象；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超尘脱俗、悠游自在、物我合一的心灵世界；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庄子式“独与天地精神往来”的生命境界；</a:t>
            </a:r>
          </a:p>
          <a:p>
            <a:pPr>
              <a:lnSpc>
                <a:spcPct val="150000"/>
              </a:lnSpc>
            </a:pPr>
            <a:endParaRPr lang="zh-CN" altLang="en-US" sz="2400" b="1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834759" y="3720231"/>
            <a:ext cx="5212214" cy="414020"/>
          </a:xfrm>
          <a:prstGeom prst="rect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100" b="1" kern="100"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“乘天地之正，而御六气之辩，以游无穷” </a:t>
            </a:r>
            <a:endParaRPr lang="zh-CN" altLang="en-US" sz="21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59182" y="1658782"/>
            <a:ext cx="7825636" cy="2989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“无用”“大用” 之辩，强调注重内在生命价值，抛开一切外物条件，不为世用才能“逍遥”，“无用之用”才是“大用”。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庄子不仅批评世俗的狭隘功利性，也自然点出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逍遥游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追求绝对自由的生命题旨。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1022169" y="1137300"/>
            <a:ext cx="5693184" cy="431811"/>
            <a:chOff x="1105674" y="2208983"/>
            <a:chExt cx="3307686" cy="492931"/>
          </a:xfrm>
        </p:grpSpPr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1105674" y="2208983"/>
              <a:ext cx="3147923" cy="492931"/>
              <a:chOff x="1757956" y="1708854"/>
              <a:chExt cx="3507038" cy="549163"/>
            </a:xfrm>
          </p:grpSpPr>
          <p:sp>
            <p:nvSpPr>
              <p:cNvPr id="14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08854"/>
                <a:ext cx="3412661" cy="549163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54732" y="1850880"/>
                <a:ext cx="455202" cy="24875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1190387" y="2208983"/>
              <a:ext cx="3222973" cy="472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探究章旨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五石之瓠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与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逍遥游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7851" y="1010034"/>
            <a:ext cx="8208448" cy="698791"/>
          </a:xfrm>
          <a:ln>
            <a:solidFill>
              <a:srgbClr val="AE0203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ts val="3300"/>
              </a:lnSpc>
              <a:buNone/>
            </a:pPr>
            <a:r>
              <a:rPr lang="en-US" altLang="zh-CN" sz="18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『</a:t>
            </a:r>
            <a:r>
              <a:rPr lang="zh-CN" altLang="en-US" sz="18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学习任务</a:t>
            </a:r>
            <a:r>
              <a:rPr lang="en-US" altLang="zh-CN" sz="18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』</a:t>
            </a:r>
            <a:r>
              <a:rPr lang="zh-CN" altLang="en-US" sz="1800" b="1">
                <a:latin typeface="宋体" pitchFamily="2" charset="-122"/>
                <a:ea typeface="宋体" pitchFamily="2" charset="-122"/>
              </a:rPr>
              <a:t>庄子批评惠子见识不通达，</a:t>
            </a:r>
            <a:r>
              <a:rPr lang="en-US" altLang="zh-CN" sz="1800" b="1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1800" b="1">
                <a:latin typeface="宋体" pitchFamily="2" charset="-122"/>
                <a:ea typeface="宋体" pitchFamily="2" charset="-122"/>
              </a:rPr>
              <a:t>逍遥游</a:t>
            </a:r>
            <a:r>
              <a:rPr lang="en-US" altLang="zh-CN" sz="18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1800" b="1">
                <a:latin typeface="宋体" pitchFamily="2" charset="-122"/>
                <a:ea typeface="宋体" pitchFamily="2" charset="-122"/>
              </a:rPr>
              <a:t>中还写到类似的情况，你能具体说一说吗？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34489" y="2379132"/>
            <a:ext cx="8328192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蜩与学鸠笑之曰：“我决起而飞，抢榆枋而止，时则不至，而控于地而已矣，奚以之九万里而南为？”适莽苍者，三餐而反，腹犹果然；适百里者宿舂粮，适千里者，三月聚粮。之二虫又何知？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505930" y="1877138"/>
            <a:ext cx="386355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见识不通达，不能通晓领悟。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608428" y="1056630"/>
            <a:ext cx="5019144" cy="427117"/>
            <a:chOff x="865050" y="2214030"/>
            <a:chExt cx="3418918" cy="517690"/>
          </a:xfrm>
        </p:grpSpPr>
        <p:grpSp>
          <p:nvGrpSpPr>
            <p:cNvPr id="18" name="组合 17"/>
            <p:cNvGrpSpPr/>
            <p:nvPr>
              <p:custDataLst>
                <p:tags r:id="rId5"/>
              </p:custDataLst>
            </p:nvPr>
          </p:nvGrpSpPr>
          <p:grpSpPr>
            <a:xfrm>
              <a:off x="1052099" y="2227885"/>
              <a:ext cx="3231869" cy="503835"/>
              <a:chOff x="1698270" y="1729911"/>
              <a:chExt cx="3600561" cy="561311"/>
            </a:xfrm>
          </p:grpSpPr>
          <p:sp>
            <p:nvSpPr>
              <p:cNvPr id="19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579464" y="1885295"/>
                <a:ext cx="524733" cy="287122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>
              <p:custDataLst>
                <p:tags r:id="rId8"/>
              </p:custDataLst>
            </p:nvPr>
          </p:nvSpPr>
          <p:spPr>
            <a:xfrm>
              <a:off x="865050" y="2214030"/>
              <a:ext cx="3332357" cy="501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庄子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•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秋水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》 《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庄子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列御寇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 </a:t>
              </a:r>
            </a:p>
          </p:txBody>
        </p:sp>
      </p:grp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784556" y="1725751"/>
            <a:ext cx="7472477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    庄子钓于濮水，楚王使大夫二人往先焉，曰：“愿以境内累矣！”庄子持竿不顾，曰：“吾闻楚有神龟，死已三千岁矣。王巾笥而藏之庙堂之上。此龟者，宁其死为留骨而贵乎？宁其生而曳尾于涂中乎？”二大夫曰：“宁生而曳尾涂中。”庄子曰：“往矣！吾将曳尾于涂中。”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84556" y="3352843"/>
            <a:ext cx="747247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    庄子将死，弟子欲厚葬之。庄子曰：“吾以天地为棺椁，以日月为连璧，星辰为珠玑，万物为赍送。吾葬具岂不备邪？何以加此！”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88515" y="1664308"/>
            <a:ext cx="8314151" cy="2533441"/>
          </a:xfrm>
        </p:spPr>
        <p:txBody>
          <a:bodyPr>
            <a:normAutofit fontScale="90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highlight>
                  <a:srgbClr val="FFFF00"/>
                </a:highlight>
              </a:rPr>
              <a:t>蜩与学鸠：</a:t>
            </a:r>
            <a:r>
              <a:rPr lang="zh-CN" altLang="en-US" sz="2400" b="1"/>
              <a:t>因为自身飞不高、行不远，所以认识有局限，无法理解大鹏；自以为无所依赖，十分自由。</a:t>
            </a:r>
            <a:endParaRPr lang="en-US" altLang="zh-CN" sz="24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/>
              <a:t>                                                                            ——</a:t>
            </a:r>
            <a:r>
              <a:rPr lang="zh-CN" altLang="en-US" sz="2400" b="1"/>
              <a:t>见识不通达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>
                <a:highlight>
                  <a:srgbClr val="FFFF00"/>
                </a:highlight>
              </a:rPr>
              <a:t>说明：</a:t>
            </a:r>
            <a:r>
              <a:rPr lang="zh-CN" altLang="en-US" sz="2400" b="1"/>
              <a:t>认识上存在“小知”与“大知” 。</a:t>
            </a:r>
            <a:endParaRPr lang="en-US" altLang="zh-CN" sz="2400" b="1"/>
          </a:p>
        </p:txBody>
      </p:sp>
      <p:sp>
        <p:nvSpPr>
          <p:cNvPr id="4" name="内容占位符 2"/>
          <p:cNvSpPr txBox="1"/>
          <p:nvPr>
            <p:custDataLst>
              <p:tags r:id="rId4"/>
            </p:custDataLst>
          </p:nvPr>
        </p:nvSpPr>
        <p:spPr>
          <a:xfrm>
            <a:off x="488454" y="393840"/>
            <a:ext cx="7121047" cy="360088"/>
          </a:xfrm>
          <a:prstGeom prst="rect">
            <a:avLst/>
          </a:prstGeom>
          <a:ln>
            <a:solidFill>
              <a:srgbClr val="AE0203"/>
            </a:solidFill>
          </a:ln>
        </p:spPr>
        <p:txBody>
          <a:bodyPr vert="horz" lIns="68580" tIns="34290" rIns="68580" bIns="34290" rtlCol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300"/>
              </a:lnSpc>
              <a:buNone/>
            </a:pPr>
            <a:r>
              <a:rPr lang="en-US" altLang="zh-CN" sz="2100" b="1">
                <a:solidFill>
                  <a:schemeClr val="accent4"/>
                </a:solidFill>
                <a:latin typeface="宋体" pitchFamily="2" charset="-122"/>
                <a:ea typeface="宋体" pitchFamily="2" charset="-122"/>
              </a:rPr>
              <a:t>『</a:t>
            </a:r>
            <a:r>
              <a:rPr lang="zh-CN" altLang="en-US" sz="2100" b="1">
                <a:solidFill>
                  <a:schemeClr val="accent4"/>
                </a:solidFill>
                <a:latin typeface="宋体" pitchFamily="2" charset="-122"/>
                <a:ea typeface="宋体" pitchFamily="2" charset="-122"/>
              </a:rPr>
              <a:t>学习任务</a:t>
            </a:r>
            <a:r>
              <a:rPr lang="en-US" altLang="zh-CN" sz="2100" b="1">
                <a:solidFill>
                  <a:schemeClr val="accent4"/>
                </a:solidFill>
                <a:latin typeface="宋体" pitchFamily="2" charset="-122"/>
                <a:ea typeface="宋体" pitchFamily="2" charset="-122"/>
              </a:rPr>
              <a:t>』</a:t>
            </a:r>
            <a:r>
              <a:rPr lang="zh-CN" altLang="en-US" sz="2100" b="1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</a:rPr>
              <a:t>蜩与学鸠为什么嘲笑大鹏？故事有什么用意？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16831" y="1695944"/>
            <a:ext cx="8035522" cy="2840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zh-CN" altLang="en-US" sz="2700" b="1">
                <a:solidFill>
                  <a:srgbClr val="C00000"/>
                </a:solidFill>
                <a:latin typeface="+mn-ea"/>
              </a:rPr>
              <a:t>蜩、学鸠：</a:t>
            </a:r>
            <a:r>
              <a:rPr lang="zh-CN" altLang="en-US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限于“小知”，没有“大知”</a:t>
            </a:r>
            <a:endParaRPr lang="en-US" altLang="zh-CN" sz="27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zh-CN" altLang="en-US" sz="2700" b="1">
                <a:solidFill>
                  <a:srgbClr val="C00000"/>
                </a:solidFill>
                <a:latin typeface="+mn-ea"/>
              </a:rPr>
              <a:t>庄子批评惠子：</a:t>
            </a:r>
            <a:r>
              <a:rPr lang="zh-CN" altLang="en-US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“大”对“小”的反讥</a:t>
            </a:r>
          </a:p>
          <a:p>
            <a:pPr lvl="0">
              <a:lnSpc>
                <a:spcPct val="150000"/>
              </a:lnSpc>
              <a:spcBef>
                <a:spcPts val="1000"/>
              </a:spcBef>
            </a:pPr>
            <a:r>
              <a:rPr lang="zh-CN" altLang="en-US" sz="2700" b="1">
                <a:solidFill>
                  <a:srgbClr val="C00000"/>
                </a:solidFill>
                <a:latin typeface="+mn-ea"/>
              </a:rPr>
              <a:t>“无用”“有用” 之辩，“小大之辩”：</a:t>
            </a:r>
            <a:r>
              <a:rPr lang="zh-CN" altLang="en-US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都表明“小知</a:t>
            </a:r>
            <a:r>
              <a:rPr lang="en-US" altLang="zh-CN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不及“大知</a:t>
            </a:r>
            <a:r>
              <a:rPr lang="en-US" altLang="zh-CN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7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490318" y="925482"/>
            <a:ext cx="5699565" cy="437173"/>
            <a:chOff x="973124" y="2222950"/>
            <a:chExt cx="3310846" cy="506074"/>
          </a:xfrm>
        </p:grpSpPr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1084934" y="2226748"/>
              <a:ext cx="3199036" cy="502276"/>
              <a:chOff x="1734850" y="1728645"/>
              <a:chExt cx="3563981" cy="559574"/>
            </a:xfrm>
          </p:grpSpPr>
          <p:sp>
            <p:nvSpPr>
              <p:cNvPr id="14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588538" y="1874957"/>
                <a:ext cx="559574" cy="266950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973124" y="2222950"/>
              <a:ext cx="3222973" cy="47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探究章旨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五石之瓠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与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逍遥游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26984" y="1757026"/>
            <a:ext cx="7690031" cy="2613485"/>
          </a:xfrm>
        </p:spPr>
        <p:txBody>
          <a:bodyPr>
            <a:no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zh-CN" altLang="zh-CN" b="1" kern="100">
                <a:solidFill>
                  <a:srgbClr val="C00000"/>
                </a:solidFill>
                <a:cs typeface="Times New Roman" panose="02020603050405020304" pitchFamily="18" charset="0"/>
              </a:rPr>
              <a:t>『练习</a:t>
            </a:r>
            <a:r>
              <a:rPr lang="zh-CN" altLang="en-US" b="1" kern="100">
                <a:solidFill>
                  <a:srgbClr val="C00000"/>
                </a:solidFill>
                <a:cs typeface="Times New Roman" panose="02020603050405020304" pitchFamily="18" charset="0"/>
              </a:rPr>
              <a:t>一</a:t>
            </a:r>
            <a:r>
              <a:rPr lang="zh-CN" altLang="zh-CN" b="1" kern="100">
                <a:solidFill>
                  <a:srgbClr val="C00000"/>
                </a:solidFill>
                <a:cs typeface="Times New Roman" panose="02020603050405020304" pitchFamily="18" charset="0"/>
              </a:rPr>
              <a:t>』</a:t>
            </a:r>
            <a:r>
              <a:rPr lang="zh-CN" altLang="zh-CN" b="1" kern="100">
                <a:cs typeface="Times New Roman" panose="02020603050405020304" pitchFamily="18" charset="0"/>
              </a:rPr>
              <a:t>难句翻译</a:t>
            </a:r>
          </a:p>
          <a:p>
            <a:pPr indent="0" algn="just">
              <a:lnSpc>
                <a:spcPct val="100000"/>
              </a:lnSpc>
              <a:buNone/>
            </a:pPr>
            <a:r>
              <a:rPr lang="zh-CN" altLang="zh-CN" b="1" kern="100">
                <a:cs typeface="Times New Roman" panose="02020603050405020304" pitchFamily="18" charset="0"/>
              </a:rPr>
              <a:t>（</a:t>
            </a:r>
            <a:r>
              <a:rPr lang="en-US" altLang="zh-CN" b="1" kern="100">
                <a:cs typeface="Times New Roman" panose="02020603050405020304" pitchFamily="18" charset="0"/>
              </a:rPr>
              <a:t>1</a:t>
            </a:r>
            <a:r>
              <a:rPr lang="zh-CN" altLang="zh-CN" b="1" kern="100">
                <a:cs typeface="Times New Roman" panose="02020603050405020304" pitchFamily="18" charset="0"/>
              </a:rPr>
              <a:t>）</a:t>
            </a:r>
            <a:r>
              <a:rPr lang="zh-CN" altLang="en-US" b="1" kern="100">
                <a:cs typeface="Times New Roman" panose="02020603050405020304" pitchFamily="18" charset="0"/>
              </a:rPr>
              <a:t>我树之成而实五石</a:t>
            </a:r>
            <a:endParaRPr lang="en-US" altLang="zh-CN" b="1" kern="100">
              <a:cs typeface="Times New Roman" panose="02020603050405020304" pitchFamily="18" charset="0"/>
            </a:endParaRPr>
          </a:p>
          <a:p>
            <a:pPr indent="0" algn="just">
              <a:lnSpc>
                <a:spcPct val="100000"/>
              </a:lnSpc>
              <a:buNone/>
            </a:pPr>
            <a:r>
              <a:rPr lang="zh-CN" altLang="en-US" b="1" kern="100">
                <a:cs typeface="Times New Roman" panose="02020603050405020304" pitchFamily="18" charset="0"/>
              </a:rPr>
              <a:t>（</a:t>
            </a:r>
            <a:r>
              <a:rPr lang="en-US" altLang="zh-CN" b="1" kern="100">
                <a:cs typeface="Times New Roman" panose="02020603050405020304" pitchFamily="18" charset="0"/>
              </a:rPr>
              <a:t>2</a:t>
            </a:r>
            <a:r>
              <a:rPr lang="zh-CN" altLang="en-US" b="1" kern="100">
                <a:cs typeface="Times New Roman" panose="02020603050405020304" pitchFamily="18" charset="0"/>
              </a:rPr>
              <a:t>）</a:t>
            </a:r>
            <a:r>
              <a:rPr lang="zh-CN" altLang="zh-CN" b="1" kern="100">
                <a:cs typeface="Times New Roman" panose="02020603050405020304" pitchFamily="18" charset="0"/>
              </a:rPr>
              <a:t>能不龟手一也，或以封，或不免于洴澼絖，则所用之异也。</a:t>
            </a:r>
          </a:p>
          <a:p>
            <a:pPr indent="0" algn="just">
              <a:lnSpc>
                <a:spcPct val="100000"/>
              </a:lnSpc>
              <a:buNone/>
            </a:pPr>
            <a:r>
              <a:rPr lang="zh-CN" altLang="zh-CN" b="1" kern="100">
                <a:cs typeface="Times New Roman" panose="02020603050405020304" pitchFamily="18" charset="0"/>
              </a:rPr>
              <a:t>（</a:t>
            </a:r>
            <a:r>
              <a:rPr lang="en-US" altLang="zh-CN" b="1" kern="100">
                <a:cs typeface="Times New Roman" panose="02020603050405020304" pitchFamily="18" charset="0"/>
              </a:rPr>
              <a:t>3</a:t>
            </a:r>
            <a:r>
              <a:rPr lang="zh-CN" altLang="zh-CN" b="1" kern="100">
                <a:cs typeface="Times New Roman" panose="02020603050405020304" pitchFamily="18" charset="0"/>
              </a:rPr>
              <a:t>）</a:t>
            </a:r>
            <a:r>
              <a:rPr lang="zh-CN" altLang="en-US" b="1" kern="100">
                <a:cs typeface="Times New Roman" panose="02020603050405020304" pitchFamily="18" charset="0"/>
              </a:rPr>
              <a:t>其坚不能自举也</a:t>
            </a:r>
          </a:p>
          <a:p>
            <a:pPr indent="0" algn="just">
              <a:lnSpc>
                <a:spcPct val="100000"/>
              </a:lnSpc>
              <a:buNone/>
            </a:pPr>
            <a:r>
              <a:rPr lang="zh-CN" altLang="en-US" b="1" kern="100">
                <a:cs typeface="Times New Roman" panose="02020603050405020304" pitchFamily="18" charset="0"/>
              </a:rPr>
              <a:t>（</a:t>
            </a:r>
            <a:r>
              <a:rPr lang="en-US" altLang="zh-CN" b="1" kern="100">
                <a:cs typeface="Times New Roman" panose="02020603050405020304" pitchFamily="18" charset="0"/>
              </a:rPr>
              <a:t>4</a:t>
            </a:r>
            <a:r>
              <a:rPr lang="zh-CN" altLang="en-US" b="1" kern="100">
                <a:cs typeface="Times New Roman" panose="02020603050405020304" pitchFamily="18" charset="0"/>
              </a:rPr>
              <a:t>）</a:t>
            </a:r>
            <a:r>
              <a:rPr lang="zh-CN" altLang="zh-CN" b="1" kern="100">
                <a:cs typeface="Times New Roman" panose="02020603050405020304" pitchFamily="18" charset="0"/>
              </a:rPr>
              <a:t>则夫子犹有蓬之心也夫！</a:t>
            </a:r>
          </a:p>
          <a:p>
            <a:pPr indent="0" algn="just">
              <a:lnSpc>
                <a:spcPct val="100000"/>
              </a:lnSpc>
              <a:buNone/>
            </a:pPr>
            <a:r>
              <a:rPr lang="zh-CN" altLang="zh-CN" b="1" kern="100">
                <a:solidFill>
                  <a:srgbClr val="C00000"/>
                </a:solidFill>
                <a:cs typeface="Times New Roman" panose="02020603050405020304" pitchFamily="18" charset="0"/>
              </a:rPr>
              <a:t>『练习</a:t>
            </a:r>
            <a:r>
              <a:rPr lang="zh-CN" altLang="en-US" b="1" kern="100">
                <a:solidFill>
                  <a:srgbClr val="C00000"/>
                </a:solidFill>
                <a:cs typeface="Times New Roman" panose="02020603050405020304" pitchFamily="18" charset="0"/>
              </a:rPr>
              <a:t>二</a:t>
            </a:r>
            <a:r>
              <a:rPr lang="zh-CN" altLang="zh-CN" b="1" kern="100">
                <a:solidFill>
                  <a:srgbClr val="C00000"/>
                </a:solidFill>
                <a:cs typeface="Times New Roman" panose="02020603050405020304" pitchFamily="18" charset="0"/>
              </a:rPr>
              <a:t>』</a:t>
            </a:r>
            <a:r>
              <a:rPr lang="zh-CN" altLang="zh-CN" b="1" kern="100">
                <a:cs typeface="Times New Roman" panose="02020603050405020304" pitchFamily="18" charset="0"/>
              </a:rPr>
              <a:t>熟读课文《五石之瓠》</a:t>
            </a:r>
            <a:r>
              <a:rPr lang="zh-CN" altLang="en-US" b="1" kern="100">
                <a:cs typeface="Times New Roman" panose="02020603050405020304" pitchFamily="18" charset="0"/>
              </a:rPr>
              <a:t>。</a:t>
            </a:r>
            <a:endParaRPr lang="zh-CN" altLang="zh-CN" b="1" kern="100"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669341" y="1081637"/>
            <a:ext cx="3120701" cy="473387"/>
            <a:chOff x="996172" y="2188583"/>
            <a:chExt cx="3492973" cy="540000"/>
          </a:xfrm>
        </p:grpSpPr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996172" y="2188583"/>
              <a:ext cx="3287796" cy="540000"/>
              <a:chOff x="1635963" y="1686128"/>
              <a:chExt cx="3662868" cy="601602"/>
            </a:xfrm>
          </p:grpSpPr>
          <p:sp>
            <p:nvSpPr>
              <p:cNvPr id="8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35964" y="1686127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练习作业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】</a:t>
              </a:r>
              <a:endParaRPr lang="en-US" altLang="zh-CN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45523" y="2214221"/>
            <a:ext cx="7478590" cy="1953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宋人：以百金售卖药方</a:t>
            </a: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</a:p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客人：取悦吴王获封赏</a:t>
            </a:r>
            <a:endParaRPr lang="en-US" altLang="zh-CN" sz="24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惠子：用葫芦做瓢盛水</a:t>
            </a:r>
            <a:endParaRPr lang="en-US" altLang="zh-CN" sz="24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“知效一官”四种人：执着功名</a:t>
            </a:r>
            <a:endParaRPr lang="en-US" altLang="zh-CN" sz="24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668714" y="843326"/>
            <a:ext cx="5683177" cy="427940"/>
            <a:chOff x="1111488" y="2208983"/>
            <a:chExt cx="3301872" cy="492933"/>
          </a:xfrm>
        </p:grpSpPr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1111488" y="2208985"/>
              <a:ext cx="3142110" cy="492931"/>
              <a:chOff x="1764433" y="1708856"/>
              <a:chExt cx="3500561" cy="549163"/>
            </a:xfrm>
          </p:grpSpPr>
          <p:sp>
            <p:nvSpPr>
              <p:cNvPr id="14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08856"/>
                <a:ext cx="3412661" cy="549163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56889" y="1839548"/>
                <a:ext cx="436093" cy="221005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1190387" y="2208983"/>
              <a:ext cx="3222973" cy="4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探究章旨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五石之瓠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与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逍遥游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03775" y="1388474"/>
            <a:ext cx="773645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defRPr/>
            </a:pPr>
            <a:r>
              <a:rPr lang="en-US" altLang="zh-CN" sz="21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『</a:t>
            </a:r>
            <a:r>
              <a:rPr lang="zh-CN" altLang="en-US" sz="21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学习任务</a:t>
            </a:r>
            <a:r>
              <a:rPr lang="en-US" altLang="zh-CN" sz="21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』</a:t>
            </a:r>
            <a:r>
              <a:rPr lang="en-US" altLang="zh-CN" sz="2100" b="1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五石之瓠</a:t>
            </a:r>
            <a:r>
              <a:rPr lang="en-US" altLang="zh-CN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中，宋人、客人及惠子有什么共同特点？与</a:t>
            </a:r>
            <a:r>
              <a:rPr lang="en-US" altLang="zh-CN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逍遥游</a:t>
            </a:r>
            <a:r>
              <a:rPr lang="en-US" altLang="zh-CN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有何联系？</a:t>
            </a: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2131152" y="4159505"/>
            <a:ext cx="3774643" cy="45104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功利之心，皆有所“待”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5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109628" y="1664354"/>
            <a:ext cx="7879700" cy="1455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逍遥游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：万物处于各种限制中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，皆有所“待”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华文楷体" pitchFamily="2" charset="-122"/>
                <a:ea typeface="华文楷体" pitchFamily="2" charset="-122"/>
              </a:rPr>
              <a:t>自然界：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大鹏、蜩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学鸠等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人类社会：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“知效一官”等、宋荣子、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列子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925388" y="885344"/>
            <a:ext cx="5696696" cy="427939"/>
            <a:chOff x="1103634" y="2208983"/>
            <a:chExt cx="3309726" cy="492931"/>
          </a:xfrm>
        </p:grpSpPr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1103634" y="2208983"/>
              <a:ext cx="3149964" cy="492931"/>
              <a:chOff x="1755683" y="1708854"/>
              <a:chExt cx="3509311" cy="549163"/>
            </a:xfrm>
          </p:grpSpPr>
          <p:sp>
            <p:nvSpPr>
              <p:cNvPr id="14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08854"/>
                <a:ext cx="3412661" cy="549163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36387" y="1857654"/>
                <a:ext cx="477098" cy="238505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1190387" y="2208983"/>
              <a:ext cx="3222973" cy="476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探究章旨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五石之瓠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与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《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逍遥游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100" b="1">
                <a:solidFill>
                  <a:srgbClr val="FFFF00"/>
                </a:solidFill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2496312" y="3385031"/>
            <a:ext cx="3799448" cy="41214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AE0203"/>
                </a:solidFill>
                <a:latin typeface="微软雅黑" pitchFamily="34" charset="-122"/>
                <a:ea typeface="微软雅黑" pitchFamily="34" charset="-122"/>
              </a:rPr>
              <a:t>皆有所凭借，达不到逍遥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 flipV="1">
            <a:off x="3028767" y="1675063"/>
            <a:ext cx="2850648" cy="9908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611020" y="1312547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70989" y="1226175"/>
            <a:ext cx="2867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逍 遥 游：“无待”</a:t>
            </a:r>
            <a:endParaRPr lang="en-US" altLang="zh-CN" sz="2400" b="1">
              <a:solidFill>
                <a:srgbClr val="C0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450300" y="1877309"/>
            <a:ext cx="8108484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00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华文楷体" pitchFamily="2" charset="-122"/>
                <a:ea typeface="华文楷体" pitchFamily="2" charset="-122"/>
              </a:rPr>
              <a:t>“乘天地之正，而御六气之辩，以游</a:t>
            </a:r>
            <a:r>
              <a:rPr lang="zh-CN" altLang="en-US" sz="24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无穷”</a:t>
            </a:r>
            <a:endParaRPr lang="en-US" altLang="zh-CN" sz="2400" b="1">
              <a:solidFill>
                <a:prstClr val="black"/>
              </a:solidFill>
              <a:highlight>
                <a:srgbClr val="FFFF00"/>
              </a:highlight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摆脱一切主客观束缚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，精神上达到无己、无功、 无名的绝对自由状态。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陆树芝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庄子雪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“此则与造化者游，而为逍遥之极致者。通篇主意，至此方点出，为全书之纲。”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1853018" y="4121987"/>
            <a:ext cx="4943753" cy="45696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“游”字点明要义 </a:t>
            </a:r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——“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游心”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3394703" y="1371496"/>
            <a:ext cx="235459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692479" y="979197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26590" y="892826"/>
            <a:ext cx="27331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“游”</a:t>
            </a:r>
            <a:r>
              <a:rPr lang="en-US" altLang="zh-CN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游心</a:t>
            </a:r>
            <a:endParaRPr lang="en-US" altLang="zh-CN" sz="2400" b="1">
              <a:solidFill>
                <a:srgbClr val="AE0203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02499" y="1520290"/>
            <a:ext cx="7402883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000"/>
              </a:spcBef>
              <a:defRPr/>
            </a:pP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以“游”表达精神的自由活动。</a:t>
            </a:r>
            <a:endParaRPr lang="en-US" altLang="zh-CN" sz="20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“游”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字在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庄子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中出现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106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次。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lvl="0">
              <a:spcBef>
                <a:spcPts val="1000"/>
              </a:spcBef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“乘云气，御飞龙，而游乎四海之外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。”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(《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逍遥游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》)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0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1000"/>
              </a:spcBef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“乘物以游心。”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(《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人间世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》)</a:t>
            </a:r>
          </a:p>
          <a:p>
            <a:pPr>
              <a:spcBef>
                <a:spcPts val="1000"/>
              </a:spcBef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“游心于无穷。”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(《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则阳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》)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lvl="0">
              <a:spcBef>
                <a:spcPts val="1000"/>
              </a:spcBef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“游心于物之初。”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(《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田子方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》)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lvl="0">
              <a:spcBef>
                <a:spcPts val="1000"/>
              </a:spcBef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游乎天地之一气。”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(《</a:t>
            </a:r>
            <a:r>
              <a:rPr lang="zh-CN" altLang="en-US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大宗师</a:t>
            </a:r>
            <a:r>
              <a:rPr lang="en-US" altLang="zh-CN" sz="20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》 )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3394703" y="1331407"/>
            <a:ext cx="235459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945450" y="936011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112505" y="892826"/>
            <a:ext cx="27331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“游”</a:t>
            </a:r>
            <a:r>
              <a:rPr lang="en-US" altLang="zh-CN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游心</a:t>
            </a:r>
            <a:endParaRPr lang="en-US" altLang="zh-CN" sz="2400" b="1">
              <a:solidFill>
                <a:srgbClr val="AE0203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520857" y="1498978"/>
            <a:ext cx="8102284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“游心”，是把人从人为及自为的重重束缚中解脱出来，获得心灵自由的活动，是将“自然”内化到人的精神世界，与个体生命相融合，从而达到一种和谐、恬淡、美好的自然境界。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齐物论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》: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“天地与我并生，而万物与我为一。”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3593041" y="1265827"/>
            <a:ext cx="235459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122580" y="864134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289636" y="777762"/>
            <a:ext cx="27331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“游”</a:t>
            </a:r>
            <a:r>
              <a:rPr lang="en-US" altLang="zh-CN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>
                <a:solidFill>
                  <a:srgbClr val="AE0203"/>
                </a:solidFill>
                <a:latin typeface="华文楷体" pitchFamily="2" charset="-122"/>
                <a:ea typeface="华文楷体" pitchFamily="2" charset="-122"/>
              </a:rPr>
              <a:t>游心</a:t>
            </a:r>
            <a:endParaRPr lang="en-US" altLang="zh-CN" sz="2400" b="1">
              <a:solidFill>
                <a:srgbClr val="AE0203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505224" y="1265827"/>
            <a:ext cx="8530225" cy="3686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）反映着人对思想自由和精神自由的追求。</a:t>
            </a:r>
            <a:endParaRPr lang="en-US" altLang="zh-CN" sz="24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）呈现出以艺术的、审美的心境感知天地万物的美感。 </a:t>
            </a:r>
            <a:endParaRPr lang="en-US" altLang="zh-CN" sz="24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ts val="100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“山林与，皋壤与，使我欣欣然而乐与！”</a:t>
            </a: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(《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知北游</a:t>
            </a: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》)</a:t>
            </a:r>
          </a:p>
          <a:p>
            <a:pPr lvl="0">
              <a:spcBef>
                <a:spcPts val="1000"/>
              </a:spcBef>
              <a:defRPr/>
            </a:pP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>
              <a:spcBef>
                <a:spcPts val="1000"/>
              </a:spcBef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吕氏春秋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不二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说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‘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老耽贵柔，孔子贵仁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’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，那么比较起来，庄子就是贵游。如果用两个字分别概括老子与庄子的思想，则老子为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‘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无为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’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，庄子为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‘</a:t>
            </a:r>
            <a:r>
              <a:rPr lang="zh-CN" altLang="en-US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游心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’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。”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>
              <a:spcBef>
                <a:spcPts val="1000"/>
              </a:spcBef>
              <a:defRPr/>
            </a:pPr>
            <a:r>
              <a:rPr lang="en-US" altLang="zh-CN" sz="24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972011" y="1961414"/>
            <a:ext cx="7199978" cy="13271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整体而不碎片；联系而不割裂；全面而不片面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 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走入经典源头，领悟真知灼见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3153537" y="1228073"/>
            <a:ext cx="2836924" cy="425874"/>
            <a:chOff x="1033600" y="2194092"/>
            <a:chExt cx="3379760" cy="534961"/>
          </a:xfrm>
        </p:grpSpPr>
        <p:grpSp>
          <p:nvGrpSpPr>
            <p:cNvPr id="12" name="组合 11"/>
            <p:cNvGrpSpPr/>
            <p:nvPr>
              <p:custDataLst>
                <p:tags r:id="rId6"/>
              </p:custDataLst>
            </p:nvPr>
          </p:nvGrpSpPr>
          <p:grpSpPr>
            <a:xfrm>
              <a:off x="1033600" y="2194092"/>
              <a:ext cx="3219996" cy="507819"/>
              <a:chOff x="1677661" y="1692267"/>
              <a:chExt cx="3587333" cy="565750"/>
            </a:xfrm>
          </p:grpSpPr>
          <p:sp>
            <p:nvSpPr>
              <p:cNvPr id="14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08854"/>
                <a:ext cx="3412661" cy="549163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70637" y="1699291"/>
                <a:ext cx="554113" cy="540065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1430060" y="2208983"/>
              <a:ext cx="2983300" cy="520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阅读方法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  <a:cs typeface="+mn-cs"/>
                </a:rPr>
                <a:t>】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918970" y="1125110"/>
            <a:ext cx="5502859" cy="506730"/>
          </a:xfrm>
          <a:prstGeom prst="rect">
            <a:avLst/>
          </a:prstGeom>
          <a:noFill/>
          <a:ln>
            <a:solidFill>
              <a:srgbClr val="AE0203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『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学习任务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』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朗读课文，读准字音。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702259" y="1737182"/>
            <a:ext cx="7379207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  <a:cs typeface="+mn-cs"/>
              </a:rPr>
              <a:t>五石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0" err="1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shí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  <a:cs typeface="+mn-cs"/>
              </a:rPr>
              <a:t>之瓠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（</a:t>
            </a:r>
            <a:r>
              <a:rPr kumimoji="0" lang="en-US" altLang="zh-CN" b="0" i="0" u="none" strike="noStrike" kern="1200" cap="none" spc="0" normalizeH="0" baseline="0" noProof="0" err="1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hù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AE0203"/>
              </a:solidFill>
              <a:effectLst/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惠子谓庄子曰：“魏王贻（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yí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）我大瓠之种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(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zhǒng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，我树之成而实五石。以盛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(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chéng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水浆，其坚不能自举也。剖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(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pōu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之以为瓢，则瓠（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huò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）落无所容。非不呺（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xiāo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）然大也，吾为（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wèi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）其无用而掊（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pǒu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）之。”庄子曰：“夫子固拙于用大矣。宋人有善为不龟（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jūn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）手之药者，世世以洴澼絖（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píng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pì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kuàng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）事。客闻之，请买其方百金。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26551" y="3092971"/>
            <a:ext cx="7080921" cy="122850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首先，</a:t>
            </a:r>
            <a:r>
              <a:rPr lang="zh-CN" altLang="en-US" sz="2400" b="1"/>
              <a:t>强调人应注重生命的内在价值，与庄子身处的时代密切相关。</a:t>
            </a:r>
            <a:endParaRPr lang="en-US" altLang="zh-CN" sz="2400" b="1"/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00621" y="1050848"/>
            <a:ext cx="3250094" cy="438032"/>
            <a:chOff x="1005634" y="2221847"/>
            <a:chExt cx="3483511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1005634" y="2227883"/>
              <a:ext cx="3278334" cy="474029"/>
              <a:chOff x="1646504" y="1729911"/>
              <a:chExt cx="3652327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61631" y="1752893"/>
                <a:ext cx="465838" cy="496091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53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rgbClr val="FFFF00"/>
                  </a:solidFill>
                  <a:latin typeface="+mn-ea"/>
                </a:rPr>
                <a:t>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古今视角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036930" y="1874761"/>
            <a:ext cx="7070542" cy="1060450"/>
          </a:xfrm>
          <a:prstGeom prst="rect">
            <a:avLst/>
          </a:prstGeom>
          <a:noFill/>
          <a:ln>
            <a:solidFill>
              <a:srgbClr val="AE0203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cs typeface="+mn-cs"/>
              </a:rPr>
              <a:t>『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cs typeface="+mn-cs"/>
              </a:rPr>
              <a:t>学习任务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cs typeface="+mn-cs"/>
              </a:rPr>
              <a:t>』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站在历史和今天的角度，我们该如何看待“有用”“无用”的观点？ 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97871" y="1597147"/>
            <a:ext cx="8207510" cy="297798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600" b="1"/>
              <a:t>“老弱转乎沟壑，壮者散而之四方。”</a:t>
            </a:r>
            <a:endParaRPr lang="en-US" altLang="zh-CN" sz="16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600" b="1"/>
              <a:t>                                                            (《</a:t>
            </a:r>
            <a:r>
              <a:rPr lang="zh-CN" altLang="en-US" sz="1600" b="1"/>
              <a:t>孟子</a:t>
            </a:r>
            <a:r>
              <a:rPr lang="en-US" altLang="zh-CN" sz="1600" b="1"/>
              <a:t>·</a:t>
            </a:r>
            <a:r>
              <a:rPr lang="zh-CN" altLang="en-US" sz="1600" b="1"/>
              <a:t>梁惠王下</a:t>
            </a:r>
            <a:r>
              <a:rPr lang="en-US" altLang="zh-CN" sz="1600" b="1"/>
              <a:t>》)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b="1"/>
              <a:t>“今世殊死者相枕也，桁杨者相推也，刑戮者相望也。”</a:t>
            </a:r>
            <a:r>
              <a:rPr lang="en-US" altLang="zh-CN" sz="1600" b="1"/>
              <a:t>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600" b="1"/>
              <a:t>                                                                     (《</a:t>
            </a:r>
            <a:r>
              <a:rPr lang="zh-CN" altLang="en-US" sz="1600" b="1"/>
              <a:t>庄子</a:t>
            </a:r>
            <a:r>
              <a:rPr lang="en-US" altLang="zh-CN" sz="1600" b="1"/>
              <a:t>·</a:t>
            </a:r>
            <a:r>
              <a:rPr lang="zh-CN" altLang="en-US" sz="1600" b="1"/>
              <a:t>在宥</a:t>
            </a:r>
            <a:r>
              <a:rPr lang="en-US" altLang="zh-CN" sz="1600" b="1"/>
              <a:t>》)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b="1"/>
              <a:t>         在政治黑暗、动荡混乱社会，该以何种方式生存</a:t>
            </a:r>
            <a:r>
              <a:rPr lang="en-US" altLang="zh-CN" sz="1600" b="1"/>
              <a:t>?</a:t>
            </a:r>
            <a:endParaRPr lang="zh-CN" altLang="en-US" sz="1600" b="1"/>
          </a:p>
          <a:p>
            <a:pPr marL="0" indent="0">
              <a:lnSpc>
                <a:spcPct val="150000"/>
              </a:lnSpc>
              <a:buNone/>
            </a:pPr>
            <a:endParaRPr lang="zh-CN" altLang="en-US" sz="1600" b="1"/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329706" y="1096619"/>
            <a:ext cx="3289844" cy="438033"/>
            <a:chOff x="963030" y="2221847"/>
            <a:chExt cx="3526115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963030" y="2227883"/>
              <a:ext cx="3320938" cy="474029"/>
              <a:chOff x="1599040" y="1729911"/>
              <a:chExt cx="3699791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19181" y="1769055"/>
                <a:ext cx="438819" cy="479102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itchFamily="2" charset="-122"/>
                  <a:ea typeface="宋体" pitchFamily="2" charset="-122"/>
                  <a:cs typeface="+mn-cs"/>
                </a:rPr>
                <a:t>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古今视角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90935" y="1731887"/>
            <a:ext cx="7308342" cy="2829848"/>
          </a:xfrm>
        </p:spPr>
        <p:txBody>
          <a:bodyPr>
            <a:normAutofit fontScale="80000"/>
          </a:bodyPr>
          <a:lstStyle/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其次，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庄子告诉人们：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ts val="38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避开纷乱现实，追求逍遥无待的精神自由，让精神的自由去解放形体的生命，从而达到物我两忘、超然物外的绝对自由。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lvl="0">
              <a:lnSpc>
                <a:spcPts val="3800"/>
              </a:lnSpc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顺应</a:t>
            </a:r>
            <a:r>
              <a:rPr lang="zh-CN" altLang="en-US" sz="2400" b="1">
                <a:solidFill>
                  <a:prstClr val="black"/>
                </a:solidFill>
              </a:rPr>
              <a:t>本性，游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于无穷，才能达到无己、无功、无名的“逍遥游”境界，才是“无用之大用”。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211013" y="1017066"/>
            <a:ext cx="3287835" cy="438033"/>
            <a:chOff x="965183" y="2221847"/>
            <a:chExt cx="3523962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965183" y="2227883"/>
              <a:ext cx="3318785" cy="474029"/>
              <a:chOff x="1601439" y="1729911"/>
              <a:chExt cx="3697392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14234" y="1769706"/>
                <a:ext cx="442163" cy="46775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itchFamily="2" charset="-122"/>
                  <a:ea typeface="宋体" pitchFamily="2" charset="-122"/>
                  <a:cs typeface="+mn-cs"/>
                </a:rPr>
                <a:t>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古今视角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179576" y="1671642"/>
            <a:ext cx="6676949" cy="2829848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第三，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如何在乱世中进行自救和解脱，如何保持心灵的安宁与人格独立，表现出庄子对个体生命的尊重，以及独立超拔的精神。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第四，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追求生命内在价值之“大用”，对后世影响巨大。陶渊明、李白、苏轼等都打上庄子印记。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290720" y="1011581"/>
            <a:ext cx="3281279" cy="438033"/>
            <a:chOff x="972209" y="2221847"/>
            <a:chExt cx="3516936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972209" y="2227883"/>
              <a:ext cx="3311759" cy="474029"/>
              <a:chOff x="1609266" y="1729911"/>
              <a:chExt cx="3689565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598722" y="1771195"/>
                <a:ext cx="453833" cy="432745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itchFamily="2" charset="-122"/>
                  <a:ea typeface="宋体" pitchFamily="2" charset="-122"/>
                  <a:cs typeface="+mn-cs"/>
                </a:rPr>
                <a:t>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古今视角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90042" y="1693883"/>
            <a:ext cx="7302398" cy="2829848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第五，</a:t>
            </a:r>
            <a:r>
              <a:rPr lang="zh-CN" altLang="en-US" sz="2400" b="1">
                <a:solidFill>
                  <a:prstClr val="black"/>
                </a:solidFill>
              </a:rPr>
              <a:t>追求“绝对自由”，是缺乏现实基础的理想人生境界，在当时社会不可能实现。</a:t>
            </a:r>
            <a:endParaRPr lang="en-US" altLang="zh-CN" sz="2400" b="1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第六，</a:t>
            </a:r>
            <a:r>
              <a:rPr lang="zh-CN" altLang="en-US" sz="2400" b="1">
                <a:solidFill>
                  <a:prstClr val="black"/>
                </a:solidFill>
              </a:rPr>
              <a:t>庄子“有用”“无用”的思辨认识，与众不同的思维方法，在困境中实现自我超越的人生智慧，是留给我们的精神财富。</a:t>
            </a: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960881" y="1103768"/>
            <a:ext cx="3291080" cy="438033"/>
            <a:chOff x="961705" y="2221847"/>
            <a:chExt cx="3527440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961705" y="2227883"/>
              <a:ext cx="3322263" cy="474029"/>
              <a:chOff x="1597564" y="1729911"/>
              <a:chExt cx="3701267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08672" y="1782209"/>
                <a:ext cx="420530" cy="442745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itchFamily="2" charset="-122"/>
                  <a:ea typeface="宋体" pitchFamily="2" charset="-122"/>
                  <a:cs typeface="+mn-cs"/>
                </a:rPr>
                <a:t>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古今视角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7580" y="2050735"/>
            <a:ext cx="8068840" cy="291415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庄子说理：</a:t>
            </a:r>
            <a:r>
              <a:rPr lang="en-US" altLang="zh-CN" sz="2400" b="1"/>
              <a:t>《</a:t>
            </a:r>
            <a:r>
              <a:rPr lang="zh-CN" altLang="en-US" sz="2400" b="1"/>
              <a:t>五石之瓠</a:t>
            </a:r>
            <a:r>
              <a:rPr lang="en-US" altLang="zh-CN" sz="2400" b="1"/>
              <a:t>》</a:t>
            </a:r>
            <a:r>
              <a:rPr lang="zh-CN" altLang="en-US" sz="2400" b="1"/>
              <a:t>以问答对话、寓言故事形象说理，富有想象，含蓄婉曲，令人回味。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b="1"/>
              <a:t>《</a:t>
            </a:r>
            <a:r>
              <a:rPr lang="zh-CN" altLang="en-US" sz="2400" b="1"/>
              <a:t>逍遥游</a:t>
            </a:r>
            <a:r>
              <a:rPr lang="en-US" altLang="zh-CN" sz="2400" b="1"/>
              <a:t>》</a:t>
            </a:r>
            <a:r>
              <a:rPr lang="zh-CN" altLang="en-US" sz="2400" b="1"/>
              <a:t>对比中借助寓言故事，层层相接，形象生动，引人联想。（大鹏与小雀，大知与小知，大用与无用等）</a:t>
            </a:r>
            <a:endParaRPr lang="en-US" altLang="zh-CN" sz="24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鲁迅：</a:t>
            </a:r>
            <a:r>
              <a:rPr lang="zh-CN" altLang="en-US" sz="2400" b="1"/>
              <a:t>“</a:t>
            </a:r>
            <a:r>
              <a:rPr lang="en-US" altLang="zh-CN" sz="2400" b="1"/>
              <a:t>(</a:t>
            </a:r>
            <a:r>
              <a:rPr lang="zh-CN" altLang="en-US" sz="2400" b="1"/>
              <a:t>庄子</a:t>
            </a:r>
            <a:r>
              <a:rPr lang="en-US" altLang="zh-CN" sz="2400" b="1"/>
              <a:t>) </a:t>
            </a:r>
            <a:r>
              <a:rPr lang="zh-CN" altLang="en-US" sz="2400" b="1"/>
              <a:t>其文则汪洋辟阖，仪态万方，晚周诸子之作，莫之能先也。”</a:t>
            </a: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891351" y="748319"/>
            <a:ext cx="2886631" cy="420846"/>
            <a:chOff x="1019858" y="2221847"/>
            <a:chExt cx="3469287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1019858" y="2227883"/>
              <a:ext cx="3264109" cy="474029"/>
              <a:chOff x="1662352" y="1729911"/>
              <a:chExt cx="3636479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81489" y="1733230"/>
                <a:ext cx="426119" cy="46439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 b="1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72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比较赏析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727774" y="1233612"/>
            <a:ext cx="7834580" cy="6718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『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学习任务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』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庄子与老子阐述看法</a:t>
            </a:r>
            <a:r>
              <a:rPr lang="zh-CN" altLang="en-US" sz="21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的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言说方式有什么不同？各有何妙处？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2356" y="1202667"/>
            <a:ext cx="8079288" cy="3885743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老子说理：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言简意赅，精要准确，理性冷静。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有的于生活现象中蕴含道理，平易有说服力，如：三十辐共一毂，当其无，有车之用。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有的直接论说道理，观点一目了然。如：知人者智，自知者明。胜人者有力，自胜者强。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有的运用比喻、排比，简洁有力，寓意鲜明。如：合抱之木，生于毫末；九层之塔，起于累土；千里之行，始于足下。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400" b="1"/>
          </a:p>
          <a:p>
            <a:pPr marL="0" indent="0">
              <a:lnSpc>
                <a:spcPct val="100000"/>
              </a:lnSpc>
              <a:buNone/>
            </a:pPr>
            <a:endParaRPr lang="zh-CN" altLang="en-US" sz="2400" b="1"/>
          </a:p>
          <a:p>
            <a:pPr>
              <a:lnSpc>
                <a:spcPct val="100000"/>
              </a:lnSpc>
            </a:pP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89140" y="1589307"/>
            <a:ext cx="7985342" cy="3314633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0" lvl="0" indent="0">
              <a:lnSpc>
                <a:spcPct val="200000"/>
              </a:lnSpc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『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学习任务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』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莫言曾说：“文学和科学比确实没什么用处。但是它的没有用处正是它伟大的用处。”这句话包含的哲理耐人寻味，请写一段话，表达</a:t>
            </a:r>
            <a:r>
              <a:rPr lang="zh-CN" altLang="en-US" sz="2400" b="1">
                <a:solidFill>
                  <a:prstClr val="black"/>
                </a:solidFill>
                <a:latin typeface="+mn-ea"/>
                <a:ea typeface="+mn-ea"/>
              </a:rPr>
              <a:t>你的理解和看法，并和同学交流分享。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>
              <a:lnSpc>
                <a:spcPct val="200000"/>
              </a:lnSpc>
            </a:pPr>
            <a:endParaRPr lang="zh-CN" altLang="en-US" sz="2400" b="1"/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923563" y="928215"/>
            <a:ext cx="2988590" cy="460375"/>
            <a:chOff x="1022412" y="2221846"/>
            <a:chExt cx="3466733" cy="525156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1022412" y="2227884"/>
              <a:ext cx="3261556" cy="474029"/>
              <a:chOff x="1665196" y="1729911"/>
              <a:chExt cx="3633635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684914" y="1717644"/>
                <a:ext cx="419271" cy="458708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6"/>
              <a:ext cx="3222973" cy="52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  【</a:t>
              </a:r>
              <a:r>
                <a:rPr lang="zh-CN" altLang="en-US" sz="24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经典之用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101090" y="1208405"/>
            <a:ext cx="6214110" cy="317754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示例</a:t>
            </a:r>
            <a:r>
              <a:rPr kumimoji="0" lang="en-US" altLang="zh-CN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1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：</a:t>
            </a: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所谓“有用”，一般人的理解是指物质之用，功名之用，富贵之用。以此观之，文学确不如科学“有用”。但如果从哲学的视角来看，文学，则潜移默化地塑造着人的“世界观”，科学更多是教人以“方法论”，其二者虽相互依存，但显然“世界观”更具有根本性、决定性，这是否意味着文学比之科学更为“有用”？有了高于现实的信仰，就如康德所言的“仰望星空”一样，它给生命以方向、以希望。就像苏轼，远谪黄州，政治失意，人生遇到低谷。但当他让生命融入天地自然，认识到“此造物者之无尽藏也，而吾与子之所共适”，他就成为了名垂千古的东坡。苏轼在所谓的“无用”之中成就了人生的“大用”。舍弃无用，也许就舍弃了生活本身。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27405" y="1809115"/>
            <a:ext cx="7303770" cy="247904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600">
                <a:solidFill>
                  <a:srgbClr val="C00000"/>
                </a:solidFill>
              </a:rPr>
              <a:t>示例</a:t>
            </a:r>
            <a:r>
              <a:rPr lang="en-US" altLang="zh-CN" sz="1600">
                <a:solidFill>
                  <a:srgbClr val="C00000"/>
                </a:solidFill>
              </a:rPr>
              <a:t>2</a:t>
            </a:r>
            <a:r>
              <a:rPr lang="zh-CN" altLang="en-US" sz="1600">
                <a:solidFill>
                  <a:srgbClr val="C00000"/>
                </a:solidFill>
              </a:rPr>
              <a:t>：</a:t>
            </a:r>
            <a:r>
              <a:rPr lang="zh-CN" altLang="en-US" sz="1600"/>
              <a:t>“有用”与“无用”，本是对立统一的关系，二者相互依存。没有“有用”，就无所谓“无用”；没有“无用”，也无所谓“有用”。即便是人类史上重大的科学发明，在刚开始时，也曾经被视为“无用”。法拉第发现电磁感应，初始只局限在实验室里，曾被讥讽为“毫无用处”。而法拉第回答说：“那么刚出生的婴儿又有什么用呢？”之后，他运用电磁原理发明了第一台电动机，人类由此步入电气时代，无用成为了大用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18515" y="1568450"/>
            <a:ext cx="72123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聚族而谋之曰：‘我世世为洴澼絖，不过数金。今一朝而鬻（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yù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）技百金，请与之。’客得之，以说（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yuè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）吴王。越有难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(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nàn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，吴王使之将（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jiàng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）。冬，与越人水战，大败越人，裂地而封之。能不龟手一也，或以封，或不免于洴澼絖，则所用之异也。今子有五石之瓠，何不虑以为大樽而浮乎江湖，而忧其瓠落无所容？则夫子犹有蓬之心也夫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(</a:t>
            </a:r>
            <a:r>
              <a:rPr kumimoji="0" lang="en-US" altLang="zh-CN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fú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)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！”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45845" y="1580515"/>
            <a:ext cx="6456045" cy="265366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600">
                <a:solidFill>
                  <a:srgbClr val="C00000"/>
                </a:solidFill>
              </a:rPr>
              <a:t>示例</a:t>
            </a:r>
            <a:r>
              <a:rPr lang="en-US" altLang="zh-CN" sz="1600">
                <a:solidFill>
                  <a:srgbClr val="C00000"/>
                </a:solidFill>
              </a:rPr>
              <a:t>3</a:t>
            </a:r>
            <a:r>
              <a:rPr lang="zh-CN" altLang="en-US" sz="1600">
                <a:solidFill>
                  <a:srgbClr val="C00000"/>
                </a:solidFill>
              </a:rPr>
              <a:t>：</a:t>
            </a:r>
            <a:r>
              <a:rPr lang="zh-CN" altLang="en-US" sz="1600"/>
              <a:t>在这个追求经济效益的时代，实用主义不断盛行，人们总会习惯于问：“这有什么用？”于是，有用的宽敞马路取代无用的狭窄胡同，有用的经济书籍取代无用的哲学书刊。人们对“有用”趋之若鹜，却来不及等待“无用之用”。要重视“无用”的价值，就要破除当前危害最大的急功近利的心态，让传统文化、审美文学还原人的纯真，带给人静谧与美好，成为人们在高速发展时代中的定海神针。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861164" y="726443"/>
            <a:ext cx="3286329" cy="438033"/>
            <a:chOff x="966797" y="2221847"/>
            <a:chExt cx="3522348" cy="480065"/>
          </a:xfrm>
        </p:grpSpPr>
        <p:grpSp>
          <p:nvGrpSpPr>
            <p:cNvPr id="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966797" y="2227883"/>
              <a:ext cx="3317172" cy="474029"/>
              <a:chOff x="1603236" y="1729911"/>
              <a:chExt cx="3695595" cy="528105"/>
            </a:xfrm>
          </p:grpSpPr>
          <p:sp>
            <p:nvSpPr>
              <p:cNvPr id="7" name="圆角矩形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 rot="18614180">
                <a:off x="1580234" y="1768110"/>
                <a:ext cx="511913" cy="465910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66172" y="2221847"/>
              <a:ext cx="3222973" cy="4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itchFamily="2" charset="-122"/>
                  <a:ea typeface="宋体" pitchFamily="2" charset="-122"/>
                  <a:cs typeface="+mn-cs"/>
                </a:rPr>
                <a:t>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整合探究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77196" y="1325254"/>
            <a:ext cx="8389607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『</a:t>
            </a:r>
            <a:r>
              <a:rPr lang="zh-CN" altLang="en-US" sz="21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学习任务</a:t>
            </a:r>
            <a:r>
              <a:rPr lang="en-US" altLang="zh-CN" sz="21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』</a:t>
            </a:r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在个人如何立身处世方面，儒家、道家的观点有所不同。请同学们就此从下列语句中选择两条，在小组内讨论交流，联系实际谈谈你的看法。</a:t>
            </a:r>
            <a:endParaRPr lang="en-US" altLang="zh-CN" sz="21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1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）曾子曰：“士不可以不弘毅，任重而道远。仁以为己任，不亦重乎？死而后已，不亦远乎？”</a:t>
            </a:r>
          </a:p>
          <a:p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1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）子曰：“克己复礼为仁。”</a:t>
            </a:r>
          </a:p>
          <a:p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1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）自见者不明，自是者不彰，自伐者无功，自矜者不长。</a:t>
            </a:r>
          </a:p>
          <a:p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100" b="1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100" b="1">
                <a:latin typeface="华文楷体" pitchFamily="2" charset="-122"/>
                <a:ea typeface="华文楷体" pitchFamily="2" charset="-122"/>
              </a:rPr>
              <a:t>）若夫乘天地之正，而御六气之辩，以游无穷者，彼且恶乎待哉？故曰：至人无己，神人无功，圣人无名。</a:t>
            </a:r>
            <a:endParaRPr lang="en-US" altLang="zh-CN" sz="2100"/>
          </a:p>
          <a:p>
            <a:endParaRPr lang="zh-CN" altLang="en-US" sz="2100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576160" y="1458435"/>
            <a:ext cx="8236789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儒家： 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“克己复礼为仁”，“克己”，即克制和超越个体生理本能、感性欲望；“复礼”，即按照社会典章制度和伦理原则行事，做到在视、听、言、动诸方面皆合于礼。儒家强调的是社会伦理原则对个体生命的制约，强调个体对社会的责任。</a:t>
            </a:r>
          </a:p>
          <a:p>
            <a:r>
              <a:rPr lang="zh-CN" altLang="en-US" sz="2000" b="1"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道家：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追求乘天地之正、而御六气之辩、以游无穷的境界，强调解除精神上一切束缚，逍遥于四海之外。逍遥游就是要达到忘我、无为、无用、无所待的绝对自由的精神境界，达到心灵与天地同一、和宇宙万物并生的生命境界，完全超脱儒家所谓的“仁义礼智”。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27964" y="1228137"/>
            <a:ext cx="8381253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       中国知识分子既有受儒家思想影响的一面，以社会伦理原则约束自身，积极入世，担当责任；同时又有受道家思想影响的一面，必要时采取超然物外的通达态度，顺应自然而不刻意强求。</a:t>
            </a:r>
            <a:endParaRPr lang="en-US" altLang="zh-CN" sz="2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       历史上有不少士大夫如陶渊明、柳宗元、苏轼等，他们为官时或在顺境中以儒家为归依，坚守道德良知，做忠臣良将；在野时或处逆境中则以道家为归依，洒脱自在，淡泊名利，独善其身。</a:t>
            </a:r>
          </a:p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       儒道交替为用，士大夫们可在曲折人生中左右逢源，不失其精神依托，这是进退出处之道。这种“士”的精神其实质就是儒道并立互补。林语堂先生说</a:t>
            </a:r>
            <a:r>
              <a:rPr lang="en-US" altLang="zh-CN" sz="2000" b="1">
                <a:latin typeface="华文楷体" pitchFamily="2" charset="-122"/>
                <a:ea typeface="华文楷体" pitchFamily="2" charset="-122"/>
              </a:rPr>
              <a:t>:“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道家及儒家是中国人灵魂的两面。”这的确是精要恰当的概括。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73430" y="1620520"/>
            <a:ext cx="7861300" cy="2686050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zh-CN" altLang="en-US" sz="1800">
                <a:solidFill>
                  <a:prstClr val="black"/>
                </a:solidFill>
              </a:rPr>
              <a:t>（</a:t>
            </a:r>
            <a:r>
              <a:rPr lang="en-US" altLang="zh-CN" sz="1800">
                <a:solidFill>
                  <a:prstClr val="black"/>
                </a:solidFill>
              </a:rPr>
              <a:t>1</a:t>
            </a:r>
            <a:r>
              <a:rPr lang="zh-CN" altLang="en-US" sz="1800">
                <a:solidFill>
                  <a:prstClr val="black"/>
                </a:solidFill>
              </a:rPr>
              <a:t>）清代刘熙载评价庄子：“无路可走，卒归于有路可走，如庄子所谓‘今子有五石之瓠，何不虑以为大樽而浮于江湖’，‘今子有大树，</a:t>
            </a:r>
            <a:r>
              <a:rPr lang="en-US" altLang="zh-CN" sz="1800">
                <a:solidFill>
                  <a:prstClr val="black"/>
                </a:solidFill>
              </a:rPr>
              <a:t>……</a:t>
            </a:r>
            <a:r>
              <a:rPr lang="zh-CN" altLang="en-US" sz="1800">
                <a:solidFill>
                  <a:prstClr val="black"/>
                </a:solidFill>
              </a:rPr>
              <a:t>何不树之于无何有之乡，广莫之野’是也。”结合文本内容，谈谈你如何理解这一评价？</a:t>
            </a:r>
            <a:endParaRPr lang="en-US" altLang="zh-CN" sz="180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800">
                <a:solidFill>
                  <a:prstClr val="black"/>
                </a:solidFill>
              </a:rPr>
              <a:t>（</a:t>
            </a:r>
            <a:r>
              <a:rPr lang="en-US" altLang="zh-CN" sz="1800">
                <a:solidFill>
                  <a:prstClr val="black"/>
                </a:solidFill>
              </a:rPr>
              <a:t>2</a:t>
            </a:r>
            <a:r>
              <a:rPr lang="zh-CN" altLang="en-US" sz="1800">
                <a:solidFill>
                  <a:prstClr val="black"/>
                </a:solidFill>
              </a:rPr>
              <a:t>）请以卡片或表格形式，整理、归纳</a:t>
            </a:r>
            <a:r>
              <a:rPr lang="en-US" altLang="zh-CN" sz="1800">
                <a:solidFill>
                  <a:prstClr val="black"/>
                </a:solidFill>
              </a:rPr>
              <a:t>《</a:t>
            </a:r>
            <a:r>
              <a:rPr lang="zh-CN" altLang="en-US" sz="1800">
                <a:solidFill>
                  <a:prstClr val="black"/>
                </a:solidFill>
              </a:rPr>
              <a:t>老子</a:t>
            </a:r>
            <a:r>
              <a:rPr lang="en-US" altLang="zh-CN" sz="1800">
                <a:solidFill>
                  <a:prstClr val="black"/>
                </a:solidFill>
              </a:rPr>
              <a:t>》</a:t>
            </a:r>
            <a:r>
              <a:rPr lang="zh-CN" altLang="en-US" sz="1800">
                <a:solidFill>
                  <a:prstClr val="black"/>
                </a:solidFill>
              </a:rPr>
              <a:t>四章和</a:t>
            </a:r>
            <a:r>
              <a:rPr lang="en-US" altLang="zh-CN" sz="1800">
                <a:solidFill>
                  <a:prstClr val="black"/>
                </a:solidFill>
              </a:rPr>
              <a:t>《</a:t>
            </a:r>
            <a:r>
              <a:rPr lang="zh-CN" altLang="en-US" sz="1800">
                <a:solidFill>
                  <a:prstClr val="black"/>
                </a:solidFill>
              </a:rPr>
              <a:t>五石之瓠</a:t>
            </a:r>
            <a:r>
              <a:rPr lang="en-US" altLang="zh-CN" sz="1800">
                <a:solidFill>
                  <a:prstClr val="black"/>
                </a:solidFill>
              </a:rPr>
              <a:t>》</a:t>
            </a:r>
            <a:r>
              <a:rPr lang="zh-CN" altLang="en-US" sz="1800">
                <a:solidFill>
                  <a:prstClr val="black"/>
                </a:solidFill>
              </a:rPr>
              <a:t>中“之”“而”“以”常见虚词的用法和意义。</a:t>
            </a:r>
          </a:p>
          <a:p>
            <a:pPr marL="0" lvl="0" indent="0">
              <a:lnSpc>
                <a:spcPct val="150000"/>
              </a:lnSpc>
              <a:buNone/>
            </a:pPr>
            <a:endParaRPr lang="zh-CN" altLang="en-US" sz="1800">
              <a:solidFill>
                <a:prstClr val="black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5"/>
            </p:custDataLst>
          </p:nvPr>
        </p:nvGrpSpPr>
        <p:grpSpPr>
          <a:xfrm>
            <a:off x="832248" y="731323"/>
            <a:ext cx="3279421" cy="438033"/>
            <a:chOff x="974202" y="2221847"/>
            <a:chExt cx="3514943" cy="480065"/>
          </a:xfrm>
        </p:grpSpPr>
        <p:grpSp>
          <p:nvGrpSpPr>
            <p:cNvPr id="5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974202" y="2227883"/>
              <a:ext cx="3309767" cy="474029"/>
              <a:chOff x="1611486" y="1729911"/>
              <a:chExt cx="3687345" cy="528105"/>
            </a:xfrm>
          </p:grpSpPr>
          <p:sp>
            <p:nvSpPr>
              <p:cNvPr id="7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27656" y="1776377"/>
                <a:ext cx="375257" cy="407597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1266172" y="2221847"/>
              <a:ext cx="3222973" cy="453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itchFamily="2" charset="-122"/>
                  <a:ea typeface="宋体" pitchFamily="2" charset="-122"/>
                  <a:cs typeface="+mn-cs"/>
                </a:rPr>
                <a:t>    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练习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作业</a:t>
              </a:r>
              <a:r>
                <a:rPr kumimoji="0" lang="en-US" altLang="zh-CN" sz="21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黑体" pitchFamily="49" charset="-122"/>
                  <a:ea typeface="黑体" panose="02010609060101010101" pitchFamily="49" charset="-122"/>
                </a:rPr>
                <a:t>】</a:t>
              </a:r>
              <a:endPara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1975" y="2349341"/>
            <a:ext cx="3043238" cy="503873"/>
          </a:xfrm>
        </p:spPr>
        <p:txBody>
          <a:bodyPr anchor="b">
            <a:noAutofit/>
          </a:bodyPr>
          <a:lstStyle/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itchFamily="34" charset="0"/>
                <a:ea typeface="微软雅黑" pitchFamily="34" charset="-122"/>
              </a:rPr>
              <a:t>同学们，再见！</a:t>
            </a:r>
            <a:endParaRPr lang="zh-CN" altLang="en-US" sz="3000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7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010900" y="11379201"/>
            <a:ext cx="330200" cy="368300"/>
          </a:xfrm>
          <a:prstGeom prst="cube">
            <a:avLst/>
          </a:prstGeom>
        </p:spPr>
      </p:pic>
      <p:pic>
        <p:nvPicPr>
          <p:cNvPr id="9" name="New picture" hidden="1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820025" y="9420225"/>
            <a:ext cx="276225" cy="304800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353550" y="9086850"/>
            <a:ext cx="247650" cy="180975"/>
          </a:xfrm>
          <a:prstGeom prst="cube">
            <a:avLst/>
          </a:prstGeom>
        </p:spPr>
      </p:pic>
      <p:pic>
        <p:nvPicPr>
          <p:cNvPr id="11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636500" y="11925300"/>
            <a:ext cx="317500" cy="2286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93419" y="1510970"/>
            <a:ext cx="7306696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惠子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谓庄子曰：“魏王</a:t>
            </a: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贻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我大瓠之种，我树之成而</a:t>
            </a: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实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五石。</a:t>
            </a: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以盛水浆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，其</a:t>
            </a: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坚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不能自</a:t>
            </a: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举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也。剖之以为瓢，则瓠落无所容。非不呺然大也，吾</a:t>
            </a:r>
            <a:r>
              <a:rPr lang="zh-CN" altLang="en-US" sz="2100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为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其无用而掊之。”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76275" y="2450270"/>
            <a:ext cx="1815998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惠子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即惠施，宋国人，曾做梁惠王的相。</a:t>
            </a: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3589585" y="2385329"/>
            <a:ext cx="890168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贻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赠送。</a:t>
            </a: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3659157" y="3634170"/>
            <a:ext cx="1021842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举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拿起。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3095123" y="4303163"/>
            <a:ext cx="939545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为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因为。</a:t>
            </a: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912143" y="3372707"/>
            <a:ext cx="2039540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以盛水浆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以（之）盛水浆。用大葫芦盛水浆。</a:t>
            </a: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6612145" y="2391267"/>
            <a:ext cx="1587970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C00000"/>
                </a:solidFill>
              </a:rPr>
              <a:t>实</a:t>
            </a:r>
            <a:r>
              <a:rPr lang="en-US" altLang="zh-CN" sz="1350" b="1">
                <a:solidFill>
                  <a:srgbClr val="C00000"/>
                </a:solidFill>
              </a:rPr>
              <a:t>:</a:t>
            </a:r>
            <a:r>
              <a:rPr lang="zh-CN" altLang="en-US" sz="1350" b="1">
                <a:solidFill>
                  <a:srgbClr val="C00000"/>
                </a:solidFill>
              </a:rPr>
              <a:t>盛放，容纳。</a:t>
            </a: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3132022" y="3357171"/>
            <a:ext cx="1535164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C00000"/>
                </a:solidFill>
              </a:rPr>
              <a:t>坚</a:t>
            </a:r>
            <a:r>
              <a:rPr lang="en-US" altLang="zh-CN" sz="1350" b="1">
                <a:solidFill>
                  <a:srgbClr val="C00000"/>
                </a:solidFill>
              </a:rPr>
              <a:t>:</a:t>
            </a:r>
            <a:r>
              <a:rPr lang="zh-CN" altLang="en-US" sz="1350" b="1">
                <a:solidFill>
                  <a:srgbClr val="C00000"/>
                </a:solidFill>
              </a:rPr>
              <a:t>形作名，硬度。</a:t>
            </a:r>
          </a:p>
        </p:txBody>
      </p: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>
            <a:off x="713717" y="1125551"/>
            <a:ext cx="3059177" cy="420847"/>
            <a:chOff x="1065034" y="2221847"/>
            <a:chExt cx="3424111" cy="480066"/>
          </a:xfrm>
        </p:grpSpPr>
        <p:grpSp>
          <p:nvGrpSpPr>
            <p:cNvPr id="32" name="组合 31"/>
            <p:cNvGrpSpPr/>
            <p:nvPr>
              <p:custDataLst>
                <p:tags r:id="rId13"/>
              </p:custDataLst>
            </p:nvPr>
          </p:nvGrpSpPr>
          <p:grpSpPr>
            <a:xfrm>
              <a:off x="1065034" y="2227884"/>
              <a:ext cx="3218935" cy="474029"/>
              <a:chOff x="1712680" y="1729911"/>
              <a:chExt cx="3586151" cy="528105"/>
            </a:xfrm>
          </p:grpSpPr>
          <p:sp>
            <p:nvSpPr>
              <p:cNvPr id="34" name="圆角矩形 18"/>
              <p:cNvSpPr/>
              <p:nvPr>
                <p:custDataLst>
                  <p:tags r:id="rId14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>
                <p:custDataLst>
                  <p:tags r:id="rId15"/>
                </p:custDataLst>
              </p:nvPr>
            </p:nvSpPr>
            <p:spPr>
              <a:xfrm rot="18614180">
                <a:off x="1679335" y="1775609"/>
                <a:ext cx="499607" cy="432918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>
              <p:custDataLst>
                <p:tags r:id="rId16"/>
              </p:custDataLst>
            </p:nvPr>
          </p:nvSpPr>
          <p:spPr>
            <a:xfrm>
              <a:off x="1266172" y="2221847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疏通词句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1"/>
      <p:bldP spid="11" grpId="2"/>
      <p:bldP spid="12" grpId="3"/>
      <p:bldP spid="16" grpId="4"/>
      <p:bldP spid="18" grpId="5"/>
      <p:bldP spid="22" grpId="6"/>
      <p:bldP spid="23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21455" y="1469396"/>
            <a:ext cx="7875237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庄子曰：“夫子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固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拙于用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大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矣。宋人有善为不龟手之药者，世世以洴澼絖事。客闻之，请买其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方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百金。聚族而谋之曰：‘我世世为洴澼絖，不过数金。今一朝而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鬻技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百金，请与之。’客得之，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以说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吴王。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483697" y="2249378"/>
            <a:ext cx="1405890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固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实在，确实。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813999" y="3888184"/>
            <a:ext cx="1817369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鬻技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出售制药的秘方。鬻：卖，出售。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186642" y="3011126"/>
            <a:ext cx="1965502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方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药方。制成药涂在手上，冬天可防冻疮。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4459073" y="3869780"/>
            <a:ext cx="1817369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以说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以（之）说。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036918" y="2249378"/>
            <a:ext cx="2014880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C00000"/>
                </a:solidFill>
              </a:rPr>
              <a:t>大</a:t>
            </a:r>
            <a:r>
              <a:rPr lang="en-US" altLang="zh-CN" sz="1350" b="1">
                <a:solidFill>
                  <a:srgbClr val="C00000"/>
                </a:solidFill>
              </a:rPr>
              <a:t>:</a:t>
            </a:r>
            <a:r>
              <a:rPr lang="zh-CN" altLang="en-US" sz="1350" b="1">
                <a:solidFill>
                  <a:srgbClr val="C00000"/>
                </a:solidFill>
              </a:rPr>
              <a:t>形作名，大的东西。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1"/>
      <p:bldP spid="12" grpId="2"/>
      <p:bldP spid="14" grpId="3"/>
      <p:bldP spid="16" grpId="4"/>
      <p:bldP spid="8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97532" y="1046783"/>
            <a:ext cx="74917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越有难，吴王使之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将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。冬，与越人水战，大败越人，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裂地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而封之。能不龟手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也，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或以封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，或不免于洴澼絖，则所用之异也。今子有五石之瓠，何不虑以为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大樽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而浮乎江湖，</a:t>
            </a:r>
            <a:r>
              <a:rPr lang="zh-CN" altLang="en-US" b="1">
                <a:solidFill>
                  <a:prstClr val="black"/>
                </a:solidFill>
                <a:highlight>
                  <a:srgbClr val="FFFF00"/>
                </a:highlight>
                <a:latin typeface="华文楷体" pitchFamily="2" charset="-122"/>
                <a:ea typeface="华文楷体" pitchFamily="2" charset="-122"/>
              </a:rPr>
              <a:t>而</a:t>
            </a:r>
            <a:r>
              <a:rPr lang="zh-CN" altLang="en-US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忧其瓠落无所容？则夫子犹有蓬之心也夫！”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663128" y="1789570"/>
            <a:ext cx="2130096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将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动词，带领（军队）。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234939" y="1771429"/>
            <a:ext cx="873708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裂地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割地，划地。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057239" y="2601359"/>
            <a:ext cx="1872233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一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同一，同样的。</a:t>
            </a: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762570" y="2571750"/>
            <a:ext cx="1931213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或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有的人。以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凭借。以封：以（之）封。</a:t>
            </a: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808674" y="3507937"/>
            <a:ext cx="2647759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大樽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大瓠形似大酒樽，拴在身上可使人漂浮渡水。俗称腰舟。</a:t>
            </a: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4007584" y="3465571"/>
            <a:ext cx="1691867" cy="299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>
                <a:solidFill>
                  <a:srgbClr val="AE0203"/>
                </a:solidFill>
              </a:rPr>
              <a:t>而</a:t>
            </a:r>
            <a:r>
              <a:rPr lang="en-US" altLang="zh-CN" sz="1350" b="1">
                <a:solidFill>
                  <a:srgbClr val="AE0203"/>
                </a:solidFill>
              </a:rPr>
              <a:t>:</a:t>
            </a:r>
            <a:r>
              <a:rPr lang="zh-CN" altLang="en-US" sz="1350" b="1">
                <a:solidFill>
                  <a:srgbClr val="AE0203"/>
                </a:solidFill>
              </a:rPr>
              <a:t>连词，表转折。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1"/>
      <p:bldP spid="8" grpId="2"/>
      <p:bldP spid="11" grpId="3"/>
      <p:bldP spid="12" grpId="4"/>
      <p:bldP spid="14" grpId="5"/>
      <p:bldP spid="20" grpId="6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3505" y="1734292"/>
            <a:ext cx="8032089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惠子对庄子说：“魏王送我大葫芦的种子，我把它种植</a:t>
            </a:r>
            <a:r>
              <a:rPr lang="zh-CN" altLang="en-US" sz="2100" b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养大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，结出果实能容下五石的东西。用它来盛水，它的坚硬程度却经不起自身所盛水的压力。把它剖开来做成瓢，瓢却大得无处可容。（这个葫芦）不是不大，我因为它没有什么用处，就打破了它。”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844220" y="1150020"/>
            <a:ext cx="3120699" cy="473387"/>
            <a:chOff x="996173" y="2188583"/>
            <a:chExt cx="3492972" cy="540000"/>
          </a:xfrm>
        </p:grpSpPr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1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1266172" y="2221847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黑体" pitchFamily="49" charset="-122"/>
                  <a:ea typeface="黑体" panose="02010609060101010101" pitchFamily="49" charset="-122"/>
                </a:rPr>
                <a:t>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解说大意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757124" y="1645706"/>
            <a:ext cx="7752283" cy="2999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庄子说：“你真是不善于使用大的东西啊！有个宋国人善于调制防止手冻裂的药物，他家世世代代都以漂洗丝絮为业。有个客人听说了这种药物，愿意出百金收买他的药方。于是聚合全家来商量说：‘我家世世代代漂洗丝絮，只得到很少的钱，现在一旦卖出这个药方就可获得百金，还是把药方卖给他吧！’这个客人得到药方，就去取悦吴王。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1025957" y="1095156"/>
            <a:ext cx="3120699" cy="473387"/>
            <a:chOff x="996173" y="2188583"/>
            <a:chExt cx="3492972" cy="540000"/>
          </a:xfrm>
        </p:grpSpPr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1" name="圆角矩形 18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8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1266172" y="2221848"/>
              <a:ext cx="3222973" cy="47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      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【</a:t>
              </a:r>
              <a:r>
                <a:rPr lang="zh-CN" altLang="en-US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解说大意</a:t>
              </a:r>
              <a:r>
                <a:rPr lang="en-US" altLang="zh-CN" sz="2100" b="1">
                  <a:solidFill>
                    <a:srgbClr val="FFFF00"/>
                  </a:solidFill>
                  <a:latin typeface="黑体" pitchFamily="49" charset="-122"/>
                  <a:ea typeface="黑体" panose="02010609060101010101" pitchFamily="49" charset="-122"/>
                </a:rPr>
                <a:t>】</a:t>
              </a:r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562"/>
</p:tagLst>
</file>

<file path=ppt/tags/tag10.xml><?xml version="1.0" encoding="utf-8"?>
<p:tagLst xmlns:p="http://schemas.openxmlformats.org/presentationml/2006/main">
  <p:tag name="AS_UNIQUEID" val="1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639"/>
</p:tagLst>
</file>

<file path=ppt/tags/tag101.xml><?xml version="1.0" encoding="utf-8"?>
<p:tagLst xmlns:p="http://schemas.openxmlformats.org/presentationml/2006/main">
  <p:tag name="AS_UNIQUEID" val="391"/>
</p:tagLst>
</file>

<file path=ppt/tags/tag102.xml><?xml version="1.0" encoding="utf-8"?>
<p:tagLst xmlns:p="http://schemas.openxmlformats.org/presentationml/2006/main">
  <p:tag name="AS_UNIQUEID" val="392"/>
</p:tagLst>
</file>

<file path=ppt/tags/tag103.xml><?xml version="1.0" encoding="utf-8"?>
<p:tagLst xmlns:p="http://schemas.openxmlformats.org/presentationml/2006/main">
  <p:tag name="AS_UNIQUEID" val="393"/>
</p:tagLst>
</file>

<file path=ppt/tags/tag104.xml><?xml version="1.0" encoding="utf-8"?>
<p:tagLst xmlns:p="http://schemas.openxmlformats.org/presentationml/2006/main">
  <p:tag name="AS_UNIQUEID" val="394"/>
</p:tagLst>
</file>

<file path=ppt/tags/tag105.xml><?xml version="1.0" encoding="utf-8"?>
<p:tagLst xmlns:p="http://schemas.openxmlformats.org/presentationml/2006/main">
  <p:tag name="AS_UNIQUEID" val="395"/>
</p:tagLst>
</file>

<file path=ppt/tags/tag106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AS_UNIQUEID" val="1640"/>
</p:tagLst>
</file>

<file path=ppt/tags/tag11.xml><?xml version="1.0" encoding="utf-8"?>
<p:tagLst xmlns:p="http://schemas.openxmlformats.org/presentationml/2006/main">
  <p:tag name="AS_UNIQUEID" val="1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00"/>
</p:tagLst>
</file>

<file path=ppt/tags/tag111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1641"/>
</p:tagLst>
</file>

<file path=ppt/tags/tag115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6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7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8.xml><?xml version="1.0" encoding="utf-8"?>
<p:tagLst xmlns:p="http://schemas.openxmlformats.org/presentationml/2006/main">
  <p:tag name="AS_UNIQUEID" val="1642"/>
</p:tagLst>
</file>

<file path=ppt/tags/tag119.xml><?xml version="1.0" encoding="utf-8"?>
<p:tagLst xmlns:p="http://schemas.openxmlformats.org/presentationml/2006/main">
  <p:tag name="AS_UNIQUEID" val="409"/>
</p:tagLst>
</file>

<file path=ppt/tags/tag12.xml><?xml version="1.0" encoding="utf-8"?>
<p:tagLst xmlns:p="http://schemas.openxmlformats.org/presentationml/2006/main">
  <p:tag name="AS_UNIQUEID" val="1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10"/>
</p:tagLst>
</file>

<file path=ppt/tags/tag121.xml><?xml version="1.0" encoding="utf-8"?>
<p:tagLst xmlns:p="http://schemas.openxmlformats.org/presentationml/2006/main">
  <p:tag name="AS_UNIQUEID" val="411"/>
</p:tagLst>
</file>

<file path=ppt/tags/tag122.xml><?xml version="1.0" encoding="utf-8"?>
<p:tagLst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1643"/>
</p:tagLst>
</file>

<file path=ppt/tags/tag126.xml><?xml version="1.0" encoding="utf-8"?>
<p:tagLst xmlns:p="http://schemas.openxmlformats.org/presentationml/2006/main">
  <p:tag name="AS_UNIQUEID" val="416"/>
</p:tagLst>
</file>

<file path=ppt/tags/tag127.xml><?xml version="1.0" encoding="utf-8"?>
<p:tagLst xmlns:p="http://schemas.openxmlformats.org/presentationml/2006/main">
  <p:tag name="AS_UNIQUEID" val="417"/>
</p:tagLst>
</file>

<file path=ppt/tags/tag128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1574"/>
</p:tagLst>
</file>

<file path=ppt/tags/tag130.xml><?xml version="1.0" encoding="utf-8"?>
<p:tagLst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1644"/>
</p:tagLst>
</file>

<file path=ppt/tags/tag132.xml><?xml version="1.0" encoding="utf-8"?>
<p:tagLst xmlns:p="http://schemas.openxmlformats.org/presentationml/2006/main">
  <p:tag name="AS_UNIQUEID" val="422"/>
</p:tagLst>
</file>

<file path=ppt/tags/tag133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1645"/>
</p:tagLst>
</file>

<file path=ppt/tags/tag137.xml><?xml version="1.0" encoding="utf-8"?>
<p:tagLst xmlns:p="http://schemas.openxmlformats.org/presentationml/2006/main">
  <p:tag name="AS_UNIQUEID" val="427"/>
</p:tagLst>
</file>

<file path=ppt/tags/tag138.xml><?xml version="1.0" encoding="utf-8"?>
<p:tagLst xmlns:p="http://schemas.openxmlformats.org/presentationml/2006/main">
  <p:tag name="AS_UNIQUEID" val="428"/>
</p:tagLst>
</file>

<file path=ppt/tags/tag139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AS_UNIQUEID" val="1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AS_UNIQUEID" val="1646"/>
</p:tagLst>
</file>

<file path=ppt/tags/tag143.xml><?xml version="1.0" encoding="utf-8"?>
<p:tagLst xmlns:p="http://schemas.openxmlformats.org/presentationml/2006/main">
  <p:tag name="AS_UNIQUEID" val="433"/>
</p:tagLst>
</file>

<file path=ppt/tags/tag144.xml><?xml version="1.0" encoding="utf-8"?>
<p:tagLst xmlns:p="http://schemas.openxmlformats.org/presentationml/2006/main">
  <p:tag name="AS_UNIQUEID" val="434"/>
</p:tagLst>
</file>

<file path=ppt/tags/tag145.xml><?xml version="1.0" encoding="utf-8"?>
<p:tagLst xmlns:p="http://schemas.openxmlformats.org/presentationml/2006/main">
  <p:tag name="AS_UNIQUEID" val="435"/>
</p:tagLst>
</file>

<file path=ppt/tags/tag146.xml><?xml version="1.0" encoding="utf-8"?>
<p:tagLst xmlns:p="http://schemas.openxmlformats.org/presentationml/2006/main">
  <p:tag name="AS_UNIQUEID" val="436"/>
</p:tagLst>
</file>

<file path=ppt/tags/tag147.xml><?xml version="1.0" encoding="utf-8"?>
<p:tagLst xmlns:p="http://schemas.openxmlformats.org/presentationml/2006/main">
  <p:tag name="AS_UNIQUEID" val="1647"/>
</p:tagLst>
</file>

<file path=ppt/tags/tag148.xml><?xml version="1.0" encoding="utf-8"?>
<p:tagLst xmlns:p="http://schemas.openxmlformats.org/presentationml/2006/main">
  <p:tag name="AS_UNIQUEID" val="438"/>
</p:tagLst>
</file>

<file path=ppt/tags/tag149.xml><?xml version="1.0" encoding="utf-8"?>
<p:tagLst xmlns:p="http://schemas.openxmlformats.org/presentationml/2006/main">
  <p:tag name="AS_UNIQUEID" val="439"/>
</p:tagLst>
</file>

<file path=ppt/tags/tag15.xml><?xml version="1.0" encoding="utf-8"?>
<p:tagLst xmlns:p="http://schemas.openxmlformats.org/presentationml/2006/main">
  <p:tag name="AS_UNIQUEID" val="1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440"/>
</p:tagLst>
</file>

<file path=ppt/tags/tag151.xml><?xml version="1.0" encoding="utf-8"?>
<p:tagLst xmlns:p="http://schemas.openxmlformats.org/presentationml/2006/main">
  <p:tag name="AS_UNIQUEID" val="441"/>
</p:tagLst>
</file>

<file path=ppt/tags/tag152.xml><?xml version="1.0" encoding="utf-8"?>
<p:tagLst xmlns:p="http://schemas.openxmlformats.org/presentationml/2006/main">
  <p:tag name="AS_UNIQUEID" val="1648"/>
</p:tagLst>
</file>

<file path=ppt/tags/tag153.xml><?xml version="1.0" encoding="utf-8"?>
<p:tagLst xmlns:p="http://schemas.openxmlformats.org/presentationml/2006/main">
  <p:tag name="AS_UNIQUEID" val="443"/>
</p:tagLst>
</file>

<file path=ppt/tags/tag154.xml><?xml version="1.0" encoding="utf-8"?>
<p:tagLst xmlns:p="http://schemas.openxmlformats.org/presentationml/2006/main">
  <p:tag name="AS_UNIQUEID" val="444"/>
</p:tagLst>
</file>

<file path=ppt/tags/tag155.xml><?xml version="1.0" encoding="utf-8"?>
<p:tagLst xmlns:p="http://schemas.openxmlformats.org/presentationml/2006/main">
  <p:tag name="AS_UNIQUEID" val="445"/>
</p:tagLst>
</file>

<file path=ppt/tags/tag156.xml><?xml version="1.0" encoding="utf-8"?>
<p:tagLst xmlns:p="http://schemas.openxmlformats.org/presentationml/2006/main">
  <p:tag name="AS_UNIQUEID" val="446"/>
</p:tagLst>
</file>

<file path=ppt/tags/tag157.xml><?xml version="1.0" encoding="utf-8"?>
<p:tagLst xmlns:p="http://schemas.openxmlformats.org/presentationml/2006/main">
  <p:tag name="AS_UNIQUEID" val="1649"/>
</p:tagLst>
</file>

<file path=ppt/tags/tag158.xml><?xml version="1.0" encoding="utf-8"?>
<p:tagLst xmlns:p="http://schemas.openxmlformats.org/presentationml/2006/main">
  <p:tag name="AS_UNIQUEID" val="448"/>
</p:tagLst>
</file>

<file path=ppt/tags/tag159.xml><?xml version="1.0" encoding="utf-8"?>
<p:tagLst xmlns:p="http://schemas.openxmlformats.org/presentationml/2006/main">
  <p:tag name="AS_UNIQUEID" val="449"/>
</p:tagLst>
</file>

<file path=ppt/tags/tag16.xml><?xml version="1.0" encoding="utf-8"?>
<p:tagLst xmlns:p="http://schemas.openxmlformats.org/presentationml/2006/main">
  <p:tag name="AS_UNIQUEID" val="1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450"/>
</p:tagLst>
</file>

<file path=ppt/tags/tag161.xml><?xml version="1.0" encoding="utf-8"?>
<p:tagLst xmlns:p="http://schemas.openxmlformats.org/presentationml/2006/main">
  <p:tag name="AS_UNIQUEID" val="451"/>
</p:tagLst>
</file>

<file path=ppt/tags/tag162.xml><?xml version="1.0" encoding="utf-8"?>
<p:tagLst xmlns:p="http://schemas.openxmlformats.org/presentationml/2006/main">
  <p:tag name="AS_UNIQUEID" val="1650"/>
</p:tagLst>
</file>

<file path=ppt/tags/tag163.xml><?xml version="1.0" encoding="utf-8"?>
<p:tagLst xmlns:p="http://schemas.openxmlformats.org/presentationml/2006/main">
  <p:tag name="AS_UNIQUEID" val="453"/>
</p:tagLst>
</file>

<file path=ppt/tags/tag164.xml><?xml version="1.0" encoding="utf-8"?>
<p:tagLst xmlns:p="http://schemas.openxmlformats.org/presentationml/2006/main">
  <p:tag name="AS_UNIQUEID" val="454"/>
</p:tagLst>
</file>

<file path=ppt/tags/tag165.xml><?xml version="1.0" encoding="utf-8"?>
<p:tagLst xmlns:p="http://schemas.openxmlformats.org/presentationml/2006/main">
  <p:tag name="AS_UNIQUEID" val="455"/>
</p:tagLst>
</file>

<file path=ppt/tags/tag166.xml><?xml version="1.0" encoding="utf-8"?>
<p:tagLst xmlns:p="http://schemas.openxmlformats.org/presentationml/2006/main">
  <p:tag name="AS_UNIQUEID" val="456"/>
</p:tagLst>
</file>

<file path=ppt/tags/tag167.xml><?xml version="1.0" encoding="utf-8"?>
<p:tagLst xmlns:p="http://schemas.openxmlformats.org/presentationml/2006/main">
  <p:tag name="AS_UNIQUEID" val="1651"/>
</p:tagLst>
</file>

<file path=ppt/tags/tag168.xml><?xml version="1.0" encoding="utf-8"?>
<p:tagLst xmlns:p="http://schemas.openxmlformats.org/presentationml/2006/main">
  <p:tag name="AS_UNIQUEID" val="458"/>
</p:tagLst>
</file>

<file path=ppt/tags/tag169.xml><?xml version="1.0" encoding="utf-8"?>
<p:tagLst xmlns:p="http://schemas.openxmlformats.org/presentationml/2006/main">
  <p:tag name="AS_UNIQUEID" val="459"/>
</p:tagLst>
</file>

<file path=ppt/tags/tag17.xml><?xml version="1.0" encoding="utf-8"?>
<p:tagLst xmlns:p="http://schemas.openxmlformats.org/presentationml/2006/main">
  <p:tag name="AS_UNIQUEID" val="1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460"/>
</p:tagLst>
</file>

<file path=ppt/tags/tag171.xml><?xml version="1.0" encoding="utf-8"?>
<p:tagLst xmlns:p="http://schemas.openxmlformats.org/presentationml/2006/main">
  <p:tag name="AS_UNIQUEID" val="461"/>
</p:tagLst>
</file>

<file path=ppt/tags/tag172.xml><?xml version="1.0" encoding="utf-8"?>
<p:tagLst xmlns:p="http://schemas.openxmlformats.org/presentationml/2006/main">
  <p:tag name="AS_UNIQUEID" val="1652"/>
</p:tagLst>
</file>

<file path=ppt/tags/tag173.xml><?xml version="1.0" encoding="utf-8"?>
<p:tagLst xmlns:p="http://schemas.openxmlformats.org/presentationml/2006/main">
  <p:tag name="AS_UNIQUEID" val="463"/>
</p:tagLst>
</file>

<file path=ppt/tags/tag174.xml><?xml version="1.0" encoding="utf-8"?>
<p:tagLst xmlns:p="http://schemas.openxmlformats.org/presentationml/2006/main">
  <p:tag name="AS_UNIQUEID" val="464"/>
</p:tagLst>
</file>

<file path=ppt/tags/tag175.xml><?xml version="1.0" encoding="utf-8"?>
<p:tagLst xmlns:p="http://schemas.openxmlformats.org/presentationml/2006/main">
  <p:tag name="AS_UNIQUEID" val="465"/>
</p:tagLst>
</file>

<file path=ppt/tags/tag176.xml><?xml version="1.0" encoding="utf-8"?>
<p:tagLst xmlns:p="http://schemas.openxmlformats.org/presentationml/2006/main">
  <p:tag name="AS_UNIQUEID" val="466"/>
</p:tagLst>
</file>

<file path=ppt/tags/tag177.xml><?xml version="1.0" encoding="utf-8"?>
<p:tagLst xmlns:p="http://schemas.openxmlformats.org/presentationml/2006/main">
  <p:tag name="AS_UNIQUEID" val="1653"/>
</p:tagLst>
</file>

<file path=ppt/tags/tag178.xml><?xml version="1.0" encoding="utf-8"?>
<p:tagLst xmlns:p="http://schemas.openxmlformats.org/presentationml/2006/main">
  <p:tag name="AS_UNIQUEID" val="468"/>
</p:tagLst>
</file>

<file path=ppt/tags/tag179.xml><?xml version="1.0" encoding="utf-8"?>
<p:tagLst xmlns:p="http://schemas.openxmlformats.org/presentationml/2006/main">
  <p:tag name="AS_UNIQUEID" val="469"/>
</p:tagLst>
</file>

<file path=ppt/tags/tag18.xml><?xml version="1.0" encoding="utf-8"?>
<p:tagLst xmlns:p="http://schemas.openxmlformats.org/presentationml/2006/main">
  <p:tag name="AS_UNIQUEID" val="1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70"/>
</p:tagLst>
</file>

<file path=ppt/tags/tag181.xml><?xml version="1.0" encoding="utf-8"?>
<p:tagLst xmlns:p="http://schemas.openxmlformats.org/presentationml/2006/main">
  <p:tag name="AS_UNIQUEID" val="471"/>
</p:tagLst>
</file>

<file path=ppt/tags/tag182.xml><?xml version="1.0" encoding="utf-8"?>
<p:tagLst xmlns:p="http://schemas.openxmlformats.org/presentationml/2006/main">
  <p:tag name="AS_UNIQUEID" val="1654"/>
</p:tagLst>
</file>

<file path=ppt/tags/tag183.xml><?xml version="1.0" encoding="utf-8"?>
<p:tagLst xmlns:p="http://schemas.openxmlformats.org/presentationml/2006/main">
  <p:tag name="AS_UNIQUEID" val="473"/>
</p:tagLst>
</file>

<file path=ppt/tags/tag184.xml><?xml version="1.0" encoding="utf-8"?>
<p:tagLst xmlns:p="http://schemas.openxmlformats.org/presentationml/2006/main">
  <p:tag name="AS_UNIQUEID" val="474"/>
</p:tagLst>
</file>

<file path=ppt/tags/tag185.xml><?xml version="1.0" encoding="utf-8"?>
<p:tagLst xmlns:p="http://schemas.openxmlformats.org/presentationml/2006/main">
  <p:tag name="AS_UNIQUEID" val="475"/>
</p:tagLst>
</file>

<file path=ppt/tags/tag186.xml><?xml version="1.0" encoding="utf-8"?>
<p:tagLst xmlns:p="http://schemas.openxmlformats.org/presentationml/2006/main">
  <p:tag name="AS_UNIQUEID" val="476"/>
</p:tagLst>
</file>

<file path=ppt/tags/tag187.xml><?xml version="1.0" encoding="utf-8"?>
<p:tagLst xmlns:p="http://schemas.openxmlformats.org/presentationml/2006/main">
  <p:tag name="AS_UNIQUEID" val="1655"/>
</p:tagLst>
</file>

<file path=ppt/tags/tag188.xml><?xml version="1.0" encoding="utf-8"?>
<p:tagLst xmlns:p="http://schemas.openxmlformats.org/presentationml/2006/main">
  <p:tag name="AS_UNIQUEID" val="478"/>
</p:tagLst>
</file>

<file path=ppt/tags/tag189.xml><?xml version="1.0" encoding="utf-8"?>
<p:tagLst xmlns:p="http://schemas.openxmlformats.org/presentationml/2006/main">
  <p:tag name="AS_UNIQUEID" val="479"/>
</p:tagLst>
</file>

<file path=ppt/tags/tag19.xml><?xml version="1.0" encoding="utf-8"?>
<p:tagLst xmlns:p="http://schemas.openxmlformats.org/presentationml/2006/main">
  <p:tag name="AS_UNIQUEID" val="1580"/>
</p:tagLst>
</file>

<file path=ppt/tags/tag190.xml><?xml version="1.0" encoding="utf-8"?>
<p:tagLst xmlns:p="http://schemas.openxmlformats.org/presentationml/2006/main">
  <p:tag name="AS_UNIQUEID" val="480"/>
</p:tagLst>
</file>

<file path=ppt/tags/tag191.xml><?xml version="1.0" encoding="utf-8"?>
<p:tagLst xmlns:p="http://schemas.openxmlformats.org/presentationml/2006/main">
  <p:tag name="AS_UNIQUEID" val="481"/>
</p:tagLst>
</file>

<file path=ppt/tags/tag192.xml><?xml version="1.0" encoding="utf-8"?>
<p:tagLst xmlns:p="http://schemas.openxmlformats.org/presentationml/2006/main">
  <p:tag name="AS_UNIQUEID" val="1656"/>
</p:tagLst>
</file>

<file path=ppt/tags/tag193.xml><?xml version="1.0" encoding="utf-8"?>
<p:tagLst xmlns:p="http://schemas.openxmlformats.org/presentationml/2006/main">
  <p:tag name="AS_UNIQUEID" val="483"/>
</p:tagLst>
</file>

<file path=ppt/tags/tag194.xml><?xml version="1.0" encoding="utf-8"?>
<p:tagLst xmlns:p="http://schemas.openxmlformats.org/presentationml/2006/main">
  <p:tag name="AS_UNIQUEID" val="484"/>
</p:tagLst>
</file>

<file path=ppt/tags/tag195.xml><?xml version="1.0" encoding="utf-8"?>
<p:tagLst xmlns:p="http://schemas.openxmlformats.org/presentationml/2006/main">
  <p:tag name="AS_UNIQUEID" val="485"/>
</p:tagLst>
</file>

<file path=ppt/tags/tag196.xml><?xml version="1.0" encoding="utf-8"?>
<p:tagLst xmlns:p="http://schemas.openxmlformats.org/presentationml/2006/main">
  <p:tag name="AS_UNIQUEID" val="486"/>
</p:tagLst>
</file>

<file path=ppt/tags/tag197.xml><?xml version="1.0" encoding="utf-8"?>
<p:tagLst xmlns:p="http://schemas.openxmlformats.org/presentationml/2006/main">
  <p:tag name="AS_UNIQUEID" val="1657"/>
</p:tagLst>
</file>

<file path=ppt/tags/tag198.xml><?xml version="1.0" encoding="utf-8"?>
<p:tagLst xmlns:p="http://schemas.openxmlformats.org/presentationml/2006/main">
  <p:tag name="AS_UNIQUEID" val="488"/>
</p:tagLst>
</file>

<file path=ppt/tags/tag199.xml><?xml version="1.0" encoding="utf-8"?>
<p:tagLst xmlns:p="http://schemas.openxmlformats.org/presentationml/2006/main">
  <p:tag name="AS_UNIQUEID" val="489"/>
</p:tagLst>
</file>

<file path=ppt/tags/tag2.xml><?xml version="1.0" encoding="utf-8"?>
<p:tagLst xmlns:p="http://schemas.openxmlformats.org/presentationml/2006/main">
  <p:tag name="AS_UNIQUEID" val="1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490"/>
</p:tagLst>
</file>

<file path=ppt/tags/tag201.xml><?xml version="1.0" encoding="utf-8"?>
<p:tagLst xmlns:p="http://schemas.openxmlformats.org/presentationml/2006/main">
  <p:tag name="AS_UNIQUEID" val="491"/>
</p:tagLst>
</file>

<file path=ppt/tags/tag202.xml><?xml version="1.0" encoding="utf-8"?>
<p:tagLst xmlns:p="http://schemas.openxmlformats.org/presentationml/2006/main">
  <p:tag name="AS_UNIQUEID" val="1658"/>
</p:tagLst>
</file>

<file path=ppt/tags/tag203.xml><?xml version="1.0" encoding="utf-8"?>
<p:tagLst xmlns:p="http://schemas.openxmlformats.org/presentationml/2006/main">
  <p:tag name="AS_UNIQUEID" val="493"/>
</p:tagLst>
</file>

<file path=ppt/tags/tag204.xml><?xml version="1.0" encoding="utf-8"?>
<p:tagLst xmlns:p="http://schemas.openxmlformats.org/presentationml/2006/main">
  <p:tag name="AS_UNIQUEID" val="494"/>
</p:tagLst>
</file>

<file path=ppt/tags/tag205.xml><?xml version="1.0" encoding="utf-8"?>
<p:tagLst xmlns:p="http://schemas.openxmlformats.org/presentationml/2006/main">
  <p:tag name="AS_UNIQUEID" val="495"/>
</p:tagLst>
</file>

<file path=ppt/tags/tag206.xml><?xml version="1.0" encoding="utf-8"?>
<p:tagLst xmlns:p="http://schemas.openxmlformats.org/presentationml/2006/main">
  <p:tag name="AS_UNIQUEID" val="496"/>
</p:tagLst>
</file>

<file path=ppt/tags/tag207.xml><?xml version="1.0" encoding="utf-8"?>
<p:tagLst xmlns:p="http://schemas.openxmlformats.org/presentationml/2006/main">
  <p:tag name="AS_UNIQUEID" val="1659"/>
</p:tagLst>
</file>

<file path=ppt/tags/tag208.xml><?xml version="1.0" encoding="utf-8"?>
<p:tagLst xmlns:p="http://schemas.openxmlformats.org/presentationml/2006/main">
  <p:tag name="AS_UNIQUEID" val="498"/>
</p:tagLst>
</file>

<file path=ppt/tags/tag209.xml><?xml version="1.0" encoding="utf-8"?>
<p:tagLst xmlns:p="http://schemas.openxmlformats.org/presentationml/2006/main">
  <p:tag name="AS_UNIQUEID" val="499"/>
</p:tagLst>
</file>

<file path=ppt/tags/tag21.xml><?xml version="1.0" encoding="utf-8"?>
<p:tagLst xmlns:p="http://schemas.openxmlformats.org/presentationml/2006/main">
  <p:tag name="AS_UNIQUEID" val="1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500"/>
</p:tagLst>
</file>

<file path=ppt/tags/tag211.xml><?xml version="1.0" encoding="utf-8"?>
<p:tagLst xmlns:p="http://schemas.openxmlformats.org/presentationml/2006/main">
  <p:tag name="AS_UNIQUEID" val="501"/>
</p:tagLst>
</file>

<file path=ppt/tags/tag212.xml><?xml version="1.0" encoding="utf-8"?>
<p:tagLst xmlns:p="http://schemas.openxmlformats.org/presentationml/2006/main">
  <p:tag name="AS_UNIQUEID" val="1660"/>
</p:tagLst>
</file>

<file path=ppt/tags/tag213.xml><?xml version="1.0" encoding="utf-8"?>
<p:tagLst xmlns:p="http://schemas.openxmlformats.org/presentationml/2006/main">
  <p:tag name="AS_UNIQUEID" val="503"/>
</p:tagLst>
</file>

<file path=ppt/tags/tag214.xml><?xml version="1.0" encoding="utf-8"?>
<p:tagLst xmlns:p="http://schemas.openxmlformats.org/presentationml/2006/main">
  <p:tag name="AS_UNIQUEID" val="504"/>
</p:tagLst>
</file>

<file path=ppt/tags/tag215.xml><?xml version="1.0" encoding="utf-8"?>
<p:tagLst xmlns:p="http://schemas.openxmlformats.org/presentationml/2006/main">
  <p:tag name="AS_UNIQUEID" val="505"/>
</p:tagLst>
</file>

<file path=ppt/tags/tag216.xml><?xml version="1.0" encoding="utf-8"?>
<p:tagLst xmlns:p="http://schemas.openxmlformats.org/presentationml/2006/main">
  <p:tag name="AS_UNIQUEID" val="506"/>
</p:tagLst>
</file>

<file path=ppt/tags/tag217.xml><?xml version="1.0" encoding="utf-8"?>
<p:tagLst xmlns:p="http://schemas.openxmlformats.org/presentationml/2006/main">
  <p:tag name="AS_UNIQUEID" val="1661"/>
</p:tagLst>
</file>

<file path=ppt/tags/tag218.xml><?xml version="1.0" encoding="utf-8"?>
<p:tagLst xmlns:p="http://schemas.openxmlformats.org/presentationml/2006/main">
  <p:tag name="AS_UNIQUEID" val="508"/>
</p:tagLst>
</file>

<file path=ppt/tags/tag219.xml><?xml version="1.0" encoding="utf-8"?>
<p:tagLst xmlns:p="http://schemas.openxmlformats.org/presentationml/2006/main">
  <p:tag name="AS_UNIQUEID" val="509"/>
</p:tagLst>
</file>

<file path=ppt/tags/tag22.xml><?xml version="1.0" encoding="utf-8"?>
<p:tagLst xmlns:p="http://schemas.openxmlformats.org/presentationml/2006/main">
  <p:tag name="AS_UNIQUEID" val="1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510"/>
</p:tagLst>
</file>

<file path=ppt/tags/tag221.xml><?xml version="1.0" encoding="utf-8"?>
<p:tagLst xmlns:p="http://schemas.openxmlformats.org/presentationml/2006/main">
  <p:tag name="AS_UNIQUEID" val="511"/>
</p:tagLst>
</file>

<file path=ppt/tags/tag222.xml><?xml version="1.0" encoding="utf-8"?>
<p:tagLst xmlns:p="http://schemas.openxmlformats.org/presentationml/2006/main">
  <p:tag name="AS_UNIQUEID" val="1662"/>
</p:tagLst>
</file>

<file path=ppt/tags/tag223.xml><?xml version="1.0" encoding="utf-8"?>
<p:tagLst xmlns:p="http://schemas.openxmlformats.org/presentationml/2006/main">
  <p:tag name="AS_UNIQUEID" val="513"/>
</p:tagLst>
</file>

<file path=ppt/tags/tag224.xml><?xml version="1.0" encoding="utf-8"?>
<p:tagLst xmlns:p="http://schemas.openxmlformats.org/presentationml/2006/main">
  <p:tag name="AS_UNIQUEID" val="514"/>
</p:tagLst>
</file>

<file path=ppt/tags/tag225.xml><?xml version="1.0" encoding="utf-8"?>
<p:tagLst xmlns:p="http://schemas.openxmlformats.org/presentationml/2006/main">
  <p:tag name="AS_UNIQUEID" val="515"/>
</p:tagLst>
</file>

<file path=ppt/tags/tag226.xml><?xml version="1.0" encoding="utf-8"?>
<p:tagLst xmlns:p="http://schemas.openxmlformats.org/presentationml/2006/main">
  <p:tag name="AS_UNIQUEID" val="516"/>
</p:tagLst>
</file>

<file path=ppt/tags/tag227.xml><?xml version="1.0" encoding="utf-8"?>
<p:tagLst xmlns:p="http://schemas.openxmlformats.org/presentationml/2006/main">
  <p:tag name="AS_UNIQUEID" val="1663"/>
</p:tagLst>
</file>

<file path=ppt/tags/tag228.xml><?xml version="1.0" encoding="utf-8"?>
<p:tagLst xmlns:p="http://schemas.openxmlformats.org/presentationml/2006/main">
  <p:tag name="AS_UNIQUEID" val="518"/>
</p:tagLst>
</file>

<file path=ppt/tags/tag229.xml><?xml version="1.0" encoding="utf-8"?>
<p:tagLst xmlns:p="http://schemas.openxmlformats.org/presentationml/2006/main">
  <p:tag name="AS_UNIQUEID" val="519"/>
</p:tagLst>
</file>

<file path=ppt/tags/tag23.xml><?xml version="1.0" encoding="utf-8"?>
<p:tagLst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520"/>
</p:tagLst>
</file>

<file path=ppt/tags/tag231.xml><?xml version="1.0" encoding="utf-8"?>
<p:tagLst xmlns:p="http://schemas.openxmlformats.org/presentationml/2006/main">
  <p:tag name="AS_UNIQUEID" val="521"/>
</p:tagLst>
</file>

<file path=ppt/tags/tag232.xml><?xml version="1.0" encoding="utf-8"?>
<p:tagLst xmlns:p="http://schemas.openxmlformats.org/presentationml/2006/main">
  <p:tag name="AS_UNIQUEID" val="1664"/>
</p:tagLst>
</file>

<file path=ppt/tags/tag233.xml><?xml version="1.0" encoding="utf-8"?>
<p:tagLst xmlns:p="http://schemas.openxmlformats.org/presentationml/2006/main">
  <p:tag name="AS_UNIQUEID" val="523"/>
</p:tagLst>
</file>

<file path=ppt/tags/tag234.xml><?xml version="1.0" encoding="utf-8"?>
<p:tagLst xmlns:p="http://schemas.openxmlformats.org/presentationml/2006/main">
  <p:tag name="AS_UNIQUEID" val="524"/>
</p:tagLst>
</file>

<file path=ppt/tags/tag235.xml><?xml version="1.0" encoding="utf-8"?>
<p:tagLst xmlns:p="http://schemas.openxmlformats.org/presentationml/2006/main">
  <p:tag name="AS_UNIQUEID" val="525"/>
</p:tagLst>
</file>

<file path=ppt/tags/tag236.xml><?xml version="1.0" encoding="utf-8"?>
<p:tagLst xmlns:p="http://schemas.openxmlformats.org/presentationml/2006/main">
  <p:tag name="AS_UNIQUEID" val="526"/>
</p:tagLst>
</file>

<file path=ppt/tags/tag237.xml><?xml version="1.0" encoding="utf-8"?>
<p:tagLst xmlns:p="http://schemas.openxmlformats.org/presentationml/2006/main">
  <p:tag name="AS_UNIQUEID" val="1665"/>
</p:tagLst>
</file>

<file path=ppt/tags/tag238.xml><?xml version="1.0" encoding="utf-8"?>
<p:tagLst xmlns:p="http://schemas.openxmlformats.org/presentationml/2006/main">
  <p:tag name="AS_UNIQUEID" val="528"/>
</p:tagLst>
</file>

<file path=ppt/tags/tag239.xml><?xml version="1.0" encoding="utf-8"?>
<p:tagLst xmlns:p="http://schemas.openxmlformats.org/presentationml/2006/main">
  <p:tag name="AS_UNIQUEID" val="529"/>
</p:tagLst>
</file>

<file path=ppt/tags/tag24.xml><?xml version="1.0" encoding="utf-8"?>
<p:tagLst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530"/>
</p:tagLst>
</file>

<file path=ppt/tags/tag241.xml><?xml version="1.0" encoding="utf-8"?>
<p:tagLst xmlns:p="http://schemas.openxmlformats.org/presentationml/2006/main">
  <p:tag name="AS_UNIQUEID" val="531"/>
</p:tagLst>
</file>

<file path=ppt/tags/tag242.xml><?xml version="1.0" encoding="utf-8"?>
<p:tagLst xmlns:p="http://schemas.openxmlformats.org/presentationml/2006/main">
  <p:tag name="AS_UNIQUEID" val="1666"/>
</p:tagLst>
</file>

<file path=ppt/tags/tag243.xml><?xml version="1.0" encoding="utf-8"?>
<p:tagLst xmlns:p="http://schemas.openxmlformats.org/presentationml/2006/main">
  <p:tag name="AS_UNIQUEID" val="533"/>
</p:tagLst>
</file>

<file path=ppt/tags/tag244.xml><?xml version="1.0" encoding="utf-8"?>
<p:tagLst xmlns:p="http://schemas.openxmlformats.org/presentationml/2006/main">
  <p:tag name="AS_UNIQUEID" val="534"/>
</p:tagLst>
</file>

<file path=ppt/tags/tag245.xml><?xml version="1.0" encoding="utf-8"?>
<p:tagLst xmlns:p="http://schemas.openxmlformats.org/presentationml/2006/main">
  <p:tag name="AS_UNIQUEID" val="535"/>
</p:tagLst>
</file>

<file path=ppt/tags/tag246.xml><?xml version="1.0" encoding="utf-8"?>
<p:tagLst xmlns:p="http://schemas.openxmlformats.org/presentationml/2006/main">
  <p:tag name="AS_UNIQUEID" val="536"/>
</p:tagLst>
</file>

<file path=ppt/tags/tag247.xml><?xml version="1.0" encoding="utf-8"?>
<p:tagLst xmlns:p="http://schemas.openxmlformats.org/presentationml/2006/main">
  <p:tag name="AS_UNIQUEID" val="1667"/>
</p:tagLst>
</file>

<file path=ppt/tags/tag248.xml><?xml version="1.0" encoding="utf-8"?>
<p:tagLst xmlns:p="http://schemas.openxmlformats.org/presentationml/2006/main">
  <p:tag name="AS_UNIQUEID" val="538"/>
</p:tagLst>
</file>

<file path=ppt/tags/tag249.xml><?xml version="1.0" encoding="utf-8"?>
<p:tagLst xmlns:p="http://schemas.openxmlformats.org/presentationml/2006/main">
  <p:tag name="AS_UNIQUEID" val="539"/>
</p:tagLst>
</file>

<file path=ppt/tags/tag25.xml><?xml version="1.0" encoding="utf-8"?>
<p:tagLst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540"/>
</p:tagLst>
</file>

<file path=ppt/tags/tag251.xml><?xml version="1.0" encoding="utf-8"?>
<p:tagLst xmlns:p="http://schemas.openxmlformats.org/presentationml/2006/main">
  <p:tag name="AS_UNIQUEID" val="541"/>
</p:tagLst>
</file>

<file path=ppt/tags/tag252.xml><?xml version="1.0" encoding="utf-8"?>
<p:tagLst xmlns:p="http://schemas.openxmlformats.org/presentationml/2006/main">
  <p:tag name="AS_UNIQUEID" val="1668"/>
</p:tagLst>
</file>

<file path=ppt/tags/tag253.xml><?xml version="1.0" encoding="utf-8"?>
<p:tagLst xmlns:p="http://schemas.openxmlformats.org/presentationml/2006/main">
  <p:tag name="AS_UNIQUEID" val="543"/>
</p:tagLst>
</file>

<file path=ppt/tags/tag254.xml><?xml version="1.0" encoding="utf-8"?>
<p:tagLst xmlns:p="http://schemas.openxmlformats.org/presentationml/2006/main">
  <p:tag name="AS_UNIQUEID" val="544"/>
</p:tagLst>
</file>

<file path=ppt/tags/tag255.xml><?xml version="1.0" encoding="utf-8"?>
<p:tagLst xmlns:p="http://schemas.openxmlformats.org/presentationml/2006/main">
  <p:tag name="AS_UNIQUEID" val="545"/>
</p:tagLst>
</file>

<file path=ppt/tags/tag256.xml><?xml version="1.0" encoding="utf-8"?>
<p:tagLst xmlns:p="http://schemas.openxmlformats.org/presentationml/2006/main">
  <p:tag name="AS_UNIQUEID" val="546"/>
</p:tagLst>
</file>

<file path=ppt/tags/tag257.xml><?xml version="1.0" encoding="utf-8"?>
<p:tagLst xmlns:p="http://schemas.openxmlformats.org/presentationml/2006/main">
  <p:tag name="AS_UNIQUEID" val="1669"/>
</p:tagLst>
</file>

<file path=ppt/tags/tag258.xml><?xml version="1.0" encoding="utf-8"?>
<p:tagLst xmlns:p="http://schemas.openxmlformats.org/presentationml/2006/main">
  <p:tag name="AS_UNIQUEID" val="548"/>
</p:tagLst>
</file>

<file path=ppt/tags/tag259.xml><?xml version="1.0" encoding="utf-8"?>
<p:tagLst xmlns:p="http://schemas.openxmlformats.org/presentationml/2006/main">
  <p:tag name="AS_UNIQUEID" val="549"/>
</p:tagLst>
</file>

<file path=ppt/tags/tag26.xml><?xml version="1.0" encoding="utf-8"?>
<p:tagLst xmlns:p="http://schemas.openxmlformats.org/presentationml/2006/main">
  <p:tag name="AS_UNIQUEID" val="1587"/>
</p:tagLst>
</file>

<file path=ppt/tags/tag260.xml><?xml version="1.0" encoding="utf-8"?>
<p:tagLst xmlns:p="http://schemas.openxmlformats.org/presentationml/2006/main">
  <p:tag name="AS_UNIQUEID" val="550"/>
</p:tagLst>
</file>

<file path=ppt/tags/tag261.xml><?xml version="1.0" encoding="utf-8"?>
<p:tagLst xmlns:p="http://schemas.openxmlformats.org/presentationml/2006/main">
  <p:tag name="AS_UNIQUEID" val="551"/>
</p:tagLst>
</file>

<file path=ppt/tags/tag262.xml><?xml version="1.0" encoding="utf-8"?>
<p:tagLst xmlns:p="http://schemas.openxmlformats.org/presentationml/2006/main">
  <p:tag name="AS_UNIQUEID" val="1670"/>
</p:tagLst>
</file>

<file path=ppt/tags/tag263.xml><?xml version="1.0" encoding="utf-8"?>
<p:tagLst xmlns:p="http://schemas.openxmlformats.org/presentationml/2006/main">
  <p:tag name="AS_UNIQUEID" val="553"/>
</p:tagLst>
</file>

<file path=ppt/tags/tag264.xml><?xml version="1.0" encoding="utf-8"?>
<p:tagLst xmlns:p="http://schemas.openxmlformats.org/presentationml/2006/main">
  <p:tag name="AS_UNIQUEID" val="554"/>
</p:tagLst>
</file>

<file path=ppt/tags/tag265.xml><?xml version="1.0" encoding="utf-8"?>
<p:tagLst xmlns:p="http://schemas.openxmlformats.org/presentationml/2006/main">
  <p:tag name="AS_UNIQUEID" val="555"/>
</p:tagLst>
</file>

<file path=ppt/tags/tag266.xml><?xml version="1.0" encoding="utf-8"?>
<p:tagLst xmlns:p="http://schemas.openxmlformats.org/presentationml/2006/main">
  <p:tag name="AS_UNIQUEID" val="556"/>
</p:tagLst>
</file>

<file path=ppt/tags/tag267.xml><?xml version="1.0" encoding="utf-8"?>
<p:tagLst xmlns:p="http://schemas.openxmlformats.org/presentationml/2006/main">
  <p:tag name="AS_UNIQUEID" val="1671"/>
</p:tagLst>
</file>

<file path=ppt/tags/tag268.xml><?xml version="1.0" encoding="utf-8"?>
<p:tagLst xmlns:p="http://schemas.openxmlformats.org/presentationml/2006/main">
  <p:tag name="AS_UNIQUEID" val="558"/>
</p:tagLst>
</file>

<file path=ppt/tags/tag269.xml><?xml version="1.0" encoding="utf-8"?>
<p:tagLst xmlns:p="http://schemas.openxmlformats.org/presentationml/2006/main">
  <p:tag name="AS_UNIQUEID" val="559"/>
</p:tagLst>
</file>

<file path=ppt/tags/tag27.xml><?xml version="1.0" encoding="utf-8"?>
<p:tagLst xmlns:p="http://schemas.openxmlformats.org/presentationml/2006/main">
  <p:tag name="AS_UNIQUEID" val="1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560"/>
</p:tagLst>
</file>

<file path=ppt/tags/tag271.xml><?xml version="1.0" encoding="utf-8"?>
<p:tagLst xmlns:p="http://schemas.openxmlformats.org/presentationml/2006/main">
  <p:tag name="AS_UNIQUEID" val="561"/>
</p:tagLst>
</file>

<file path=ppt/tags/tag272.xml><?xml version="1.0" encoding="utf-8"?>
<p:tagLst xmlns:p="http://schemas.openxmlformats.org/presentationml/2006/main">
  <p:tag name="AS_UNIQUEID" val="1672"/>
</p:tagLst>
</file>

<file path=ppt/tags/tag273.xml><?xml version="1.0" encoding="utf-8"?>
<p:tagLst xmlns:p="http://schemas.openxmlformats.org/presentationml/2006/main">
  <p:tag name="AS_UNIQUEID" val="563"/>
</p:tagLst>
</file>

<file path=ppt/tags/tag274.xml><?xml version="1.0" encoding="utf-8"?>
<p:tagLst xmlns:p="http://schemas.openxmlformats.org/presentationml/2006/main">
  <p:tag name="AS_UNIQUEID" val="564"/>
</p:tagLst>
</file>

<file path=ppt/tags/tag275.xml><?xml version="1.0" encoding="utf-8"?>
<p:tagLst xmlns:p="http://schemas.openxmlformats.org/presentationml/2006/main">
  <p:tag name="AS_UNIQUEID" val="565"/>
</p:tagLst>
</file>

<file path=ppt/tags/tag276.xml><?xml version="1.0" encoding="utf-8"?>
<p:tagLst xmlns:p="http://schemas.openxmlformats.org/presentationml/2006/main">
  <p:tag name="AS_UNIQUEID" val="566"/>
</p:tagLst>
</file>

<file path=ppt/tags/tag277.xml><?xml version="1.0" encoding="utf-8"?>
<p:tagLst xmlns:p="http://schemas.openxmlformats.org/presentationml/2006/main">
  <p:tag name="AS_UNIQUEID" val="1673"/>
</p:tagLst>
</file>

<file path=ppt/tags/tag278.xml><?xml version="1.0" encoding="utf-8"?>
<p:tagLst xmlns:p="http://schemas.openxmlformats.org/presentationml/2006/main">
  <p:tag name="AS_UNIQUEID" val="568"/>
</p:tagLst>
</file>

<file path=ppt/tags/tag279.xml><?xml version="1.0" encoding="utf-8"?>
<p:tagLst xmlns:p="http://schemas.openxmlformats.org/presentationml/2006/main">
  <p:tag name="AS_UNIQUEID" val="569"/>
</p:tagLst>
</file>

<file path=ppt/tags/tag28.xml><?xml version="1.0" encoding="utf-8"?>
<p:tagLst xmlns:p="http://schemas.openxmlformats.org/presentationml/2006/main">
  <p:tag name="AS_UNIQUEID" val="1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570"/>
</p:tagLst>
</file>

<file path=ppt/tags/tag281.xml><?xml version="1.0" encoding="utf-8"?>
<p:tagLst xmlns:p="http://schemas.openxmlformats.org/presentationml/2006/main">
  <p:tag name="AS_UNIQUEID" val="571"/>
</p:tagLst>
</file>

<file path=ppt/tags/tag282.xml><?xml version="1.0" encoding="utf-8"?>
<p:tagLst xmlns:p="http://schemas.openxmlformats.org/presentationml/2006/main">
  <p:tag name="AS_UNIQUEID" val="1674"/>
</p:tagLst>
</file>

<file path=ppt/tags/tag283.xml><?xml version="1.0" encoding="utf-8"?>
<p:tagLst xmlns:p="http://schemas.openxmlformats.org/presentationml/2006/main">
  <p:tag name="AS_UNIQUEID" val="573"/>
</p:tagLst>
</file>

<file path=ppt/tags/tag284.xml><?xml version="1.0" encoding="utf-8"?>
<p:tagLst xmlns:p="http://schemas.openxmlformats.org/presentationml/2006/main">
  <p:tag name="AS_UNIQUEID" val="574"/>
</p:tagLst>
</file>

<file path=ppt/tags/tag285.xml><?xml version="1.0" encoding="utf-8"?>
<p:tagLst xmlns:p="http://schemas.openxmlformats.org/presentationml/2006/main">
  <p:tag name="AS_UNIQUEID" val="575"/>
</p:tagLst>
</file>

<file path=ppt/tags/tag286.xml><?xml version="1.0" encoding="utf-8"?>
<p:tagLst xmlns:p="http://schemas.openxmlformats.org/presentationml/2006/main">
  <p:tag name="AS_UNIQUEID" val="576"/>
</p:tagLst>
</file>

<file path=ppt/tags/tag287.xml><?xml version="1.0" encoding="utf-8"?>
<p:tagLst xmlns:p="http://schemas.openxmlformats.org/presentationml/2006/main">
  <p:tag name="AS_UNIQUEID" val="1675"/>
</p:tagLst>
</file>

<file path=ppt/tags/tag288.xml><?xml version="1.0" encoding="utf-8"?>
<p:tagLst xmlns:p="http://schemas.openxmlformats.org/presentationml/2006/main">
  <p:tag name="AS_UNIQUEID" val="578"/>
</p:tagLst>
</file>

<file path=ppt/tags/tag289.xml><?xml version="1.0" encoding="utf-8"?>
<p:tagLst xmlns:p="http://schemas.openxmlformats.org/presentationml/2006/main">
  <p:tag name="AS_UNIQUEID" val="579"/>
</p:tagLst>
</file>

<file path=ppt/tags/tag29.xml><?xml version="1.0" encoding="utf-8"?>
<p:tagLst xmlns:p="http://schemas.openxmlformats.org/presentationml/2006/main">
  <p:tag name="AS_UNIQUEID" val="1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580"/>
</p:tagLst>
</file>

<file path=ppt/tags/tag291.xml><?xml version="1.0" encoding="utf-8"?>
<p:tagLst xmlns:p="http://schemas.openxmlformats.org/presentationml/2006/main">
  <p:tag name="AS_UNIQUEID" val="581"/>
</p:tagLst>
</file>

<file path=ppt/tags/tag292.xml><?xml version="1.0" encoding="utf-8"?>
<p:tagLst xmlns:p="http://schemas.openxmlformats.org/presentationml/2006/main">
  <p:tag name="AS_UNIQUEID" val="1676"/>
</p:tagLst>
</file>

<file path=ppt/tags/tag293.xml><?xml version="1.0" encoding="utf-8"?>
<p:tagLst xmlns:p="http://schemas.openxmlformats.org/presentationml/2006/main">
  <p:tag name="AS_UNIQUEID" val="583"/>
</p:tagLst>
</file>

<file path=ppt/tags/tag294.xml><?xml version="1.0" encoding="utf-8"?>
<p:tagLst xmlns:p="http://schemas.openxmlformats.org/presentationml/2006/main">
  <p:tag name="AS_UNIQUEID" val="584"/>
</p:tagLst>
</file>

<file path=ppt/tags/tag295.xml><?xml version="1.0" encoding="utf-8"?>
<p:tagLst xmlns:p="http://schemas.openxmlformats.org/presentationml/2006/main">
  <p:tag name="AS_UNIQUEID" val="585"/>
</p:tagLst>
</file>

<file path=ppt/tags/tag296.xml><?xml version="1.0" encoding="utf-8"?>
<p:tagLst xmlns:p="http://schemas.openxmlformats.org/presentationml/2006/main">
  <p:tag name="AS_UNIQUEID" val="586"/>
</p:tagLst>
</file>

<file path=ppt/tags/tag297.xml><?xml version="1.0" encoding="utf-8"?>
<p:tagLst xmlns:p="http://schemas.openxmlformats.org/presentationml/2006/main">
  <p:tag name="AS_UNIQUEID" val="1677"/>
</p:tagLst>
</file>

<file path=ppt/tags/tag298.xml><?xml version="1.0" encoding="utf-8"?>
<p:tagLst xmlns:p="http://schemas.openxmlformats.org/presentationml/2006/main">
  <p:tag name="AS_UNIQUEID" val="588"/>
</p:tagLst>
</file>

<file path=ppt/tags/tag299.xml><?xml version="1.0" encoding="utf-8"?>
<p:tagLst xmlns:p="http://schemas.openxmlformats.org/presentationml/2006/main">
  <p:tag name="AS_UNIQUEID" val="589"/>
</p:tagLst>
</file>

<file path=ppt/tags/tag3.xml><?xml version="1.0" encoding="utf-8"?>
<p:tagLst xmlns:p="http://schemas.openxmlformats.org/presentationml/2006/main">
  <p:tag name="AS_UNIQUEID" val="1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590"/>
</p:tagLst>
</file>

<file path=ppt/tags/tag301.xml><?xml version="1.0" encoding="utf-8"?>
<p:tagLst xmlns:p="http://schemas.openxmlformats.org/presentationml/2006/main">
  <p:tag name="AS_UNIQUEID" val="591"/>
</p:tagLst>
</file>

<file path=ppt/tags/tag302.xml><?xml version="1.0" encoding="utf-8"?>
<p:tagLst xmlns:p="http://schemas.openxmlformats.org/presentationml/2006/main">
  <p:tag name="AS_UNIQUEID" val="1678"/>
</p:tagLst>
</file>

<file path=ppt/tags/tag303.xml><?xml version="1.0" encoding="utf-8"?>
<p:tagLst xmlns:p="http://schemas.openxmlformats.org/presentationml/2006/main">
  <p:tag name="AS_UNIQUEID" val="593"/>
</p:tagLst>
</file>

<file path=ppt/tags/tag304.xml><?xml version="1.0" encoding="utf-8"?>
<p:tagLst xmlns:p="http://schemas.openxmlformats.org/presentationml/2006/main">
  <p:tag name="AS_UNIQUEID" val="594"/>
</p:tagLst>
</file>

<file path=ppt/tags/tag305.xml><?xml version="1.0" encoding="utf-8"?>
<p:tagLst xmlns:p="http://schemas.openxmlformats.org/presentationml/2006/main">
  <p:tag name="AS_UNIQUEID" val="595"/>
</p:tagLst>
</file>

<file path=ppt/tags/tag306.xml><?xml version="1.0" encoding="utf-8"?>
<p:tagLst xmlns:p="http://schemas.openxmlformats.org/presentationml/2006/main">
  <p:tag name="AS_UNIQUEID" val="596"/>
</p:tagLst>
</file>

<file path=ppt/tags/tag307.xml><?xml version="1.0" encoding="utf-8"?>
<p:tagLst xmlns:p="http://schemas.openxmlformats.org/presentationml/2006/main">
  <p:tag name="AS_UNIQUEID" val="1679"/>
</p:tagLst>
</file>

<file path=ppt/tags/tag308.xml><?xml version="1.0" encoding="utf-8"?>
<p:tagLst xmlns:p="http://schemas.openxmlformats.org/presentationml/2006/main">
  <p:tag name="AS_UNIQUEID" val="598"/>
</p:tagLst>
</file>

<file path=ppt/tags/tag309.xml><?xml version="1.0" encoding="utf-8"?>
<p:tagLst xmlns:p="http://schemas.openxmlformats.org/presentationml/2006/main">
  <p:tag name="AS_UNIQUEID" val="599"/>
</p:tagLst>
</file>

<file path=ppt/tags/tag31.xml><?xml version="1.0" encoding="utf-8"?>
<p:tagLst xmlns:p="http://schemas.openxmlformats.org/presentationml/2006/main">
  <p:tag name="AS_UNIQUEID" val="1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600"/>
</p:tagLst>
</file>

<file path=ppt/tags/tag311.xml><?xml version="1.0" encoding="utf-8"?>
<p:tagLst xmlns:p="http://schemas.openxmlformats.org/presentationml/2006/main">
  <p:tag name="AS_UNIQUEID" val="601"/>
</p:tagLst>
</file>

<file path=ppt/tags/tag312.xml><?xml version="1.0" encoding="utf-8"?>
<p:tagLst xmlns:p="http://schemas.openxmlformats.org/presentationml/2006/main">
  <p:tag name="AS_UNIQUEID" val="1680"/>
</p:tagLst>
</file>

<file path=ppt/tags/tag313.xml><?xml version="1.0" encoding="utf-8"?>
<p:tagLst xmlns:p="http://schemas.openxmlformats.org/presentationml/2006/main">
  <p:tag name="AS_UNIQUEID" val="603"/>
</p:tagLst>
</file>

<file path=ppt/tags/tag314.xml><?xml version="1.0" encoding="utf-8"?>
<p:tagLst xmlns:p="http://schemas.openxmlformats.org/presentationml/2006/main">
  <p:tag name="AS_UNIQUEID" val="604"/>
</p:tagLst>
</file>

<file path=ppt/tags/tag315.xml><?xml version="1.0" encoding="utf-8"?>
<p:tagLst xmlns:p="http://schemas.openxmlformats.org/presentationml/2006/main">
  <p:tag name="AS_UNIQUEID" val="605"/>
</p:tagLst>
</file>

<file path=ppt/tags/tag316.xml><?xml version="1.0" encoding="utf-8"?>
<p:tagLst xmlns:p="http://schemas.openxmlformats.org/presentationml/2006/main">
  <p:tag name="AS_UNIQUEID" val="606"/>
</p:tagLst>
</file>

<file path=ppt/tags/tag317.xml><?xml version="1.0" encoding="utf-8"?>
<p:tagLst xmlns:p="http://schemas.openxmlformats.org/presentationml/2006/main">
  <p:tag name="AS_UNIQUEID" val="1681"/>
</p:tagLst>
</file>

<file path=ppt/tags/tag318.xml><?xml version="1.0" encoding="utf-8"?>
<p:tagLst xmlns:p="http://schemas.openxmlformats.org/presentationml/2006/main">
  <p:tag name="AS_UNIQUEID" val="608"/>
</p:tagLst>
</file>

<file path=ppt/tags/tag319.xml><?xml version="1.0" encoding="utf-8"?>
<p:tagLst xmlns:p="http://schemas.openxmlformats.org/presentationml/2006/main">
  <p:tag name="AS_UNIQUEID" val="609"/>
</p:tagLst>
</file>

<file path=ppt/tags/tag32.xml><?xml version="1.0" encoding="utf-8"?>
<p:tagLst xmlns:p="http://schemas.openxmlformats.org/presentationml/2006/main">
  <p:tag name="AS_UNIQUEID" val="1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610"/>
</p:tagLst>
</file>

<file path=ppt/tags/tag321.xml><?xml version="1.0" encoding="utf-8"?>
<p:tagLst xmlns:p="http://schemas.openxmlformats.org/presentationml/2006/main">
  <p:tag name="AS_UNIQUEID" val="611"/>
</p:tagLst>
</file>

<file path=ppt/tags/tag322.xml><?xml version="1.0" encoding="utf-8"?>
<p:tagLst xmlns:p="http://schemas.openxmlformats.org/presentationml/2006/main">
  <p:tag name="AS_UNIQUEID" val="1682"/>
</p:tagLst>
</file>

<file path=ppt/tags/tag323.xml><?xml version="1.0" encoding="utf-8"?>
<p:tagLst xmlns:p="http://schemas.openxmlformats.org/presentationml/2006/main">
  <p:tag name="AS_UNIQUEID" val="613"/>
</p:tagLst>
</file>

<file path=ppt/tags/tag324.xml><?xml version="1.0" encoding="utf-8"?>
<p:tagLst xmlns:p="http://schemas.openxmlformats.org/presentationml/2006/main">
  <p:tag name="AS_UNIQUEID" val="614"/>
</p:tagLst>
</file>

<file path=ppt/tags/tag325.xml><?xml version="1.0" encoding="utf-8"?>
<p:tagLst xmlns:p="http://schemas.openxmlformats.org/presentationml/2006/main">
  <p:tag name="AS_UNIQUEID" val="615"/>
</p:tagLst>
</file>

<file path=ppt/tags/tag326.xml><?xml version="1.0" encoding="utf-8"?>
<p:tagLst xmlns:p="http://schemas.openxmlformats.org/presentationml/2006/main">
  <p:tag name="AS_UNIQUEID" val="616"/>
</p:tagLst>
</file>

<file path=ppt/tags/tag327.xml><?xml version="1.0" encoding="utf-8"?>
<p:tagLst xmlns:p="http://schemas.openxmlformats.org/presentationml/2006/main">
  <p:tag name="AS_UNIQUEID" val="1683"/>
</p:tagLst>
</file>

<file path=ppt/tags/tag328.xml><?xml version="1.0" encoding="utf-8"?>
<p:tagLst xmlns:p="http://schemas.openxmlformats.org/presentationml/2006/main">
  <p:tag name="AS_UNIQUEID" val="618"/>
</p:tagLst>
</file>

<file path=ppt/tags/tag329.xml><?xml version="1.0" encoding="utf-8"?>
<p:tagLst xmlns:p="http://schemas.openxmlformats.org/presentationml/2006/main">
  <p:tag name="AS_UNIQUEID" val="619"/>
</p:tagLst>
</file>

<file path=ppt/tags/tag33.xml><?xml version="1.0" encoding="utf-8"?>
<p:tagLst xmlns:p="http://schemas.openxmlformats.org/presentationml/2006/main">
  <p:tag name="AS_UNIQUEID" val="1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20"/>
</p:tagLst>
</file>

<file path=ppt/tags/tag331.xml><?xml version="1.0" encoding="utf-8"?>
<p:tagLst xmlns:p="http://schemas.openxmlformats.org/presentationml/2006/main">
  <p:tag name="AS_UNIQUEID" val="621"/>
</p:tagLst>
</file>

<file path=ppt/tags/tag332.xml><?xml version="1.0" encoding="utf-8"?>
<p:tagLst xmlns:p="http://schemas.openxmlformats.org/presentationml/2006/main">
  <p:tag name="AS_UNIQUEID" val="1684"/>
</p:tagLst>
</file>

<file path=ppt/tags/tag333.xml><?xml version="1.0" encoding="utf-8"?>
<p:tagLst xmlns:p="http://schemas.openxmlformats.org/presentationml/2006/main">
  <p:tag name="AS_UNIQUEID" val="623"/>
</p:tagLst>
</file>

<file path=ppt/tags/tag334.xml><?xml version="1.0" encoding="utf-8"?>
<p:tagLst xmlns:p="http://schemas.openxmlformats.org/presentationml/2006/main">
  <p:tag name="AS_UNIQUEID" val="624"/>
</p:tagLst>
</file>

<file path=ppt/tags/tag335.xml><?xml version="1.0" encoding="utf-8"?>
<p:tagLst xmlns:p="http://schemas.openxmlformats.org/presentationml/2006/main">
  <p:tag name="AS_UNIQUEID" val="625"/>
</p:tagLst>
</file>

<file path=ppt/tags/tag336.xml><?xml version="1.0" encoding="utf-8"?>
<p:tagLst xmlns:p="http://schemas.openxmlformats.org/presentationml/2006/main">
  <p:tag name="AS_UNIQUEID" val="626"/>
</p:tagLst>
</file>

<file path=ppt/tags/tag337.xml><?xml version="1.0" encoding="utf-8"?>
<p:tagLst xmlns:p="http://schemas.openxmlformats.org/presentationml/2006/main">
  <p:tag name="AS_UNIQUEID" val="1685"/>
</p:tagLst>
</file>

<file path=ppt/tags/tag338.xml><?xml version="1.0" encoding="utf-8"?>
<p:tagLst xmlns:p="http://schemas.openxmlformats.org/presentationml/2006/main">
  <p:tag name="AS_UNIQUEID" val="628"/>
</p:tagLst>
</file>

<file path=ppt/tags/tag339.xml><?xml version="1.0" encoding="utf-8"?>
<p:tagLst xmlns:p="http://schemas.openxmlformats.org/presentationml/2006/main">
  <p:tag name="AS_UNIQUEID" val="629"/>
</p:tagLst>
</file>

<file path=ppt/tags/tag34.xml><?xml version="1.0" encoding="utf-8"?>
<p:tagLst xmlns:p="http://schemas.openxmlformats.org/presentationml/2006/main">
  <p:tag name="AS_UNIQUEID" val="1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630"/>
</p:tagLst>
</file>

<file path=ppt/tags/tag341.xml><?xml version="1.0" encoding="utf-8"?>
<p:tagLst xmlns:p="http://schemas.openxmlformats.org/presentationml/2006/main">
  <p:tag name="AS_UNIQUEID" val="631"/>
</p:tagLst>
</file>

<file path=ppt/tags/tag342.xml><?xml version="1.0" encoding="utf-8"?>
<p:tagLst xmlns:p="http://schemas.openxmlformats.org/presentationml/2006/main">
  <p:tag name="AS_UNIQUEID" val="1686"/>
</p:tagLst>
</file>

<file path=ppt/tags/tag343.xml><?xml version="1.0" encoding="utf-8"?>
<p:tagLst xmlns:p="http://schemas.openxmlformats.org/presentationml/2006/main">
  <p:tag name="AS_UNIQUEID" val="633"/>
</p:tagLst>
</file>

<file path=ppt/tags/tag344.xml><?xml version="1.0" encoding="utf-8"?>
<p:tagLst xmlns:p="http://schemas.openxmlformats.org/presentationml/2006/main">
  <p:tag name="AS_UNIQUEID" val="634"/>
</p:tagLst>
</file>

<file path=ppt/tags/tag345.xml><?xml version="1.0" encoding="utf-8"?>
<p:tagLst xmlns:p="http://schemas.openxmlformats.org/presentationml/2006/main">
  <p:tag name="AS_UNIQUEID" val="635"/>
</p:tagLst>
</file>

<file path=ppt/tags/tag346.xml><?xml version="1.0" encoding="utf-8"?>
<p:tagLst xmlns:p="http://schemas.openxmlformats.org/presentationml/2006/main">
  <p:tag name="AS_UNIQUEID" val="636"/>
</p:tagLst>
</file>

<file path=ppt/tags/tag347.xml><?xml version="1.0" encoding="utf-8"?>
<p:tagLst xmlns:p="http://schemas.openxmlformats.org/presentationml/2006/main">
  <p:tag name="AS_UNIQUEID" val="1687"/>
</p:tagLst>
</file>

<file path=ppt/tags/tag348.xml><?xml version="1.0" encoding="utf-8"?>
<p:tagLst xmlns:p="http://schemas.openxmlformats.org/presentationml/2006/main">
  <p:tag name="AS_UNIQUEID" val="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9.xml><?xml version="1.0" encoding="utf-8"?>
<p:tagLst xmlns:p="http://schemas.openxmlformats.org/presentationml/2006/main">
  <p:tag name="AS_UNIQUEID" val="63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AS_UNIQUEID" val="1596"/>
</p:tagLst>
</file>

<file path=ppt/tags/tag350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1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2.xml><?xml version="1.0" encoding="utf-8"?>
<p:tagLst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54.xml><?xml version="1.0" encoding="utf-8"?>
<p:tagLst xmlns:p="http://schemas.openxmlformats.org/presentationml/2006/main">
  <p:tag name="AS_UNIQUEID" val="1688"/>
</p:tagLst>
</file>

<file path=ppt/tags/tag355.xml><?xml version="1.0" encoding="utf-8"?>
<p:tagLst xmlns:p="http://schemas.openxmlformats.org/presentationml/2006/main">
  <p:tag name="AS_UNIQUEID" val="644"/>
</p:tagLst>
</file>

<file path=ppt/tags/tag356.xml><?xml version="1.0" encoding="utf-8"?>
<p:tagLst xmlns:p="http://schemas.openxmlformats.org/presentationml/2006/main">
  <p:tag name="AS_UNIQUEID" val="645"/>
</p:tagLst>
</file>

<file path=ppt/tags/tag357.xml><?xml version="1.0" encoding="utf-8"?>
<p:tagLst xmlns:p="http://schemas.openxmlformats.org/presentationml/2006/main">
  <p:tag name="AS_UNIQUEID" val="646"/>
</p:tagLst>
</file>

<file path=ppt/tags/tag358.xml><?xml version="1.0" encoding="utf-8"?>
<p:tagLst xmlns:p="http://schemas.openxmlformats.org/presentationml/2006/main">
  <p:tag name="AS_UNIQUEID" val="1689"/>
</p:tagLst>
</file>

<file path=ppt/tags/tag359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AS_UNIQUEID" val="1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649"/>
</p:tagLst>
</file>

<file path=ppt/tags/tag361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2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3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4.xml><?xml version="1.0" encoding="utf-8"?>
<p:tagLst xmlns:p="http://schemas.openxmlformats.org/presentationml/2006/main">
  <p:tag name="AS_UNIQUEID" val="1690"/>
</p:tagLst>
</file>

<file path=ppt/tags/tag365.xml><?xml version="1.0" encoding="utf-8"?>
<p:tagLst xmlns:p="http://schemas.openxmlformats.org/presentationml/2006/main">
  <p:tag name="AS_UNIQUEID" val="654"/>
</p:tagLst>
</file>

<file path=ppt/tags/tag366.xml><?xml version="1.0" encoding="utf-8"?>
<p:tagLst xmlns:p="http://schemas.openxmlformats.org/presentationml/2006/main">
  <p:tag name="AS_UNIQUEID" val="655"/>
</p:tagLst>
</file>

<file path=ppt/tags/tag367.xml><?xml version="1.0" encoding="utf-8"?>
<p:tagLst xmlns:p="http://schemas.openxmlformats.org/presentationml/2006/main">
  <p:tag name="AS_UNIQUEID" val="656"/>
</p:tagLst>
</file>

<file path=ppt/tags/tag368.xml><?xml version="1.0" encoding="utf-8"?>
<p:tagLst xmlns:p="http://schemas.openxmlformats.org/presentationml/2006/main">
  <p:tag name="AS_UNIQUEID" val="1691"/>
</p:tagLst>
</file>

<file path=ppt/tags/tag369.xml><?xml version="1.0" encoding="utf-8"?>
<p:tagLst xmlns:p="http://schemas.openxmlformats.org/presentationml/2006/main">
  <p:tag name="AS_UNIQUEID" val="658"/>
</p:tagLst>
</file>

<file path=ppt/tags/tag37.xml><?xml version="1.0" encoding="utf-8"?>
<p:tagLst xmlns:p="http://schemas.openxmlformats.org/presentationml/2006/main">
  <p:tag name="AS_UNIQUEID" val="1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659"/>
</p:tagLst>
</file>

<file path=ppt/tags/tag371.xml><?xml version="1.0" encoding="utf-8"?>
<p:tagLst xmlns:p="http://schemas.openxmlformats.org/presentationml/2006/main">
  <p:tag name="AS_UNIQUEID" val="660"/>
</p:tagLst>
</file>

<file path=ppt/tags/tag372.xml><?xml version="1.0" encoding="utf-8"?>
<p:tagLst xmlns:p="http://schemas.openxmlformats.org/presentationml/2006/main">
  <p:tag name="AS_UNIQUEID" val="1692"/>
</p:tagLst>
</file>

<file path=ppt/tags/tag373.xml><?xml version="1.0" encoding="utf-8"?>
<p:tagLst xmlns:p="http://schemas.openxmlformats.org/presentationml/2006/main">
  <p:tag name="AS_UNIQUEID" val="662"/>
</p:tagLst>
</file>

<file path=ppt/tags/tag374.xml><?xml version="1.0" encoding="utf-8"?>
<p:tagLst xmlns:p="http://schemas.openxmlformats.org/presentationml/2006/main">
  <p:tag name="AS_UNIQUEID" val="663"/>
</p:tagLst>
</file>

<file path=ppt/tags/tag375.xml><?xml version="1.0" encoding="utf-8"?>
<p:tagLst xmlns:p="http://schemas.openxmlformats.org/presentationml/2006/main">
  <p:tag name="AS_UNIQUEID" val="664"/>
</p:tagLst>
</file>

<file path=ppt/tags/tag376.xml><?xml version="1.0" encoding="utf-8"?>
<p:tagLst xmlns:p="http://schemas.openxmlformats.org/presentationml/2006/main">
  <p:tag name="AS_UNIQUEID" val="665"/>
</p:tagLst>
</file>

<file path=ppt/tags/tag377.xml><?xml version="1.0" encoding="utf-8"?>
<p:tagLst xmlns:p="http://schemas.openxmlformats.org/presentationml/2006/main">
  <p:tag name="AS_UNIQUEID" val="1693"/>
</p:tagLst>
</file>

<file path=ppt/tags/tag378.xml><?xml version="1.0" encoding="utf-8"?>
<p:tagLst xmlns:p="http://schemas.openxmlformats.org/presentationml/2006/main">
  <p:tag name="AS_UNIQUEID" val="667"/>
</p:tagLst>
</file>

<file path=ppt/tags/tag379.xml><?xml version="1.0" encoding="utf-8"?>
<p:tagLst xmlns:p="http://schemas.openxmlformats.org/presentationml/2006/main">
  <p:tag name="AS_UNIQUEID" val="668"/>
</p:tagLst>
</file>

<file path=ppt/tags/tag38.xml><?xml version="1.0" encoding="utf-8"?>
<p:tagLst xmlns:p="http://schemas.openxmlformats.org/presentationml/2006/main">
  <p:tag name="AS_UNIQUEID" val="1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69"/>
</p:tagLst>
</file>

<file path=ppt/tags/tag381.xml><?xml version="1.0" encoding="utf-8"?>
<p:tagLst xmlns:p="http://schemas.openxmlformats.org/presentationml/2006/main">
  <p:tag name="AS_UNIQUEID" val="670"/>
</p:tagLst>
</file>

<file path=ppt/tags/tag382.xml><?xml version="1.0" encoding="utf-8"?>
<p:tagLst xmlns:p="http://schemas.openxmlformats.org/presentationml/2006/main">
  <p:tag name="AS_UNIQUEID" val="1694"/>
</p:tagLst>
</file>

<file path=ppt/tags/tag383.xml><?xml version="1.0" encoding="utf-8"?>
<p:tagLst xmlns:p="http://schemas.openxmlformats.org/presentationml/2006/main">
  <p:tag name="AS_UNIQUEID" val="672"/>
</p:tagLst>
</file>

<file path=ppt/tags/tag384.xml><?xml version="1.0" encoding="utf-8"?>
<p:tagLst xmlns:p="http://schemas.openxmlformats.org/presentationml/2006/main">
  <p:tag name="AS_UNIQUEID" val="673"/>
</p:tagLst>
</file>

<file path=ppt/tags/tag385.xml><?xml version="1.0" encoding="utf-8"?>
<p:tagLst xmlns:p="http://schemas.openxmlformats.org/presentationml/2006/main">
  <p:tag name="AS_UNIQUEID" val="674"/>
</p:tagLst>
</file>

<file path=ppt/tags/tag386.xml><?xml version="1.0" encoding="utf-8"?>
<p:tagLst xmlns:p="http://schemas.openxmlformats.org/presentationml/2006/main">
  <p:tag name="AS_UNIQUEID" val="675"/>
</p:tagLst>
</file>

<file path=ppt/tags/tag387.xml><?xml version="1.0" encoding="utf-8"?>
<p:tagLst xmlns:p="http://schemas.openxmlformats.org/presentationml/2006/main">
  <p:tag name="AS_UNIQUEID" val="1695"/>
</p:tagLst>
</file>

<file path=ppt/tags/tag388.xml><?xml version="1.0" encoding="utf-8"?>
<p:tagLst xmlns:p="http://schemas.openxmlformats.org/presentationml/2006/main">
  <p:tag name="AS_UNIQUEID" val="677"/>
</p:tagLst>
</file>

<file path=ppt/tags/tag389.xml><?xml version="1.0" encoding="utf-8"?>
<p:tagLst xmlns:p="http://schemas.openxmlformats.org/presentationml/2006/main">
  <p:tag name="AS_UNIQUEID" val="678"/>
</p:tagLst>
</file>

<file path=ppt/tags/tag39.xml><?xml version="1.0" encoding="utf-8"?>
<p:tagLst xmlns:p="http://schemas.openxmlformats.org/presentationml/2006/main">
  <p:tag name="AS_UNIQUEID" val="1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79"/>
</p:tagLst>
</file>

<file path=ppt/tags/tag391.xml><?xml version="1.0" encoding="utf-8"?>
<p:tagLst xmlns:p="http://schemas.openxmlformats.org/presentationml/2006/main">
  <p:tag name="AS_UNIQUEID" val="680"/>
</p:tagLst>
</file>

<file path=ppt/tags/tag392.xml><?xml version="1.0" encoding="utf-8"?>
<p:tagLst xmlns:p="http://schemas.openxmlformats.org/presentationml/2006/main">
  <p:tag name="AS_UNIQUEID" val="1696"/>
</p:tagLst>
</file>

<file path=ppt/tags/tag393.xml><?xml version="1.0" encoding="utf-8"?>
<p:tagLst xmlns:p="http://schemas.openxmlformats.org/presentationml/2006/main">
  <p:tag name="AS_UNIQUEID" val="682"/>
</p:tagLst>
</file>

<file path=ppt/tags/tag394.xml><?xml version="1.0" encoding="utf-8"?>
<p:tagLst xmlns:p="http://schemas.openxmlformats.org/presentationml/2006/main">
  <p:tag name="AS_UNIQUEID" val="683"/>
</p:tagLst>
</file>

<file path=ppt/tags/tag395.xml><?xml version="1.0" encoding="utf-8"?>
<p:tagLst xmlns:p="http://schemas.openxmlformats.org/presentationml/2006/main">
  <p:tag name="AS_UNIQUEID" val="684"/>
</p:tagLst>
</file>

<file path=ppt/tags/tag396.xml><?xml version="1.0" encoding="utf-8"?>
<p:tagLst xmlns:p="http://schemas.openxmlformats.org/presentationml/2006/main">
  <p:tag name="AS_UNIQUEID" val="685"/>
</p:tagLst>
</file>

<file path=ppt/tags/tag397.xml><?xml version="1.0" encoding="utf-8"?>
<p:tagLst xmlns:p="http://schemas.openxmlformats.org/presentationml/2006/main">
  <p:tag name="AS_UNIQUEID" val="1697"/>
</p:tagLst>
</file>

<file path=ppt/tags/tag398.xml><?xml version="1.0" encoding="utf-8"?>
<p:tagLst xmlns:p="http://schemas.openxmlformats.org/presentationml/2006/main">
  <p:tag name="AS_UNIQUEID" val="687"/>
</p:tagLst>
</file>

<file path=ppt/tags/tag399.xml><?xml version="1.0" encoding="utf-8"?>
<p:tagLst xmlns:p="http://schemas.openxmlformats.org/presentationml/2006/main">
  <p:tag name="AS_UNIQUEID" val="688"/>
</p:tagLst>
</file>

<file path=ppt/tags/tag4.xml><?xml version="1.0" encoding="utf-8"?>
<p:tagLst xmlns:p="http://schemas.openxmlformats.org/presentationml/2006/main">
  <p:tag name="AS_UNIQUEID" val="1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601"/>
</p:tagLst>
</file>

<file path=ppt/tags/tag400.xml><?xml version="1.0" encoding="utf-8"?>
<p:tagLst xmlns:p="http://schemas.openxmlformats.org/presentationml/2006/main">
  <p:tag name="AS_UNIQUEID" val="689"/>
</p:tagLst>
</file>

<file path=ppt/tags/tag401.xml><?xml version="1.0" encoding="utf-8"?>
<p:tagLst xmlns:p="http://schemas.openxmlformats.org/presentationml/2006/main">
  <p:tag name="AS_UNIQUEID" val="690"/>
</p:tagLst>
</file>

<file path=ppt/tags/tag402.xml><?xml version="1.0" encoding="utf-8"?>
<p:tagLst xmlns:p="http://schemas.openxmlformats.org/presentationml/2006/main">
  <p:tag name="AS_UNIQUEID" val="1698"/>
</p:tagLst>
</file>

<file path=ppt/tags/tag403.xml><?xml version="1.0" encoding="utf-8"?>
<p:tagLst xmlns:p="http://schemas.openxmlformats.org/presentationml/2006/main">
  <p:tag name="AS_UNIQUEID" val="692"/>
</p:tagLst>
</file>

<file path=ppt/tags/tag404.xml><?xml version="1.0" encoding="utf-8"?>
<p:tagLst xmlns:p="http://schemas.openxmlformats.org/presentationml/2006/main">
  <p:tag name="AS_UNIQUEID" val="693"/>
</p:tagLst>
</file>

<file path=ppt/tags/tag405.xml><?xml version="1.0" encoding="utf-8"?>
<p:tagLst xmlns:p="http://schemas.openxmlformats.org/presentationml/2006/main">
  <p:tag name="AS_UNIQUEID" val="694"/>
</p:tagLst>
</file>

<file path=ppt/tags/tag406.xml><?xml version="1.0" encoding="utf-8"?>
<p:tagLst xmlns:p="http://schemas.openxmlformats.org/presentationml/2006/main">
  <p:tag name="AS_UNIQUEID" val="695"/>
</p:tagLst>
</file>

<file path=ppt/tags/tag407.xml><?xml version="1.0" encoding="utf-8"?>
<p:tagLst xmlns:p="http://schemas.openxmlformats.org/presentationml/2006/main">
  <p:tag name="AS_UNIQUEID" val="1699"/>
</p:tagLst>
</file>

<file path=ppt/tags/tag408.xml><?xml version="1.0" encoding="utf-8"?>
<p:tagLst xmlns:p="http://schemas.openxmlformats.org/presentationml/2006/main">
  <p:tag name="AS_UNIQUEID" val="697"/>
</p:tagLst>
</file>

<file path=ppt/tags/tag409.xml><?xml version="1.0" encoding="utf-8"?>
<p:tagLst xmlns:p="http://schemas.openxmlformats.org/presentationml/2006/main">
  <p:tag name="AS_UNIQUEID" val="698"/>
</p:tagLst>
</file>

<file path=ppt/tags/tag41.xml><?xml version="1.0" encoding="utf-8"?>
<p:tagLst xmlns:p="http://schemas.openxmlformats.org/presentationml/2006/main">
  <p:tag name="AS_UNIQUEID" val="1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699"/>
</p:tagLst>
</file>

<file path=ppt/tags/tag411.xml><?xml version="1.0" encoding="utf-8"?>
<p:tagLst xmlns:p="http://schemas.openxmlformats.org/presentationml/2006/main">
  <p:tag name="AS_UNIQUEID" val="700"/>
</p:tagLst>
</file>

<file path=ppt/tags/tag412.xml><?xml version="1.0" encoding="utf-8"?>
<p:tagLst xmlns:p="http://schemas.openxmlformats.org/presentationml/2006/main">
  <p:tag name="AS_UNIQUEID" val="1700"/>
</p:tagLst>
</file>

<file path=ppt/tags/tag413.xml><?xml version="1.0" encoding="utf-8"?>
<p:tagLst xmlns:p="http://schemas.openxmlformats.org/presentationml/2006/main">
  <p:tag name="AS_UNIQUEID" val="1701"/>
</p:tagLst>
</file>

<file path=ppt/tags/tag414.xml><?xml version="1.0" encoding="utf-8"?>
<p:tagLst xmlns:p="http://schemas.openxmlformats.org/presentationml/2006/main">
  <p:tag name="AS_UNIQUEID" val="1702"/>
</p:tagLst>
</file>

<file path=ppt/tags/tag415.xml><?xml version="1.0" encoding="utf-8"?>
<p:tagLst xmlns:p="http://schemas.openxmlformats.org/presentationml/2006/main">
  <p:tag name="AS_UNIQUEID" val="1703"/>
</p:tagLst>
</file>

<file path=ppt/tags/tag416.xml><?xml version="1.0" encoding="utf-8"?>
<p:tagLst xmlns:p="http://schemas.openxmlformats.org/presentationml/2006/main">
  <p:tag name="AS_UNIQUEID" val="1704"/>
</p:tagLst>
</file>

<file path=ppt/tags/tag417.xml><?xml version="1.0" encoding="utf-8"?>
<p:tagLst xmlns:p="http://schemas.openxmlformats.org/presentationml/2006/main">
  <p:tag name="AS_UNIQUEID" val="1705"/>
</p:tagLst>
</file>

<file path=ppt/tags/tag418.xml><?xml version="1.0" encoding="utf-8"?>
<p:tagLst xmlns:p="http://schemas.openxmlformats.org/presentationml/2006/main">
  <p:tag name="AS_UNIQUEID" val="1706"/>
</p:tagLst>
</file>

<file path=ppt/tags/tag419.xml><?xml version="1.0" encoding="utf-8"?>
<p:tagLst xmlns:p="http://schemas.openxmlformats.org/presentationml/2006/main">
  <p:tag name="AS_UNIQUEID" val="1707"/>
</p:tagLst>
</file>

<file path=ppt/tags/tag42.xml><?xml version="1.0" encoding="utf-8"?>
<p:tagLst xmlns:p="http://schemas.openxmlformats.org/presentationml/2006/main">
  <p:tag name="AS_UNIQUEID" val="1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1708"/>
</p:tagLst>
</file>

<file path=ppt/tags/tag421.xml><?xml version="1.0" encoding="utf-8"?>
<p:tagLst xmlns:p="http://schemas.openxmlformats.org/presentationml/2006/main">
  <p:tag name="AS_UNIQUEID" val="1709"/>
</p:tagLst>
</file>

<file path=ppt/tags/tag422.xml><?xml version="1.0" encoding="utf-8"?>
<p:tagLst xmlns:p="http://schemas.openxmlformats.org/presentationml/2006/main">
  <p:tag name="AS_UNIQUEID" val="1710"/>
</p:tagLst>
</file>

<file path=ppt/tags/tag423.xml><?xml version="1.0" encoding="utf-8"?>
<p:tagLst xmlns:p="http://schemas.openxmlformats.org/presentationml/2006/main">
  <p:tag name="AS_UNIQUEID" val="1711"/>
</p:tagLst>
</file>

<file path=ppt/tags/tag424.xml><?xml version="1.0" encoding="utf-8"?>
<p:tagLst xmlns:p="http://schemas.openxmlformats.org/presentationml/2006/main">
  <p:tag name="AS_UNIQUEID" val="1712"/>
</p:tagLst>
</file>

<file path=ppt/tags/tag425.xml><?xml version="1.0" encoding="utf-8"?>
<p:tagLst xmlns:p="http://schemas.openxmlformats.org/presentationml/2006/main">
  <p:tag name="AS_UNIQUEID" val="1713"/>
</p:tagLst>
</file>

<file path=ppt/tags/tag426.xml><?xml version="1.0" encoding="utf-8"?>
<p:tagLst xmlns:p="http://schemas.openxmlformats.org/presentationml/2006/main">
  <p:tag name="AS_UNIQUEID" val="715"/>
</p:tagLst>
</file>

<file path=ppt/tags/tag427.xml><?xml version="1.0" encoding="utf-8"?>
<p:tagLst xmlns:p="http://schemas.openxmlformats.org/presentationml/2006/main">
  <p:tag name="AS_UNIQUEID" val="716"/>
</p:tagLst>
</file>

<file path=ppt/tags/tag428.xml><?xml version="1.0" encoding="utf-8"?>
<p:tagLst xmlns:p="http://schemas.openxmlformats.org/presentationml/2006/main">
  <p:tag name="AS_UNIQUEID" val="1714"/>
</p:tagLst>
</file>

<file path=ppt/tags/tag429.xml><?xml version="1.0" encoding="utf-8"?>
<p:tagLst xmlns:p="http://schemas.openxmlformats.org/presentationml/2006/main">
  <p:tag name="AS_UNIQUEID" val="718"/>
</p:tagLst>
</file>

<file path=ppt/tags/tag43.xml><?xml version="1.0" encoding="utf-8"?>
<p:tagLst xmlns:p="http://schemas.openxmlformats.org/presentationml/2006/main">
  <p:tag name="AS_UNIQUEID" val="1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719"/>
</p:tagLst>
</file>

<file path=ppt/tags/tag431.xml><?xml version="1.0" encoding="utf-8"?>
<p:tagLst xmlns:p="http://schemas.openxmlformats.org/presentationml/2006/main">
  <p:tag name="AS_UNIQUEID" val="720"/>
</p:tagLst>
</file>

<file path=ppt/tags/tag432.xml><?xml version="1.0" encoding="utf-8"?>
<p:tagLst xmlns:p="http://schemas.openxmlformats.org/presentationml/2006/main">
  <p:tag name="AS_UNIQUEID" val="721"/>
</p:tagLst>
</file>

<file path=ppt/tags/tag433.xml><?xml version="1.0" encoding="utf-8"?>
<p:tagLst xmlns:p="http://schemas.openxmlformats.org/presentationml/2006/main">
  <p:tag name="AS_UNIQUEID" val="722"/>
</p:tagLst>
</file>

<file path=ppt/tags/tag434.xml><?xml version="1.0" encoding="utf-8"?>
<p:tagLst xmlns:p="http://schemas.openxmlformats.org/presentationml/2006/main">
  <p:tag name="AS_UNIQUEID" val="1715"/>
</p:tagLst>
</file>

<file path=ppt/tags/tag435.xml><?xml version="1.0" encoding="utf-8"?>
<p:tagLst xmlns:p="http://schemas.openxmlformats.org/presentationml/2006/main">
  <p:tag name="AS_UNIQUEID" val="1716"/>
</p:tagLst>
</file>

<file path=ppt/tags/tag436.xml><?xml version="1.0" encoding="utf-8"?>
<p:tagLst xmlns:p="http://schemas.openxmlformats.org/presentationml/2006/main">
  <p:tag name="AS_UNIQUEID" val="1717"/>
</p:tagLst>
</file>

<file path=ppt/tags/tag437.xml><?xml version="1.0" encoding="utf-8"?>
<p:tagLst xmlns:p="http://schemas.openxmlformats.org/presentationml/2006/main">
  <p:tag name="AS_UNIQUEID" val="1718"/>
</p:tagLst>
</file>

<file path=ppt/tags/tag438.xml><?xml version="1.0" encoding="utf-8"?>
<p:tagLst xmlns:p="http://schemas.openxmlformats.org/presentationml/2006/main">
  <p:tag name="AS_UNIQUEID" val="1719"/>
</p:tagLst>
</file>

<file path=ppt/tags/tag439.xml><?xml version="1.0" encoding="utf-8"?>
<p:tagLst xmlns:p="http://schemas.openxmlformats.org/presentationml/2006/main">
  <p:tag name="AS_UNIQUEID" val="1720"/>
</p:tagLst>
</file>

<file path=ppt/tags/tag44.xml><?xml version="1.0" encoding="utf-8"?>
<p:tagLst xmlns:p="http://schemas.openxmlformats.org/presentationml/2006/main">
  <p:tag name="AS_UNIQUEID" val="1605"/>
</p:tagLst>
</file>

<file path=ppt/tags/tag440.xml><?xml version="1.0" encoding="utf-8"?>
<p:tagLst xmlns:p="http://schemas.openxmlformats.org/presentationml/2006/main">
  <p:tag name="AS_UNIQUEID" val="1721"/>
</p:tagLst>
</file>

<file path=ppt/tags/tag441.xml><?xml version="1.0" encoding="utf-8"?>
<p:tagLst xmlns:p="http://schemas.openxmlformats.org/presentationml/2006/main">
  <p:tag name="AS_UNIQUEID" val="1722"/>
</p:tagLst>
</file>

<file path=ppt/tags/tag442.xml><?xml version="1.0" encoding="utf-8"?>
<p:tagLst xmlns:p="http://schemas.openxmlformats.org/presentationml/2006/main">
  <p:tag name="AS_UNIQUEID" val="1723"/>
</p:tagLst>
</file>

<file path=ppt/tags/tag443.xml><?xml version="1.0" encoding="utf-8"?>
<p:tagLst xmlns:p="http://schemas.openxmlformats.org/presentationml/2006/main">
  <p:tag name="AS_UNIQUEID" val="1724"/>
</p:tagLst>
</file>

<file path=ppt/tags/tag444.xml><?xml version="1.0" encoding="utf-8"?>
<p:tagLst xmlns:p="http://schemas.openxmlformats.org/presentationml/2006/main">
  <p:tag name="AS_UNIQUEID" val="1725"/>
</p:tagLst>
</file>

<file path=ppt/tags/tag445.xml><?xml version="1.0" encoding="utf-8"?>
<p:tagLst xmlns:p="http://schemas.openxmlformats.org/presentationml/2006/main">
  <p:tag name="AS_UNIQUEID" val="1726"/>
</p:tagLst>
</file>

<file path=ppt/tags/tag446.xml><?xml version="1.0" encoding="utf-8"?>
<p:tagLst xmlns:p="http://schemas.openxmlformats.org/presentationml/2006/main">
  <p:tag name="AS_UNIQUEID" val="1727"/>
</p:tagLst>
</file>

<file path=ppt/tags/tag447.xml><?xml version="1.0" encoding="utf-8"?>
<p:tagLst xmlns:p="http://schemas.openxmlformats.org/presentationml/2006/main">
  <p:tag name="AS_UNIQUEID" val="1728"/>
</p:tagLst>
</file>

<file path=ppt/tags/tag448.xml><?xml version="1.0" encoding="utf-8"?>
<p:tagLst xmlns:p="http://schemas.openxmlformats.org/presentationml/2006/main">
  <p:tag name="AS_UNIQUEID" val="1729"/>
</p:tagLst>
</file>

<file path=ppt/tags/tag449.xml><?xml version="1.0" encoding="utf-8"?>
<p:tagLst xmlns:p="http://schemas.openxmlformats.org/presentationml/2006/main">
  <p:tag name="AS_UNIQUEID" val="1730"/>
</p:tagLst>
</file>

<file path=ppt/tags/tag45.xml><?xml version="1.0" encoding="utf-8"?>
<p:tagLst xmlns:p="http://schemas.openxmlformats.org/presentationml/2006/main">
  <p:tag name="AS_UNIQUEID" val="1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731"/>
</p:tagLst>
</file>

<file path=ppt/tags/tag451.xml><?xml version="1.0" encoding="utf-8"?>
<p:tagLst xmlns:p="http://schemas.openxmlformats.org/presentationml/2006/main">
  <p:tag name="AS_UNIQUEID" val="1732"/>
</p:tagLst>
</file>

<file path=ppt/tags/tag452.xml><?xml version="1.0" encoding="utf-8"?>
<p:tagLst xmlns:p="http://schemas.openxmlformats.org/presentationml/2006/main">
  <p:tag name="AS_UNIQUEID" val="1733"/>
</p:tagLst>
</file>

<file path=ppt/tags/tag453.xml><?xml version="1.0" encoding="utf-8"?>
<p:tagLst xmlns:p="http://schemas.openxmlformats.org/presentationml/2006/main">
  <p:tag name="AS_UNIQUEID" val="1734"/>
</p:tagLst>
</file>

<file path=ppt/tags/tag454.xml><?xml version="1.0" encoding="utf-8"?>
<p:tagLst xmlns:p="http://schemas.openxmlformats.org/presentationml/2006/main">
  <p:tag name="AS_UNIQUEID" val="1735"/>
</p:tagLst>
</file>

<file path=ppt/tags/tag455.xml><?xml version="1.0" encoding="utf-8"?>
<p:tagLst xmlns:p="http://schemas.openxmlformats.org/presentationml/2006/main">
  <p:tag name="AS_UNIQUEID" val="1736"/>
</p:tagLst>
</file>

<file path=ppt/tags/tag456.xml><?xml version="1.0" encoding="utf-8"?>
<p:tagLst xmlns:p="http://schemas.openxmlformats.org/presentationml/2006/main">
  <p:tag name="AS_UNIQUEID" val="1737"/>
</p:tagLst>
</file>

<file path=ppt/tags/tag457.xml><?xml version="1.0" encoding="utf-8"?>
<p:tagLst xmlns:p="http://schemas.openxmlformats.org/presentationml/2006/main">
  <p:tag name="AS_UNIQUEID" val="1738"/>
</p:tagLst>
</file>

<file path=ppt/tags/tag458.xml><?xml version="1.0" encoding="utf-8"?>
<p:tagLst xmlns:p="http://schemas.openxmlformats.org/presentationml/2006/main">
  <p:tag name="AS_UNIQUEID" val="1739"/>
</p:tagLst>
</file>

<file path=ppt/tags/tag459.xml><?xml version="1.0" encoding="utf-8"?>
<p:tagLst xmlns:p="http://schemas.openxmlformats.org/presentationml/2006/main">
  <p:tag name="AS_UNIQUEID" val="1740"/>
</p:tagLst>
</file>

<file path=ppt/tags/tag46.xml><?xml version="1.0" encoding="utf-8"?>
<p:tagLst xmlns:p="http://schemas.openxmlformats.org/presentationml/2006/main">
  <p:tag name="AS_UNIQUEID" val="1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1741"/>
</p:tagLst>
</file>

<file path=ppt/tags/tag461.xml><?xml version="1.0" encoding="utf-8"?>
<p:tagLst xmlns:p="http://schemas.openxmlformats.org/presentationml/2006/main">
  <p:tag name="AS_UNIQUEID" val="1742"/>
</p:tagLst>
</file>

<file path=ppt/tags/tag462.xml><?xml version="1.0" encoding="utf-8"?>
<p:tagLst xmlns:p="http://schemas.openxmlformats.org/presentationml/2006/main">
  <p:tag name="AS_UNIQUEID" val="1743"/>
</p:tagLst>
</file>

<file path=ppt/tags/tag463.xml><?xml version="1.0" encoding="utf-8"?>
<p:tagLst xmlns:p="http://schemas.openxmlformats.org/presentationml/2006/main">
  <p:tag name="AS_UNIQUEID" val="1744"/>
</p:tagLst>
</file>

<file path=ppt/tags/tag464.xml><?xml version="1.0" encoding="utf-8"?>
<p:tagLst xmlns:p="http://schemas.openxmlformats.org/presentationml/2006/main">
  <p:tag name="AS_UNIQUEID" val="1745"/>
</p:tagLst>
</file>

<file path=ppt/tags/tag465.xml><?xml version="1.0" encoding="utf-8"?>
<p:tagLst xmlns:p="http://schemas.openxmlformats.org/presentationml/2006/main">
  <p:tag name="AS_UNIQUEID" val="1746"/>
</p:tagLst>
</file>

<file path=ppt/tags/tag466.xml><?xml version="1.0" encoding="utf-8"?>
<p:tagLst xmlns:p="http://schemas.openxmlformats.org/presentationml/2006/main">
  <p:tag name="AS_UNIQUEID" val="1747"/>
</p:tagLst>
</file>

<file path=ppt/tags/tag467.xml><?xml version="1.0" encoding="utf-8"?>
<p:tagLst xmlns:p="http://schemas.openxmlformats.org/presentationml/2006/main">
  <p:tag name="AS_UNIQUEID" val="1748"/>
</p:tagLst>
</file>

<file path=ppt/tags/tag468.xml><?xml version="1.0" encoding="utf-8"?>
<p:tagLst xmlns:p="http://schemas.openxmlformats.org/presentationml/2006/main">
  <p:tag name="AS_UNIQUEID" val="1749"/>
</p:tagLst>
</file>

<file path=ppt/tags/tag469.xml><?xml version="1.0" encoding="utf-8"?>
<p:tagLst xmlns:p="http://schemas.openxmlformats.org/presentationml/2006/main">
  <p:tag name="AS_UNIQUEID" val="1750"/>
</p:tagLst>
</file>

<file path=ppt/tags/tag47.xml><?xml version="1.0" encoding="utf-8"?>
<p:tagLst xmlns:p="http://schemas.openxmlformats.org/presentationml/2006/main">
  <p:tag name="AS_UNIQUEID" val="1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751"/>
</p:tagLst>
</file>

<file path=ppt/tags/tag471.xml><?xml version="1.0" encoding="utf-8"?>
<p:tagLst xmlns:p="http://schemas.openxmlformats.org/presentationml/2006/main">
  <p:tag name="AS_UNIQUEID" val="1752"/>
</p:tagLst>
</file>

<file path=ppt/tags/tag472.xml><?xml version="1.0" encoding="utf-8"?>
<p:tagLst xmlns:p="http://schemas.openxmlformats.org/presentationml/2006/main">
  <p:tag name="AS_UNIQUEID" val="1753"/>
</p:tagLst>
</file>

<file path=ppt/tags/tag473.xml><?xml version="1.0" encoding="utf-8"?>
<p:tagLst xmlns:p="http://schemas.openxmlformats.org/presentationml/2006/main">
  <p:tag name="AS_UNIQUEID" val="1754"/>
</p:tagLst>
</file>

<file path=ppt/tags/tag474.xml><?xml version="1.0" encoding="utf-8"?>
<p:tagLst xmlns:p="http://schemas.openxmlformats.org/presentationml/2006/main">
  <p:tag name="AS_UNIQUEID" val="1755"/>
</p:tagLst>
</file>

<file path=ppt/tags/tag475.xml><?xml version="1.0" encoding="utf-8"?>
<p:tagLst xmlns:p="http://schemas.openxmlformats.org/presentationml/2006/main">
  <p:tag name="AS_UNIQUEID" val="1756"/>
</p:tagLst>
</file>

<file path=ppt/tags/tag476.xml><?xml version="1.0" encoding="utf-8"?>
<p:tagLst xmlns:p="http://schemas.openxmlformats.org/presentationml/2006/main">
  <p:tag name="AS_UNIQUEID" val="1757"/>
</p:tagLst>
</file>

<file path=ppt/tags/tag477.xml><?xml version="1.0" encoding="utf-8"?>
<p:tagLst xmlns:p="http://schemas.openxmlformats.org/presentationml/2006/main">
  <p:tag name="AS_UNIQUEID" val="1758"/>
</p:tagLst>
</file>

<file path=ppt/tags/tag478.xml><?xml version="1.0" encoding="utf-8"?>
<p:tagLst xmlns:p="http://schemas.openxmlformats.org/presentationml/2006/main">
  <p:tag name="AS_UNIQUEID" val="1759"/>
</p:tagLst>
</file>

<file path=ppt/tags/tag479.xml><?xml version="1.0" encoding="utf-8"?>
<p:tagLst xmlns:p="http://schemas.openxmlformats.org/presentationml/2006/main">
  <p:tag name="AS_UNIQUEID" val="1760"/>
</p:tagLst>
</file>

<file path=ppt/tags/tag48.xml><?xml version="1.0" encoding="utf-8"?>
<p:tagLst xmlns:p="http://schemas.openxmlformats.org/presentationml/2006/main">
  <p:tag name="AS_UNIQUEID" val="1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761"/>
</p:tagLst>
</file>

<file path=ppt/tags/tag481.xml><?xml version="1.0" encoding="utf-8"?>
<p:tagLst xmlns:p="http://schemas.openxmlformats.org/presentationml/2006/main">
  <p:tag name="AS_UNIQUEID" val="1762"/>
</p:tagLst>
</file>

<file path=ppt/tags/tag482.xml><?xml version="1.0" encoding="utf-8"?>
<p:tagLst xmlns:p="http://schemas.openxmlformats.org/presentationml/2006/main">
  <p:tag name="AS_UNIQUEID" val="1763"/>
</p:tagLst>
</file>

<file path=ppt/tags/tag483.xml><?xml version="1.0" encoding="utf-8"?>
<p:tagLst xmlns:p="http://schemas.openxmlformats.org/presentationml/2006/main">
  <p:tag name="AS_UNIQUEID" val="1764"/>
</p:tagLst>
</file>

<file path=ppt/tags/tag484.xml><?xml version="1.0" encoding="utf-8"?>
<p:tagLst xmlns:p="http://schemas.openxmlformats.org/presentationml/2006/main">
  <p:tag name="AS_UNIQUEID" val="1765"/>
</p:tagLst>
</file>

<file path=ppt/tags/tag485.xml><?xml version="1.0" encoding="utf-8"?>
<p:tagLst xmlns:p="http://schemas.openxmlformats.org/presentationml/2006/main">
  <p:tag name="AS_UNIQUEID" val="1766"/>
</p:tagLst>
</file>

<file path=ppt/tags/tag486.xml><?xml version="1.0" encoding="utf-8"?>
<p:tagLst xmlns:p="http://schemas.openxmlformats.org/presentationml/2006/main">
  <p:tag name="AS_UNIQUEID" val="1767"/>
</p:tagLst>
</file>

<file path=ppt/tags/tag487.xml><?xml version="1.0" encoding="utf-8"?>
<p:tagLst xmlns:p="http://schemas.openxmlformats.org/presentationml/2006/main">
  <p:tag name="AS_UNIQUEID" val="1768"/>
</p:tagLst>
</file>

<file path=ppt/tags/tag488.xml><?xml version="1.0" encoding="utf-8"?>
<p:tagLst xmlns:p="http://schemas.openxmlformats.org/presentationml/2006/main">
  <p:tag name="AS_UNIQUEID" val="1769"/>
</p:tagLst>
</file>

<file path=ppt/tags/tag489.xml><?xml version="1.0" encoding="utf-8"?>
<p:tagLst xmlns:p="http://schemas.openxmlformats.org/presentationml/2006/main">
  <p:tag name="AS_UNIQUEID" val="1770"/>
</p:tagLst>
</file>

<file path=ppt/tags/tag49.xml><?xml version="1.0" encoding="utf-8"?>
<p:tagLst xmlns:p="http://schemas.openxmlformats.org/presentationml/2006/main">
  <p:tag name="AS_UNIQUEID" val="1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1771"/>
</p:tagLst>
</file>

<file path=ppt/tags/tag491.xml><?xml version="1.0" encoding="utf-8"?>
<p:tagLst xmlns:p="http://schemas.openxmlformats.org/presentationml/2006/main">
  <p:tag name="AS_UNIQUEID" val="1772"/>
</p:tagLst>
</file>

<file path=ppt/tags/tag492.xml><?xml version="1.0" encoding="utf-8"?>
<p:tagLst xmlns:p="http://schemas.openxmlformats.org/presentationml/2006/main">
  <p:tag name="AS_UNIQUEID" val="1773"/>
</p:tagLst>
</file>

<file path=ppt/tags/tag493.xml><?xml version="1.0" encoding="utf-8"?>
<p:tagLst xmlns:p="http://schemas.openxmlformats.org/presentationml/2006/main">
  <p:tag name="AS_UNIQUEID" val="1774"/>
</p:tagLst>
</file>

<file path=ppt/tags/tag494.xml><?xml version="1.0" encoding="utf-8"?>
<p:tagLst xmlns:p="http://schemas.openxmlformats.org/presentationml/2006/main">
  <p:tag name="AS_UNIQUEID" val="1775"/>
</p:tagLst>
</file>

<file path=ppt/tags/tag495.xml><?xml version="1.0" encoding="utf-8"?>
<p:tagLst xmlns:p="http://schemas.openxmlformats.org/presentationml/2006/main">
  <p:tag name="AS_UNIQUEID" val="1776"/>
</p:tagLst>
</file>

<file path=ppt/tags/tag496.xml><?xml version="1.0" encoding="utf-8"?>
<p:tagLst xmlns:p="http://schemas.openxmlformats.org/presentationml/2006/main">
  <p:tag name="AS_UNIQUEID" val="1777"/>
</p:tagLst>
</file>

<file path=ppt/tags/tag497.xml><?xml version="1.0" encoding="utf-8"?>
<p:tagLst xmlns:p="http://schemas.openxmlformats.org/presentationml/2006/main">
  <p:tag name="AS_UNIQUEID" val="1778"/>
</p:tagLst>
</file>

<file path=ppt/tags/tag498.xml><?xml version="1.0" encoding="utf-8"?>
<p:tagLst xmlns:p="http://schemas.openxmlformats.org/presentationml/2006/main">
  <p:tag name="AS_UNIQUEID" val="1779"/>
</p:tagLst>
</file>

<file path=ppt/tags/tag499.xml><?xml version="1.0" encoding="utf-8"?>
<p:tagLst xmlns:p="http://schemas.openxmlformats.org/presentationml/2006/main">
  <p:tag name="AS_UNIQUEID" val="1780"/>
</p:tagLst>
</file>

<file path=ppt/tags/tag5.xml><?xml version="1.0" encoding="utf-8"?>
<p:tagLst xmlns:p="http://schemas.openxmlformats.org/presentationml/2006/main">
  <p:tag name="AS_UNIQUEID" val="1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781"/>
</p:tagLst>
</file>

<file path=ppt/tags/tag501.xml><?xml version="1.0" encoding="utf-8"?>
<p:tagLst xmlns:p="http://schemas.openxmlformats.org/presentationml/2006/main">
  <p:tag name="AS_UNIQUEID" val="1782"/>
</p:tagLst>
</file>

<file path=ppt/tags/tag502.xml><?xml version="1.0" encoding="utf-8"?>
<p:tagLst xmlns:p="http://schemas.openxmlformats.org/presentationml/2006/main">
  <p:tag name="AS_UNIQUEID" val="1783"/>
</p:tagLst>
</file>

<file path=ppt/tags/tag503.xml><?xml version="1.0" encoding="utf-8"?>
<p:tagLst xmlns:p="http://schemas.openxmlformats.org/presentationml/2006/main">
  <p:tag name="AS_UNIQUEID" val="1784"/>
</p:tagLst>
</file>

<file path=ppt/tags/tag504.xml><?xml version="1.0" encoding="utf-8"?>
<p:tagLst xmlns:p="http://schemas.openxmlformats.org/presentationml/2006/main">
  <p:tag name="AS_UNIQUEID" val="1785"/>
</p:tagLst>
</file>

<file path=ppt/tags/tag505.xml><?xml version="1.0" encoding="utf-8"?>
<p:tagLst xmlns:p="http://schemas.openxmlformats.org/presentationml/2006/main">
  <p:tag name="AS_UNIQUEID" val="1786"/>
</p:tagLst>
</file>

<file path=ppt/tags/tag506.xml><?xml version="1.0" encoding="utf-8"?>
<p:tagLst xmlns:p="http://schemas.openxmlformats.org/presentationml/2006/main">
  <p:tag name="AS_UNIQUEID" val="1787"/>
</p:tagLst>
</file>

<file path=ppt/tags/tag507.xml><?xml version="1.0" encoding="utf-8"?>
<p:tagLst xmlns:p="http://schemas.openxmlformats.org/presentationml/2006/main">
  <p:tag name="AS_UNIQUEID" val="1788"/>
</p:tagLst>
</file>

<file path=ppt/tags/tag508.xml><?xml version="1.0" encoding="utf-8"?>
<p:tagLst xmlns:p="http://schemas.openxmlformats.org/presentationml/2006/main">
  <p:tag name="AS_UNIQUEID" val="1789"/>
</p:tagLst>
</file>

<file path=ppt/tags/tag509.xml><?xml version="1.0" encoding="utf-8"?>
<p:tagLst xmlns:p="http://schemas.openxmlformats.org/presentationml/2006/main">
  <p:tag name="AS_UNIQUEID" val="1790"/>
</p:tagLst>
</file>

<file path=ppt/tags/tag51.xml><?xml version="1.0" encoding="utf-8"?>
<p:tagLst xmlns:p="http://schemas.openxmlformats.org/presentationml/2006/main">
  <p:tag name="AS_UNIQUEID" val="1612"/>
</p:tagLst>
</file>

<file path=ppt/tags/tag510.xml><?xml version="1.0" encoding="utf-8"?>
<p:tagLst xmlns:p="http://schemas.openxmlformats.org/presentationml/2006/main">
  <p:tag name="AS_UNIQUEID" val="1791"/>
</p:tagLst>
</file>

<file path=ppt/tags/tag511.xml><?xml version="1.0" encoding="utf-8"?>
<p:tagLst xmlns:p="http://schemas.openxmlformats.org/presentationml/2006/main">
  <p:tag name="AS_UNIQUEID" val="1792"/>
</p:tagLst>
</file>

<file path=ppt/tags/tag512.xml><?xml version="1.0" encoding="utf-8"?>
<p:tagLst xmlns:p="http://schemas.openxmlformats.org/presentationml/2006/main">
  <p:tag name="AS_UNIQUEID" val="1793"/>
</p:tagLst>
</file>

<file path=ppt/tags/tag513.xml><?xml version="1.0" encoding="utf-8"?>
<p:tagLst xmlns:p="http://schemas.openxmlformats.org/presentationml/2006/main">
  <p:tag name="AS_UNIQUEID" val="1794"/>
</p:tagLst>
</file>

<file path=ppt/tags/tag514.xml><?xml version="1.0" encoding="utf-8"?>
<p:tagLst xmlns:p="http://schemas.openxmlformats.org/presentationml/2006/main">
  <p:tag name="AS_UNIQUEID" val="1795"/>
</p:tagLst>
</file>

<file path=ppt/tags/tag515.xml><?xml version="1.0" encoding="utf-8"?>
<p:tagLst xmlns:p="http://schemas.openxmlformats.org/presentationml/2006/main">
  <p:tag name="AS_UNIQUEID" val="1796"/>
</p:tagLst>
</file>

<file path=ppt/tags/tag516.xml><?xml version="1.0" encoding="utf-8"?>
<p:tagLst xmlns:p="http://schemas.openxmlformats.org/presentationml/2006/main">
  <p:tag name="AS_UNIQUEID" val="1797"/>
</p:tagLst>
</file>

<file path=ppt/tags/tag517.xml><?xml version="1.0" encoding="utf-8"?>
<p:tagLst xmlns:p="http://schemas.openxmlformats.org/presentationml/2006/main">
  <p:tag name="AS_UNIQUEID" val="1798"/>
</p:tagLst>
</file>

<file path=ppt/tags/tag518.xml><?xml version="1.0" encoding="utf-8"?>
<p:tagLst xmlns:p="http://schemas.openxmlformats.org/presentationml/2006/main">
  <p:tag name="AS_UNIQUEID" val="1799"/>
</p:tagLst>
</file>

<file path=ppt/tags/tag519.xml><?xml version="1.0" encoding="utf-8"?>
<p:tagLst xmlns:p="http://schemas.openxmlformats.org/presentationml/2006/main">
  <p:tag name="AS_UNIQUEID" val="1800"/>
</p:tagLst>
</file>

<file path=ppt/tags/tag52.xml><?xml version="1.0" encoding="utf-8"?>
<p:tagLst xmlns:p="http://schemas.openxmlformats.org/presentationml/2006/main">
  <p:tag name="AS_UNIQUEID" val="1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801"/>
</p:tagLst>
</file>

<file path=ppt/tags/tag521.xml><?xml version="1.0" encoding="utf-8"?>
<p:tagLst xmlns:p="http://schemas.openxmlformats.org/presentationml/2006/main">
  <p:tag name="AS_UNIQUEID" val="1802"/>
</p:tagLst>
</file>

<file path=ppt/tags/tag522.xml><?xml version="1.0" encoding="utf-8"?>
<p:tagLst xmlns:p="http://schemas.openxmlformats.org/presentationml/2006/main">
  <p:tag name="AS_UNIQUEID" val="1803"/>
</p:tagLst>
</file>

<file path=ppt/tags/tag523.xml><?xml version="1.0" encoding="utf-8"?>
<p:tagLst xmlns:p="http://schemas.openxmlformats.org/presentationml/2006/main">
  <p:tag name="AS_UNIQUEID" val="1804"/>
</p:tagLst>
</file>

<file path=ppt/tags/tag524.xml><?xml version="1.0" encoding="utf-8"?>
<p:tagLst xmlns:p="http://schemas.openxmlformats.org/presentationml/2006/main">
  <p:tag name="AS_UNIQUEID" val="1805"/>
</p:tagLst>
</file>

<file path=ppt/tags/tag525.xml><?xml version="1.0" encoding="utf-8"?>
<p:tagLst xmlns:p="http://schemas.openxmlformats.org/presentationml/2006/main">
  <p:tag name="AS_UNIQUEID" val="1806"/>
</p:tagLst>
</file>

<file path=ppt/tags/tag526.xml><?xml version="1.0" encoding="utf-8"?>
<p:tagLst xmlns:p="http://schemas.openxmlformats.org/presentationml/2006/main">
  <p:tag name="AS_UNIQUEID" val="1807"/>
</p:tagLst>
</file>

<file path=ppt/tags/tag527.xml><?xml version="1.0" encoding="utf-8"?>
<p:tagLst xmlns:p="http://schemas.openxmlformats.org/presentationml/2006/main">
  <p:tag name="AS_UNIQUEID" val="1808"/>
</p:tagLst>
</file>

<file path=ppt/tags/tag528.xml><?xml version="1.0" encoding="utf-8"?>
<p:tagLst xmlns:p="http://schemas.openxmlformats.org/presentationml/2006/main">
  <p:tag name="AS_UNIQUEID" val="1809"/>
</p:tagLst>
</file>

<file path=ppt/tags/tag529.xml><?xml version="1.0" encoding="utf-8"?>
<p:tagLst xmlns:p="http://schemas.openxmlformats.org/presentationml/2006/main">
  <p:tag name="AS_UNIQUEID" val="1810"/>
</p:tagLst>
</file>

<file path=ppt/tags/tag53.xml><?xml version="1.0" encoding="utf-8"?>
<p:tagLst xmlns:p="http://schemas.openxmlformats.org/presentationml/2006/main">
  <p:tag name="AS_UNIQUEID" val="1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1811"/>
</p:tagLst>
</file>

<file path=ppt/tags/tag531.xml><?xml version="1.0" encoding="utf-8"?>
<p:tagLst xmlns:p="http://schemas.openxmlformats.org/presentationml/2006/main">
  <p:tag name="AS_UNIQUEID" val="1812"/>
</p:tagLst>
</file>

<file path=ppt/tags/tag532.xml><?xml version="1.0" encoding="utf-8"?>
<p:tagLst xmlns:p="http://schemas.openxmlformats.org/presentationml/2006/main">
  <p:tag name="AS_UNIQUEID" val="1813"/>
</p:tagLst>
</file>

<file path=ppt/tags/tag533.xml><?xml version="1.0" encoding="utf-8"?>
<p:tagLst xmlns:p="http://schemas.openxmlformats.org/presentationml/2006/main">
  <p:tag name="AS_UNIQUEID" val="1814"/>
</p:tagLst>
</file>

<file path=ppt/tags/tag534.xml><?xml version="1.0" encoding="utf-8"?>
<p:tagLst xmlns:p="http://schemas.openxmlformats.org/presentationml/2006/main">
  <p:tag name="AS_UNIQUEID" val="1815"/>
</p:tagLst>
</file>

<file path=ppt/tags/tag535.xml><?xml version="1.0" encoding="utf-8"?>
<p:tagLst xmlns:p="http://schemas.openxmlformats.org/presentationml/2006/main">
  <p:tag name="AS_UNIQUEID" val="1816"/>
</p:tagLst>
</file>

<file path=ppt/tags/tag536.xml><?xml version="1.0" encoding="utf-8"?>
<p:tagLst xmlns:p="http://schemas.openxmlformats.org/presentationml/2006/main">
  <p:tag name="AS_UNIQUEID" val="1817"/>
</p:tagLst>
</file>

<file path=ppt/tags/tag537.xml><?xml version="1.0" encoding="utf-8"?>
<p:tagLst xmlns:p="http://schemas.openxmlformats.org/presentationml/2006/main">
  <p:tag name="AS_UNIQUEID" val="1818"/>
</p:tagLst>
</file>

<file path=ppt/tags/tag538.xml><?xml version="1.0" encoding="utf-8"?>
<p:tagLst xmlns:p="http://schemas.openxmlformats.org/presentationml/2006/main">
  <p:tag name="AS_UNIQUEID" val="1819"/>
</p:tagLst>
</file>

<file path=ppt/tags/tag539.xml><?xml version="1.0" encoding="utf-8"?>
<p:tagLst xmlns:p="http://schemas.openxmlformats.org/presentationml/2006/main">
  <p:tag name="AS_UNIQUEID" val="1820"/>
</p:tagLst>
</file>

<file path=ppt/tags/tag54.xml><?xml version="1.0" encoding="utf-8"?>
<p:tagLst xmlns:p="http://schemas.openxmlformats.org/presentationml/2006/main">
  <p:tag name="AS_UNIQUEID" val="1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1821"/>
</p:tagLst>
</file>

<file path=ppt/tags/tag541.xml><?xml version="1.0" encoding="utf-8"?>
<p:tagLst xmlns:p="http://schemas.openxmlformats.org/presentationml/2006/main">
  <p:tag name="AS_UNIQUEID" val="1822"/>
</p:tagLst>
</file>

<file path=ppt/tags/tag542.xml><?xml version="1.0" encoding="utf-8"?>
<p:tagLst xmlns:p="http://schemas.openxmlformats.org/presentationml/2006/main">
  <p:tag name="AS_UNIQUEID" val="1823"/>
</p:tagLst>
</file>

<file path=ppt/tags/tag543.xml><?xml version="1.0" encoding="utf-8"?>
<p:tagLst xmlns:p="http://schemas.openxmlformats.org/presentationml/2006/main">
  <p:tag name="AS_UNIQUEID" val="1824"/>
</p:tagLst>
</file>

<file path=ppt/tags/tag544.xml><?xml version="1.0" encoding="utf-8"?>
<p:tagLst xmlns:p="http://schemas.openxmlformats.org/presentationml/2006/main">
  <p:tag name="AS_UNIQUEID" val="1825"/>
</p:tagLst>
</file>

<file path=ppt/tags/tag545.xml><?xml version="1.0" encoding="utf-8"?>
<p:tagLst xmlns:p="http://schemas.openxmlformats.org/presentationml/2006/main">
  <p:tag name="AS_UNIQUEID" val="1826"/>
</p:tagLst>
</file>

<file path=ppt/tags/tag546.xml><?xml version="1.0" encoding="utf-8"?>
<p:tagLst xmlns:p="http://schemas.openxmlformats.org/presentationml/2006/main">
  <p:tag name="AS_UNIQUEID" val="1827"/>
</p:tagLst>
</file>

<file path=ppt/tags/tag547.xml><?xml version="1.0" encoding="utf-8"?>
<p:tagLst xmlns:p="http://schemas.openxmlformats.org/presentationml/2006/main">
  <p:tag name="AS_UNIQUEID" val="1828"/>
</p:tagLst>
</file>

<file path=ppt/tags/tag548.xml><?xml version="1.0" encoding="utf-8"?>
<p:tagLst xmlns:p="http://schemas.openxmlformats.org/presentationml/2006/main">
  <p:tag name="AS_UNIQUEID" val="1829"/>
</p:tagLst>
</file>

<file path=ppt/tags/tag549.xml><?xml version="1.0" encoding="utf-8"?>
<p:tagLst xmlns:p="http://schemas.openxmlformats.org/presentationml/2006/main">
  <p:tag name="AS_UNIQUEID" val="1830"/>
</p:tagLst>
</file>

<file path=ppt/tags/tag55.xml><?xml version="1.0" encoding="utf-8"?>
<p:tagLst xmlns:p="http://schemas.openxmlformats.org/presentationml/2006/main">
  <p:tag name="AS_UNIQUEID" val="1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831"/>
</p:tagLst>
</file>

<file path=ppt/tags/tag551.xml><?xml version="1.0" encoding="utf-8"?>
<p:tagLst xmlns:p="http://schemas.openxmlformats.org/presentationml/2006/main">
  <p:tag name="AS_UNIQUEID" val="1832"/>
</p:tagLst>
</file>

<file path=ppt/tags/tag552.xml><?xml version="1.0" encoding="utf-8"?>
<p:tagLst xmlns:p="http://schemas.openxmlformats.org/presentationml/2006/main">
  <p:tag name="AS_UNIQUEID" val="1833"/>
</p:tagLst>
</file>

<file path=ppt/tags/tag553.xml><?xml version="1.0" encoding="utf-8"?>
<p:tagLst xmlns:p="http://schemas.openxmlformats.org/presentationml/2006/main">
  <p:tag name="AS_UNIQUEID" val="1834"/>
</p:tagLst>
</file>

<file path=ppt/tags/tag554.xml><?xml version="1.0" encoding="utf-8"?>
<p:tagLst xmlns:p="http://schemas.openxmlformats.org/presentationml/2006/main">
  <p:tag name="AS_UNIQUEID" val="1835"/>
</p:tagLst>
</file>

<file path=ppt/tags/tag555.xml><?xml version="1.0" encoding="utf-8"?>
<p:tagLst xmlns:p="http://schemas.openxmlformats.org/presentationml/2006/main">
  <p:tag name="AS_UNIQUEID" val="1836"/>
</p:tagLst>
</file>

<file path=ppt/tags/tag556.xml><?xml version="1.0" encoding="utf-8"?>
<p:tagLst xmlns:p="http://schemas.openxmlformats.org/presentationml/2006/main">
  <p:tag name="AS_UNIQUEID" val="1837"/>
</p:tagLst>
</file>

<file path=ppt/tags/tag557.xml><?xml version="1.0" encoding="utf-8"?>
<p:tagLst xmlns:p="http://schemas.openxmlformats.org/presentationml/2006/main">
  <p:tag name="AS_UNIQUEID" val="1838"/>
</p:tagLst>
</file>

<file path=ppt/tags/tag558.xml><?xml version="1.0" encoding="utf-8"?>
<p:tagLst xmlns:p="http://schemas.openxmlformats.org/presentationml/2006/main">
  <p:tag name="AS_UNIQUEID" val="1839"/>
</p:tagLst>
</file>

<file path=ppt/tags/tag559.xml><?xml version="1.0" encoding="utf-8"?>
<p:tagLst xmlns:p="http://schemas.openxmlformats.org/presentationml/2006/main">
  <p:tag name="AS_UNIQUEID" val="1840"/>
</p:tagLst>
</file>

<file path=ppt/tags/tag56.xml><?xml version="1.0" encoding="utf-8"?>
<p:tagLst xmlns:p="http://schemas.openxmlformats.org/presentationml/2006/main">
  <p:tag name="AS_UNIQUEID" val="1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1841"/>
</p:tagLst>
</file>

<file path=ppt/tags/tag561.xml><?xml version="1.0" encoding="utf-8"?>
<p:tagLst xmlns:p="http://schemas.openxmlformats.org/presentationml/2006/main">
  <p:tag name="AS_UNIQUEID" val="1842"/>
</p:tagLst>
</file>

<file path=ppt/tags/tag562.xml><?xml version="1.0" encoding="utf-8"?>
<p:tagLst xmlns:p="http://schemas.openxmlformats.org/presentationml/2006/main">
  <p:tag name="AS_UNIQUEID" val="1843"/>
</p:tagLst>
</file>

<file path=ppt/tags/tag563.xml><?xml version="1.0" encoding="utf-8"?>
<p:tagLst xmlns:p="http://schemas.openxmlformats.org/presentationml/2006/main">
  <p:tag name="AS_UNIQUEID" val="1844"/>
</p:tagLst>
</file>

<file path=ppt/tags/tag564.xml><?xml version="1.0" encoding="utf-8"?>
<p:tagLst xmlns:p="http://schemas.openxmlformats.org/presentationml/2006/main">
  <p:tag name="AS_UNIQUEID" val="1845"/>
</p:tagLst>
</file>

<file path=ppt/tags/tag565.xml><?xml version="1.0" encoding="utf-8"?>
<p:tagLst xmlns:p="http://schemas.openxmlformats.org/presentationml/2006/main">
  <p:tag name="AS_UNIQUEID" val="1846"/>
</p:tagLst>
</file>

<file path=ppt/tags/tag566.xml><?xml version="1.0" encoding="utf-8"?>
<p:tagLst xmlns:p="http://schemas.openxmlformats.org/presentationml/2006/main">
  <p:tag name="AS_UNIQUEID" val="1847"/>
</p:tagLst>
</file>

<file path=ppt/tags/tag567.xml><?xml version="1.0" encoding="utf-8"?>
<p:tagLst xmlns:p="http://schemas.openxmlformats.org/presentationml/2006/main">
  <p:tag name="AS_UNIQUEID" val="1848"/>
</p:tagLst>
</file>

<file path=ppt/tags/tag568.xml><?xml version="1.0" encoding="utf-8"?>
<p:tagLst xmlns:p="http://schemas.openxmlformats.org/presentationml/2006/main">
  <p:tag name="AS_UNIQUEID" val="1849"/>
</p:tagLst>
</file>

<file path=ppt/tags/tag569.xml><?xml version="1.0" encoding="utf-8"?>
<p:tagLst xmlns:p="http://schemas.openxmlformats.org/presentationml/2006/main">
  <p:tag name="AS_UNIQUEID" val="1850"/>
</p:tagLst>
</file>

<file path=ppt/tags/tag57.xml><?xml version="1.0" encoding="utf-8"?>
<p:tagLst xmlns:p="http://schemas.openxmlformats.org/presentationml/2006/main">
  <p:tag name="AS_UNIQUEID" val="1618"/>
</p:tagLst>
</file>

<file path=ppt/tags/tag570.xml><?xml version="1.0" encoding="utf-8"?>
<p:tagLst xmlns:p="http://schemas.openxmlformats.org/presentationml/2006/main">
  <p:tag name="AS_UNIQUEID" val="1851"/>
</p:tagLst>
</file>

<file path=ppt/tags/tag571.xml><?xml version="1.0" encoding="utf-8"?>
<p:tagLst xmlns:p="http://schemas.openxmlformats.org/presentationml/2006/main">
  <p:tag name="AS_UNIQUEID" val="1852"/>
</p:tagLst>
</file>

<file path=ppt/tags/tag572.xml><?xml version="1.0" encoding="utf-8"?>
<p:tagLst xmlns:p="http://schemas.openxmlformats.org/presentationml/2006/main">
  <p:tag name="AS_UNIQUEID" val="1853"/>
</p:tagLst>
</file>

<file path=ppt/tags/tag573.xml><?xml version="1.0" encoding="utf-8"?>
<p:tagLst xmlns:p="http://schemas.openxmlformats.org/presentationml/2006/main">
  <p:tag name="AS_UNIQUEID" val="1854"/>
</p:tagLst>
</file>

<file path=ppt/tags/tag574.xml><?xml version="1.0" encoding="utf-8"?>
<p:tagLst xmlns:p="http://schemas.openxmlformats.org/presentationml/2006/main">
  <p:tag name="AS_UNIQUEID" val="1855"/>
</p:tagLst>
</file>

<file path=ppt/tags/tag575.xml><?xml version="1.0" encoding="utf-8"?>
<p:tagLst xmlns:p="http://schemas.openxmlformats.org/presentationml/2006/main">
  <p:tag name="AS_UNIQUEID" val="1856"/>
</p:tagLst>
</file>

<file path=ppt/tags/tag576.xml><?xml version="1.0" encoding="utf-8"?>
<p:tagLst xmlns:p="http://schemas.openxmlformats.org/presentationml/2006/main">
  <p:tag name="AS_UNIQUEID" val="1857"/>
</p:tagLst>
</file>

<file path=ppt/tags/tag577.xml><?xml version="1.0" encoding="utf-8"?>
<p:tagLst xmlns:p="http://schemas.openxmlformats.org/presentationml/2006/main">
  <p:tag name="AS_UNIQUEID" val="1858"/>
</p:tagLst>
</file>

<file path=ppt/tags/tag578.xml><?xml version="1.0" encoding="utf-8"?>
<p:tagLst xmlns:p="http://schemas.openxmlformats.org/presentationml/2006/main">
  <p:tag name="AS_UNIQUEID" val="1859"/>
</p:tagLst>
</file>

<file path=ppt/tags/tag579.xml><?xml version="1.0" encoding="utf-8"?>
<p:tagLst xmlns:p="http://schemas.openxmlformats.org/presentationml/2006/main">
  <p:tag name="AS_UNIQUEID" val="1860"/>
</p:tagLst>
</file>

<file path=ppt/tags/tag58.xml><?xml version="1.0" encoding="utf-8"?>
<p:tagLst xmlns:p="http://schemas.openxmlformats.org/presentationml/2006/main">
  <p:tag name="AS_UNIQUEID" val="1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861"/>
</p:tagLst>
</file>

<file path=ppt/tags/tag581.xml><?xml version="1.0" encoding="utf-8"?>
<p:tagLst xmlns:p="http://schemas.openxmlformats.org/presentationml/2006/main">
  <p:tag name="AS_UNIQUEID" val="1862"/>
</p:tagLst>
</file>

<file path=ppt/tags/tag582.xml><?xml version="1.0" encoding="utf-8"?>
<p:tagLst xmlns:p="http://schemas.openxmlformats.org/presentationml/2006/main">
  <p:tag name="AS_UNIQUEID" val="1863"/>
</p:tagLst>
</file>

<file path=ppt/tags/tag583.xml><?xml version="1.0" encoding="utf-8"?>
<p:tagLst xmlns:p="http://schemas.openxmlformats.org/presentationml/2006/main">
  <p:tag name="AS_UNIQUEID" val="1864"/>
</p:tagLst>
</file>

<file path=ppt/tags/tag584.xml><?xml version="1.0" encoding="utf-8"?>
<p:tagLst xmlns:p="http://schemas.openxmlformats.org/presentationml/2006/main">
  <p:tag name="AS_UNIQUEID" val="1865"/>
</p:tagLst>
</file>

<file path=ppt/tags/tag585.xml><?xml version="1.0" encoding="utf-8"?>
<p:tagLst xmlns:p="http://schemas.openxmlformats.org/presentationml/2006/main">
  <p:tag name="AS_UNIQUEID" val="1866"/>
</p:tagLst>
</file>

<file path=ppt/tags/tag586.xml><?xml version="1.0" encoding="utf-8"?>
<p:tagLst xmlns:p="http://schemas.openxmlformats.org/presentationml/2006/main">
  <p:tag name="AS_UNIQUEID" val="1867"/>
</p:tagLst>
</file>

<file path=ppt/tags/tag587.xml><?xml version="1.0" encoding="utf-8"?>
<p:tagLst xmlns:p="http://schemas.openxmlformats.org/presentationml/2006/main">
  <p:tag name="AS_UNIQUEID" val="1868"/>
</p:tagLst>
</file>

<file path=ppt/tags/tag588.xml><?xml version="1.0" encoding="utf-8"?>
<p:tagLst xmlns:p="http://schemas.openxmlformats.org/presentationml/2006/main">
  <p:tag name="AS_UNIQUEID" val="1869"/>
</p:tagLst>
</file>

<file path=ppt/tags/tag589.xml><?xml version="1.0" encoding="utf-8"?>
<p:tagLst xmlns:p="http://schemas.openxmlformats.org/presentationml/2006/main">
  <p:tag name="AS_UNIQUEID" val="1870"/>
</p:tagLst>
</file>

<file path=ppt/tags/tag59.xml><?xml version="1.0" encoding="utf-8"?>
<p:tagLst xmlns:p="http://schemas.openxmlformats.org/presentationml/2006/main">
  <p:tag name="AS_UNIQUEID" val="1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1871"/>
</p:tagLst>
</file>

<file path=ppt/tags/tag591.xml><?xml version="1.0" encoding="utf-8"?>
<p:tagLst xmlns:p="http://schemas.openxmlformats.org/presentationml/2006/main">
  <p:tag name="AS_UNIQUEID" val="1872"/>
</p:tagLst>
</file>

<file path=ppt/tags/tag592.xml><?xml version="1.0" encoding="utf-8"?>
<p:tagLst xmlns:p="http://schemas.openxmlformats.org/presentationml/2006/main">
  <p:tag name="AS_UNIQUEID" val="1873"/>
</p:tagLst>
</file>

<file path=ppt/tags/tag593.xml><?xml version="1.0" encoding="utf-8"?>
<p:tagLst xmlns:p="http://schemas.openxmlformats.org/presentationml/2006/main">
  <p:tag name="AS_UNIQUEID" val="1874"/>
</p:tagLst>
</file>

<file path=ppt/tags/tag594.xml><?xml version="1.0" encoding="utf-8"?>
<p:tagLst xmlns:p="http://schemas.openxmlformats.org/presentationml/2006/main">
  <p:tag name="AS_UNIQUEID" val="1875"/>
</p:tagLst>
</file>

<file path=ppt/tags/tag595.xml><?xml version="1.0" encoding="utf-8"?>
<p:tagLst xmlns:p="http://schemas.openxmlformats.org/presentationml/2006/main">
  <p:tag name="AS_UNIQUEID" val="1876"/>
</p:tagLst>
</file>

<file path=ppt/tags/tag596.xml><?xml version="1.0" encoding="utf-8"?>
<p:tagLst xmlns:p="http://schemas.openxmlformats.org/presentationml/2006/main">
  <p:tag name="AS_UNIQUEID" val="1877"/>
</p:tagLst>
</file>

<file path=ppt/tags/tag597.xml><?xml version="1.0" encoding="utf-8"?>
<p:tagLst xmlns:p="http://schemas.openxmlformats.org/presentationml/2006/main">
  <p:tag name="AS_UNIQUEID" val="1878"/>
</p:tagLst>
</file>

<file path=ppt/tags/tag598.xml><?xml version="1.0" encoding="utf-8"?>
<p:tagLst xmlns:p="http://schemas.openxmlformats.org/presentationml/2006/main">
  <p:tag name="AS_UNIQUEID" val="1879"/>
</p:tagLst>
</file>

<file path=ppt/tags/tag599.xml><?xml version="1.0" encoding="utf-8"?>
<p:tagLst xmlns:p="http://schemas.openxmlformats.org/presentationml/2006/main">
  <p:tag name="AS_UNIQUEID" val="1880"/>
</p:tagLst>
</file>

<file path=ppt/tags/tag6.xml><?xml version="1.0" encoding="utf-8"?>
<p:tagLst xmlns:p="http://schemas.openxmlformats.org/presentationml/2006/main">
  <p:tag name="AS_UNIQUEID" val="1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881"/>
</p:tagLst>
</file>

<file path=ppt/tags/tag601.xml><?xml version="1.0" encoding="utf-8"?>
<p:tagLst xmlns:p="http://schemas.openxmlformats.org/presentationml/2006/main">
  <p:tag name="AS_UNIQUEID" val="1882"/>
</p:tagLst>
</file>

<file path=ppt/tags/tag602.xml><?xml version="1.0" encoding="utf-8"?>
<p:tagLst xmlns:p="http://schemas.openxmlformats.org/presentationml/2006/main">
  <p:tag name="AS_UNIQUEID" val="1883"/>
</p:tagLst>
</file>

<file path=ppt/tags/tag603.xml><?xml version="1.0" encoding="utf-8"?>
<p:tagLst xmlns:p="http://schemas.openxmlformats.org/presentationml/2006/main">
  <p:tag name="AS_UNIQUEID" val="1884"/>
</p:tagLst>
</file>

<file path=ppt/tags/tag604.xml><?xml version="1.0" encoding="utf-8"?>
<p:tagLst xmlns:p="http://schemas.openxmlformats.org/presentationml/2006/main">
  <p:tag name="AS_UNIQUEID" val="1885"/>
</p:tagLst>
</file>

<file path=ppt/tags/tag605.xml><?xml version="1.0" encoding="utf-8"?>
<p:tagLst xmlns:p="http://schemas.openxmlformats.org/presentationml/2006/main">
  <p:tag name="AS_UNIQUEID" val="1886"/>
</p:tagLst>
</file>

<file path=ppt/tags/tag606.xml><?xml version="1.0" encoding="utf-8"?>
<p:tagLst xmlns:p="http://schemas.openxmlformats.org/presentationml/2006/main">
  <p:tag name="AS_UNIQUEID" val="1887"/>
</p:tagLst>
</file>

<file path=ppt/tags/tag607.xml><?xml version="1.0" encoding="utf-8"?>
<p:tagLst xmlns:p="http://schemas.openxmlformats.org/presentationml/2006/main">
  <p:tag name="AS_UNIQUEID" val="1888"/>
</p:tagLst>
</file>

<file path=ppt/tags/tag608.xml><?xml version="1.0" encoding="utf-8"?>
<p:tagLst xmlns:p="http://schemas.openxmlformats.org/presentationml/2006/main">
  <p:tag name="AS_UNIQUEID" val="1889"/>
</p:tagLst>
</file>

<file path=ppt/tags/tag609.xml><?xml version="1.0" encoding="utf-8"?>
<p:tagLst xmlns:p="http://schemas.openxmlformats.org/presentationml/2006/main">
  <p:tag name="AS_UNIQUEID" val="1890"/>
</p:tagLst>
</file>

<file path=ppt/tags/tag61.xml><?xml version="1.0" encoding="utf-8"?>
<p:tagLst xmlns:p="http://schemas.openxmlformats.org/presentationml/2006/main">
  <p:tag name="AS_UNIQUEID" val="1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1891"/>
</p:tagLst>
</file>

<file path=ppt/tags/tag611.xml><?xml version="1.0" encoding="utf-8"?>
<p:tagLst xmlns:p="http://schemas.openxmlformats.org/presentationml/2006/main">
  <p:tag name="AS_UNIQUEID" val="1892"/>
</p:tagLst>
</file>

<file path=ppt/tags/tag612.xml><?xml version="1.0" encoding="utf-8"?>
<p:tagLst xmlns:p="http://schemas.openxmlformats.org/presentationml/2006/main">
  <p:tag name="AS_UNIQUEID" val="1893"/>
</p:tagLst>
</file>

<file path=ppt/tags/tag613.xml><?xml version="1.0" encoding="utf-8"?>
<p:tagLst xmlns:p="http://schemas.openxmlformats.org/presentationml/2006/main">
  <p:tag name="AS_UNIQUEID" val="1894"/>
</p:tagLst>
</file>

<file path=ppt/tags/tag614.xml><?xml version="1.0" encoding="utf-8"?>
<p:tagLst xmlns:p="http://schemas.openxmlformats.org/presentationml/2006/main">
  <p:tag name="AS_UNIQUEID" val="1895"/>
</p:tagLst>
</file>

<file path=ppt/tags/tag615.xml><?xml version="1.0" encoding="utf-8"?>
<p:tagLst xmlns:p="http://schemas.openxmlformats.org/presentationml/2006/main">
  <p:tag name="AS_UNIQUEID" val="1896"/>
</p:tagLst>
</file>

<file path=ppt/tags/tag616.xml><?xml version="1.0" encoding="utf-8"?>
<p:tagLst xmlns:p="http://schemas.openxmlformats.org/presentationml/2006/main">
  <p:tag name="AS_UNIQUEID" val="1897"/>
</p:tagLst>
</file>

<file path=ppt/tags/tag617.xml><?xml version="1.0" encoding="utf-8"?>
<p:tagLst xmlns:p="http://schemas.openxmlformats.org/presentationml/2006/main">
  <p:tag name="AS_UNIQUEID" val="1898"/>
</p:tagLst>
</file>

<file path=ppt/tags/tag618.xml><?xml version="1.0" encoding="utf-8"?>
<p:tagLst xmlns:p="http://schemas.openxmlformats.org/presentationml/2006/main">
  <p:tag name="AS_UNIQUEID" val="1899"/>
</p:tagLst>
</file>

<file path=ppt/tags/tag619.xml><?xml version="1.0" encoding="utf-8"?>
<p:tagLst xmlns:p="http://schemas.openxmlformats.org/presentationml/2006/main">
  <p:tag name="AS_UNIQUEID" val="1900"/>
</p:tagLst>
</file>

<file path=ppt/tags/tag62.xml><?xml version="1.0" encoding="utf-8"?>
<p:tagLst xmlns:p="http://schemas.openxmlformats.org/presentationml/2006/main">
  <p:tag name="AS_UNIQUEID" val="1623"/>
</p:tagLst>
</file>

<file path=ppt/tags/tag620.xml><?xml version="1.0" encoding="utf-8"?>
<p:tagLst xmlns:p="http://schemas.openxmlformats.org/presentationml/2006/main">
  <p:tag name="AS_UNIQUEID" val="1901"/>
</p:tagLst>
</file>

<file path=ppt/tags/tag621.xml><?xml version="1.0" encoding="utf-8"?>
<p:tagLst xmlns:p="http://schemas.openxmlformats.org/presentationml/2006/main">
  <p:tag name="AS_UNIQUEID" val="1902"/>
</p:tagLst>
</file>

<file path=ppt/tags/tag622.xml><?xml version="1.0" encoding="utf-8"?>
<p:tagLst xmlns:p="http://schemas.openxmlformats.org/presentationml/2006/main">
  <p:tag name="AS_UNIQUEID" val="1903"/>
</p:tagLst>
</file>

<file path=ppt/tags/tag623.xml><?xml version="1.0" encoding="utf-8"?>
<p:tagLst xmlns:p="http://schemas.openxmlformats.org/presentationml/2006/main">
  <p:tag name="AS_UNIQUEID" val="1904"/>
</p:tagLst>
</file>

<file path=ppt/tags/tag624.xml><?xml version="1.0" encoding="utf-8"?>
<p:tagLst xmlns:p="http://schemas.openxmlformats.org/presentationml/2006/main">
  <p:tag name="AS_UNIQUEID" val="1905"/>
</p:tagLst>
</file>

<file path=ppt/tags/tag625.xml><?xml version="1.0" encoding="utf-8"?>
<p:tagLst xmlns:p="http://schemas.openxmlformats.org/presentationml/2006/main">
  <p:tag name="AS_UNIQUEID" val="1906"/>
</p:tagLst>
</file>

<file path=ppt/tags/tag626.xml><?xml version="1.0" encoding="utf-8"?>
<p:tagLst xmlns:p="http://schemas.openxmlformats.org/presentationml/2006/main">
  <p:tag name="AS_UNIQUEID" val="1907"/>
</p:tagLst>
</file>

<file path=ppt/tags/tag627.xml><?xml version="1.0" encoding="utf-8"?>
<p:tagLst xmlns:p="http://schemas.openxmlformats.org/presentationml/2006/main">
  <p:tag name="AS_UNIQUEID" val="1908"/>
</p:tagLst>
</file>

<file path=ppt/tags/tag628.xml><?xml version="1.0" encoding="utf-8"?>
<p:tagLst xmlns:p="http://schemas.openxmlformats.org/presentationml/2006/main">
  <p:tag name="AS_UNIQUEID" val="1909"/>
</p:tagLst>
</file>

<file path=ppt/tags/tag629.xml><?xml version="1.0" encoding="utf-8"?>
<p:tagLst xmlns:p="http://schemas.openxmlformats.org/presentationml/2006/main">
  <p:tag name="AS_UNIQUEID" val="1910"/>
</p:tagLst>
</file>

<file path=ppt/tags/tag63.xml><?xml version="1.0" encoding="utf-8"?>
<p:tagLst xmlns:p="http://schemas.openxmlformats.org/presentationml/2006/main">
  <p:tag name="AS_UNIQUEID" val="1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1911"/>
</p:tagLst>
</file>

<file path=ppt/tags/tag631.xml><?xml version="1.0" encoding="utf-8"?>
<p:tagLst xmlns:p="http://schemas.openxmlformats.org/presentationml/2006/main">
  <p:tag name="AS_UNIQUEID" val="1912"/>
</p:tagLst>
</file>

<file path=ppt/tags/tag632.xml><?xml version="1.0" encoding="utf-8"?>
<p:tagLst xmlns:p="http://schemas.openxmlformats.org/presentationml/2006/main">
  <p:tag name="AS_UNIQUEID" val="1913"/>
</p:tagLst>
</file>

<file path=ppt/tags/tag633.xml><?xml version="1.0" encoding="utf-8"?>
<p:tagLst xmlns:p="http://schemas.openxmlformats.org/presentationml/2006/main">
  <p:tag name="AS_UNIQUEID" val="1914"/>
</p:tagLst>
</file>

<file path=ppt/tags/tag634.xml><?xml version="1.0" encoding="utf-8"?>
<p:tagLst xmlns:p="http://schemas.openxmlformats.org/presentationml/2006/main">
  <p:tag name="AS_UNIQUEID" val="1915"/>
</p:tagLst>
</file>

<file path=ppt/tags/tag635.xml><?xml version="1.0" encoding="utf-8"?>
<p:tagLst xmlns:p="http://schemas.openxmlformats.org/presentationml/2006/main">
  <p:tag name="AS_UNIQUEID" val="1916"/>
</p:tagLst>
</file>

<file path=ppt/tags/tag636.xml><?xml version="1.0" encoding="utf-8"?>
<p:tagLst xmlns:p="http://schemas.openxmlformats.org/presentationml/2006/main">
  <p:tag name="AS_UNIQUEID" val="1917"/>
</p:tagLst>
</file>

<file path=ppt/tags/tag637.xml><?xml version="1.0" encoding="utf-8"?>
<p:tagLst xmlns:p="http://schemas.openxmlformats.org/presentationml/2006/main">
  <p:tag name="AS_UNIQUEID" val="1918"/>
</p:tagLst>
</file>

<file path=ppt/tags/tag638.xml><?xml version="1.0" encoding="utf-8"?>
<p:tagLst xmlns:p="http://schemas.openxmlformats.org/presentationml/2006/main">
  <p:tag name="AS_UNIQUEID" val="1919"/>
</p:tagLst>
</file>

<file path=ppt/tags/tag639.xml><?xml version="1.0" encoding="utf-8"?>
<p:tagLst xmlns:p="http://schemas.openxmlformats.org/presentationml/2006/main">
  <p:tag name="AS_UNIQUEID" val="1920"/>
</p:tagLst>
</file>

<file path=ppt/tags/tag64.xml><?xml version="1.0" encoding="utf-8"?>
<p:tagLst xmlns:p="http://schemas.openxmlformats.org/presentationml/2006/main">
  <p:tag name="AS_UNIQUEID" val="1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1921"/>
</p:tagLst>
</file>

<file path=ppt/tags/tag641.xml><?xml version="1.0" encoding="utf-8"?>
<p:tagLst xmlns:p="http://schemas.openxmlformats.org/presentationml/2006/main">
  <p:tag name="AS_UNIQUEID" val="1922"/>
</p:tagLst>
</file>

<file path=ppt/tags/tag642.xml><?xml version="1.0" encoding="utf-8"?>
<p:tagLst xmlns:p="http://schemas.openxmlformats.org/presentationml/2006/main">
  <p:tag name="AS_UNIQUEID" val="1923"/>
</p:tagLst>
</file>

<file path=ppt/tags/tag643.xml><?xml version="1.0" encoding="utf-8"?>
<p:tagLst xmlns:p="http://schemas.openxmlformats.org/presentationml/2006/main">
  <p:tag name="AS_UNIQUEID" val="1924"/>
</p:tagLst>
</file>

<file path=ppt/tags/tag644.xml><?xml version="1.0" encoding="utf-8"?>
<p:tagLst xmlns:p="http://schemas.openxmlformats.org/presentationml/2006/main">
  <p:tag name="AS_UNIQUEID" val="1925"/>
</p:tagLst>
</file>

<file path=ppt/tags/tag645.xml><?xml version="1.0" encoding="utf-8"?>
<p:tagLst xmlns:p="http://schemas.openxmlformats.org/presentationml/2006/main">
  <p:tag name="AS_UNIQUEID" val="1926"/>
</p:tagLst>
</file>

<file path=ppt/tags/tag646.xml><?xml version="1.0" encoding="utf-8"?>
<p:tagLst xmlns:p="http://schemas.openxmlformats.org/presentationml/2006/main">
  <p:tag name="AS_UNIQUEID" val="1927"/>
</p:tagLst>
</file>

<file path=ppt/tags/tag647.xml><?xml version="1.0" encoding="utf-8"?>
<p:tagLst xmlns:p="http://schemas.openxmlformats.org/presentationml/2006/main">
  <p:tag name="AS_UNIQUEID" val="1928"/>
</p:tagLst>
</file>

<file path=ppt/tags/tag648.xml><?xml version="1.0" encoding="utf-8"?>
<p:tagLst xmlns:p="http://schemas.openxmlformats.org/presentationml/2006/main">
  <p:tag name="AS_UNIQUEID" val="1929"/>
</p:tagLst>
</file>

<file path=ppt/tags/tag649.xml><?xml version="1.0" encoding="utf-8"?>
<p:tagLst xmlns:p="http://schemas.openxmlformats.org/presentationml/2006/main">
  <p:tag name="AS_UNIQUEID" val="1930"/>
</p:tagLst>
</file>

<file path=ppt/tags/tag65.xml><?xml version="1.0" encoding="utf-8"?>
<p:tagLst xmlns:p="http://schemas.openxmlformats.org/presentationml/2006/main">
  <p:tag name="AS_UNIQUEID" val="1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1931"/>
</p:tagLst>
</file>

<file path=ppt/tags/tag651.xml><?xml version="1.0" encoding="utf-8"?>
<p:tagLst xmlns:p="http://schemas.openxmlformats.org/presentationml/2006/main">
  <p:tag name="AS_UNIQUEID" val="1932"/>
</p:tagLst>
</file>

<file path=ppt/tags/tag652.xml><?xml version="1.0" encoding="utf-8"?>
<p:tagLst xmlns:p="http://schemas.openxmlformats.org/presentationml/2006/main">
  <p:tag name="AS_UNIQUEID" val="1933"/>
</p:tagLst>
</file>

<file path=ppt/tags/tag653.xml><?xml version="1.0" encoding="utf-8"?>
<p:tagLst xmlns:p="http://schemas.openxmlformats.org/presentationml/2006/main">
  <p:tag name="AS_UNIQUEID" val="1934"/>
</p:tagLst>
</file>

<file path=ppt/tags/tag654.xml><?xml version="1.0" encoding="utf-8"?>
<p:tagLst xmlns:p="http://schemas.openxmlformats.org/presentationml/2006/main">
  <p:tag name="AS_UNIQUEID" val="1935"/>
</p:tagLst>
</file>

<file path=ppt/tags/tag655.xml><?xml version="1.0" encoding="utf-8"?>
<p:tagLst xmlns:p="http://schemas.openxmlformats.org/presentationml/2006/main">
  <p:tag name="AS_UNIQUEID" val="1936"/>
</p:tagLst>
</file>

<file path=ppt/tags/tag656.xml><?xml version="1.0" encoding="utf-8"?>
<p:tagLst xmlns:p="http://schemas.openxmlformats.org/presentationml/2006/main">
  <p:tag name="AS_UNIQUEID" val="1937"/>
</p:tagLst>
</file>

<file path=ppt/tags/tag657.xml><?xml version="1.0" encoding="utf-8"?>
<p:tagLst xmlns:p="http://schemas.openxmlformats.org/presentationml/2006/main">
  <p:tag name="AS_UNIQUEID" val="1938"/>
</p:tagLst>
</file>

<file path=ppt/tags/tag658.xml><?xml version="1.0" encoding="utf-8"?>
<p:tagLst xmlns:p="http://schemas.openxmlformats.org/presentationml/2006/main">
  <p:tag name="AS_UNIQUEID" val="1939"/>
</p:tagLst>
</file>

<file path=ppt/tags/tag659.xml><?xml version="1.0" encoding="utf-8"?>
<p:tagLst xmlns:p="http://schemas.openxmlformats.org/presentationml/2006/main">
  <p:tag name="AS_UNIQUEID" val="1940"/>
</p:tagLst>
</file>

<file path=ppt/tags/tag66.xml><?xml version="1.0" encoding="utf-8"?>
<p:tagLst xmlns:p="http://schemas.openxmlformats.org/presentationml/2006/main">
  <p:tag name="AS_UNIQUEID" val="1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1941"/>
</p:tagLst>
</file>

<file path=ppt/tags/tag661.xml><?xml version="1.0" encoding="utf-8"?>
<p:tagLst xmlns:p="http://schemas.openxmlformats.org/presentationml/2006/main">
  <p:tag name="AS_UNIQUEID" val="1942"/>
</p:tagLst>
</file>

<file path=ppt/tags/tag662.xml><?xml version="1.0" encoding="utf-8"?>
<p:tagLst xmlns:p="http://schemas.openxmlformats.org/presentationml/2006/main">
  <p:tag name="AS_UNIQUEID" val="1943"/>
</p:tagLst>
</file>

<file path=ppt/tags/tag663.xml><?xml version="1.0" encoding="utf-8"?>
<p:tagLst xmlns:p="http://schemas.openxmlformats.org/presentationml/2006/main">
  <p:tag name="AS_UNIQUEID" val="1944"/>
</p:tagLst>
</file>

<file path=ppt/tags/tag664.xml><?xml version="1.0" encoding="utf-8"?>
<p:tagLst xmlns:p="http://schemas.openxmlformats.org/presentationml/2006/main">
  <p:tag name="AS_UNIQUEID" val="1945"/>
</p:tagLst>
</file>

<file path=ppt/tags/tag665.xml><?xml version="1.0" encoding="utf-8"?>
<p:tagLst xmlns:p="http://schemas.openxmlformats.org/presentationml/2006/main">
  <p:tag name="AS_UNIQUEID" val="1946"/>
</p:tagLst>
</file>

<file path=ppt/tags/tag666.xml><?xml version="1.0" encoding="utf-8"?>
<p:tagLst xmlns:p="http://schemas.openxmlformats.org/presentationml/2006/main">
  <p:tag name="AS_UNIQUEID" val="1947"/>
</p:tagLst>
</file>

<file path=ppt/tags/tag667.xml><?xml version="1.0" encoding="utf-8"?>
<p:tagLst xmlns:p="http://schemas.openxmlformats.org/presentationml/2006/main">
  <p:tag name="AS_UNIQUEID" val="1948"/>
</p:tagLst>
</file>

<file path=ppt/tags/tag668.xml><?xml version="1.0" encoding="utf-8"?>
<p:tagLst xmlns:p="http://schemas.openxmlformats.org/presentationml/2006/main">
  <p:tag name="AS_UNIQUEID" val="1949"/>
</p:tagLst>
</file>

<file path=ppt/tags/tag669.xml><?xml version="1.0" encoding="utf-8"?>
<p:tagLst xmlns:p="http://schemas.openxmlformats.org/presentationml/2006/main">
  <p:tag name="AS_UNIQUEID" val="1950"/>
</p:tagLst>
</file>

<file path=ppt/tags/tag67.xml><?xml version="1.0" encoding="utf-8"?>
<p:tagLst xmlns:p="http://schemas.openxmlformats.org/presentationml/2006/main">
  <p:tag name="AS_UNIQUEID" val="1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1951"/>
</p:tagLst>
</file>

<file path=ppt/tags/tag671.xml><?xml version="1.0" encoding="utf-8"?>
<p:tagLst xmlns:p="http://schemas.openxmlformats.org/presentationml/2006/main">
  <p:tag name="AS_UNIQUEID" val="1952"/>
</p:tagLst>
</file>

<file path=ppt/tags/tag672.xml><?xml version="1.0" encoding="utf-8"?>
<p:tagLst xmlns:p="http://schemas.openxmlformats.org/presentationml/2006/main">
  <p:tag name="AS_UNIQUEID" val="1953"/>
</p:tagLst>
</file>

<file path=ppt/tags/tag673.xml><?xml version="1.0" encoding="utf-8"?>
<p:tagLst xmlns:p="http://schemas.openxmlformats.org/presentationml/2006/main">
  <p:tag name="AS_UNIQUEID" val="1954"/>
</p:tagLst>
</file>

<file path=ppt/tags/tag674.xml><?xml version="1.0" encoding="utf-8"?>
<p:tagLst xmlns:p="http://schemas.openxmlformats.org/presentationml/2006/main">
  <p:tag name="AS_UNIQUEID" val="1955"/>
</p:tagLst>
</file>

<file path=ppt/tags/tag675.xml><?xml version="1.0" encoding="utf-8"?>
<p:tagLst xmlns:p="http://schemas.openxmlformats.org/presentationml/2006/main">
  <p:tag name="AS_UNIQUEID" val="1956"/>
</p:tagLst>
</file>

<file path=ppt/tags/tag676.xml><?xml version="1.0" encoding="utf-8"?>
<p:tagLst xmlns:p="http://schemas.openxmlformats.org/presentationml/2006/main">
  <p:tag name="AS_UNIQUEID" val="1957"/>
</p:tagLst>
</file>

<file path=ppt/tags/tag677.xml><?xml version="1.0" encoding="utf-8"?>
<p:tagLst xmlns:p="http://schemas.openxmlformats.org/presentationml/2006/main">
  <p:tag name="AS_UNIQUEID" val="1958"/>
</p:tagLst>
</file>

<file path=ppt/tags/tag678.xml><?xml version="1.0" encoding="utf-8"?>
<p:tagLst xmlns:p="http://schemas.openxmlformats.org/presentationml/2006/main">
  <p:tag name="AS_UNIQUEID" val="1959"/>
</p:tagLst>
</file>

<file path=ppt/tags/tag679.xml><?xml version="1.0" encoding="utf-8"?>
<p:tagLst xmlns:p="http://schemas.openxmlformats.org/presentationml/2006/main">
  <p:tag name="AS_UNIQUEID" val="1960"/>
</p:tagLst>
</file>

<file path=ppt/tags/tag68.xml><?xml version="1.0" encoding="utf-8"?>
<p:tagLst xmlns:p="http://schemas.openxmlformats.org/presentationml/2006/main">
  <p:tag name="AS_UNIQUEID" val="1629"/>
</p:tagLst>
</file>

<file path=ppt/tags/tag680.xml><?xml version="1.0" encoding="utf-8"?>
<p:tagLst xmlns:p="http://schemas.openxmlformats.org/presentationml/2006/main">
  <p:tag name="AS_UNIQUEID" val="1961"/>
</p:tagLst>
</file>

<file path=ppt/tags/tag681.xml><?xml version="1.0" encoding="utf-8"?>
<p:tagLst xmlns:p="http://schemas.openxmlformats.org/presentationml/2006/main">
  <p:tag name="AS_UNIQUEID" val="1962"/>
</p:tagLst>
</file>

<file path=ppt/tags/tag682.xml><?xml version="1.0" encoding="utf-8"?>
<p:tagLst xmlns:p="http://schemas.openxmlformats.org/presentationml/2006/main">
  <p:tag name="AS_UNIQUEID" val="1963"/>
</p:tagLst>
</file>

<file path=ppt/tags/tag683.xml><?xml version="1.0" encoding="utf-8"?>
<p:tagLst xmlns:p="http://schemas.openxmlformats.org/presentationml/2006/main">
  <p:tag name="AS_UNIQUEID" val="1964"/>
</p:tagLst>
</file>

<file path=ppt/tags/tag684.xml><?xml version="1.0" encoding="utf-8"?>
<p:tagLst xmlns:p="http://schemas.openxmlformats.org/presentationml/2006/main">
  <p:tag name="AS_UNIQUEID" val="1965"/>
</p:tagLst>
</file>

<file path=ppt/tags/tag685.xml><?xml version="1.0" encoding="utf-8"?>
<p:tagLst xmlns:p="http://schemas.openxmlformats.org/presentationml/2006/main">
  <p:tag name="AS_UNIQUEID" val="1966"/>
</p:tagLst>
</file>

<file path=ppt/tags/tag686.xml><?xml version="1.0" encoding="utf-8"?>
<p:tagLst xmlns:p="http://schemas.openxmlformats.org/presentationml/2006/main">
  <p:tag name="AS_UNIQUEID" val="1967"/>
</p:tagLst>
</file>

<file path=ppt/tags/tag687.xml><?xml version="1.0" encoding="utf-8"?>
<p:tagLst xmlns:p="http://schemas.openxmlformats.org/presentationml/2006/main">
  <p:tag name="AS_UNIQUEID" val="1968"/>
</p:tagLst>
</file>

<file path=ppt/tags/tag688.xml><?xml version="1.0" encoding="utf-8"?>
<p:tagLst xmlns:p="http://schemas.openxmlformats.org/presentationml/2006/main">
  <p:tag name="AS_UNIQUEID" val="1969"/>
</p:tagLst>
</file>

<file path=ppt/tags/tag689.xml><?xml version="1.0" encoding="utf-8"?>
<p:tagLst xmlns:p="http://schemas.openxmlformats.org/presentationml/2006/main">
  <p:tag name="AS_UNIQUEID" val="1970"/>
</p:tagLst>
</file>

<file path=ppt/tags/tag69.xml><?xml version="1.0" encoding="utf-8"?>
<p:tagLst xmlns:p="http://schemas.openxmlformats.org/presentationml/2006/main">
  <p:tag name="AS_UNIQUEID" val="163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0.xml><?xml version="1.0" encoding="utf-8"?>
<p:tagLst xmlns:p="http://schemas.openxmlformats.org/presentationml/2006/main">
  <p:tag name="AS_UNIQUEID" val="1971"/>
</p:tagLst>
</file>

<file path=ppt/tags/tag691.xml><?xml version="1.0" encoding="utf-8"?>
<p:tagLst xmlns:p="http://schemas.openxmlformats.org/presentationml/2006/main">
  <p:tag name="AS_UNIQUEID" val="1972"/>
</p:tagLst>
</file>

<file path=ppt/tags/tag692.xml><?xml version="1.0" encoding="utf-8"?>
<p:tagLst xmlns:p="http://schemas.openxmlformats.org/presentationml/2006/main">
  <p:tag name="AS_UNIQUEID" val="1973"/>
</p:tagLst>
</file>

<file path=ppt/tags/tag693.xml><?xml version="1.0" encoding="utf-8"?>
<p:tagLst xmlns:p="http://schemas.openxmlformats.org/presentationml/2006/main">
  <p:tag name="AS_UNIQUEID" val="1974"/>
</p:tagLst>
</file>

<file path=ppt/tags/tag694.xml><?xml version="1.0" encoding="utf-8"?>
<p:tagLst xmlns:p="http://schemas.openxmlformats.org/presentationml/2006/main">
  <p:tag name="AS_UNIQUEID" val="1975"/>
</p:tagLst>
</file>

<file path=ppt/tags/tag695.xml><?xml version="1.0" encoding="utf-8"?>
<p:tagLst xmlns:p="http://schemas.openxmlformats.org/presentationml/2006/main">
  <p:tag name="AS_UNIQUEID" val="1976"/>
</p:tagLst>
</file>

<file path=ppt/tags/tag696.xml><?xml version="1.0" encoding="utf-8"?>
<p:tagLst xmlns:p="http://schemas.openxmlformats.org/presentationml/2006/main">
  <p:tag name="AS_UNIQUEID" val="1977"/>
</p:tagLst>
</file>

<file path=ppt/tags/tag697.xml><?xml version="1.0" encoding="utf-8"?>
<p:tagLst xmlns:p="http://schemas.openxmlformats.org/presentationml/2006/main">
  <p:tag name="AS_UNIQUEID" val="1978"/>
</p:tagLst>
</file>

<file path=ppt/tags/tag698.xml><?xml version="1.0" encoding="utf-8"?>
<p:tagLst xmlns:p="http://schemas.openxmlformats.org/presentationml/2006/main">
  <p:tag name="AS_UNIQUEID" val="1979"/>
</p:tagLst>
</file>

<file path=ppt/tags/tag699.xml><?xml version="1.0" encoding="utf-8"?>
<p:tagLst xmlns:p="http://schemas.openxmlformats.org/presentationml/2006/main">
  <p:tag name="AS_UNIQUEID" val="1980"/>
</p:tagLst>
</file>

<file path=ppt/tags/tag7.xml><?xml version="1.0" encoding="utf-8"?>
<p:tagLst xmlns:p="http://schemas.openxmlformats.org/presentationml/2006/main">
  <p:tag name="AS_UNIQUEID" val="1568"/>
</p:tagLst>
</file>

<file path=ppt/tags/tag70.xml><?xml version="1.0" encoding="utf-8"?>
<p:tagLst xmlns:p="http://schemas.openxmlformats.org/presentationml/2006/main">
  <p:tag name="AS_UNIQUEID" val="163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0.xml><?xml version="1.0" encoding="utf-8"?>
<p:tagLst xmlns:p="http://schemas.openxmlformats.org/presentationml/2006/main">
  <p:tag name="AS_UNIQUEID" val="1981"/>
</p:tagLst>
</file>

<file path=ppt/tags/tag701.xml><?xml version="1.0" encoding="utf-8"?>
<p:tagLst xmlns:p="http://schemas.openxmlformats.org/presentationml/2006/main">
  <p:tag name="AS_UNIQUEID" val="1982"/>
</p:tagLst>
</file>

<file path=ppt/tags/tag702.xml><?xml version="1.0" encoding="utf-8"?>
<p:tagLst xmlns:p="http://schemas.openxmlformats.org/presentationml/2006/main">
  <p:tag name="AS_UNIQUEID" val="1983"/>
</p:tagLst>
</file>

<file path=ppt/tags/tag703.xml><?xml version="1.0" encoding="utf-8"?>
<p:tagLst xmlns:p="http://schemas.openxmlformats.org/presentationml/2006/main">
  <p:tag name="AS_UNIQUEID" val="1984"/>
</p:tagLst>
</file>

<file path=ppt/tags/tag704.xml><?xml version="1.0" encoding="utf-8"?>
<p:tagLst xmlns:p="http://schemas.openxmlformats.org/presentationml/2006/main">
  <p:tag name="AS_UNIQUEID" val="1985"/>
</p:tagLst>
</file>

<file path=ppt/tags/tag705.xml><?xml version="1.0" encoding="utf-8"?>
<p:tagLst xmlns:p="http://schemas.openxmlformats.org/presentationml/2006/main">
  <p:tag name="AS_UNIQUEID" val="1986"/>
</p:tagLst>
</file>

<file path=ppt/tags/tag706.xml><?xml version="1.0" encoding="utf-8"?>
<p:tagLst xmlns:p="http://schemas.openxmlformats.org/presentationml/2006/main">
  <p:tag name="AS_UNIQUEID" val="1987"/>
</p:tagLst>
</file>

<file path=ppt/tags/tag707.xml><?xml version="1.0" encoding="utf-8"?>
<p:tagLst xmlns:p="http://schemas.openxmlformats.org/presentationml/2006/main">
  <p:tag name="AS_UNIQUEID" val="1988"/>
</p:tagLst>
</file>

<file path=ppt/tags/tag708.xml><?xml version="1.0" encoding="utf-8"?>
<p:tagLst xmlns:p="http://schemas.openxmlformats.org/presentationml/2006/main">
  <p:tag name="AS_UNIQUEID" val="1989"/>
</p:tagLst>
</file>

<file path=ppt/tags/tag709.xml><?xml version="1.0" encoding="utf-8"?>
<p:tagLst xmlns:p="http://schemas.openxmlformats.org/presentationml/2006/main">
  <p:tag name="AS_UNIQUEID" val="1990"/>
</p:tagLst>
</file>

<file path=ppt/tags/tag71.xml><?xml version="1.0" encoding="utf-8"?>
<p:tagLst xmlns:p="http://schemas.openxmlformats.org/presentationml/2006/main">
  <p:tag name="AS_UNIQUEID" val="1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0.xml><?xml version="1.0" encoding="utf-8"?>
<p:tagLst xmlns:p="http://schemas.openxmlformats.org/presentationml/2006/main">
  <p:tag name="AS_UNIQUEID" val="1991"/>
</p:tagLst>
</file>

<file path=ppt/tags/tag711.xml><?xml version="1.0" encoding="utf-8"?>
<p:tagLst xmlns:p="http://schemas.openxmlformats.org/presentationml/2006/main">
  <p:tag name="AS_UNIQUEID" val="1992"/>
</p:tagLst>
</file>

<file path=ppt/tags/tag712.xml><?xml version="1.0" encoding="utf-8"?>
<p:tagLst xmlns:p="http://schemas.openxmlformats.org/presentationml/2006/main">
  <p:tag name="AS_UNIQUEID" val="1993"/>
</p:tagLst>
</file>

<file path=ppt/tags/tag713.xml><?xml version="1.0" encoding="utf-8"?>
<p:tagLst xmlns:p="http://schemas.openxmlformats.org/presentationml/2006/main">
  <p:tag name="AS_UNIQUEID" val="1994"/>
</p:tagLst>
</file>

<file path=ppt/tags/tag714.xml><?xml version="1.0" encoding="utf-8"?>
<p:tagLst xmlns:p="http://schemas.openxmlformats.org/presentationml/2006/main">
  <p:tag name="AS_UNIQUEID" val="1995"/>
</p:tagLst>
</file>

<file path=ppt/tags/tag715.xml><?xml version="1.0" encoding="utf-8"?>
<p:tagLst xmlns:p="http://schemas.openxmlformats.org/presentationml/2006/main">
  <p:tag name="AS_UNIQUEID" val="1996"/>
</p:tagLst>
</file>

<file path=ppt/tags/tag716.xml><?xml version="1.0" encoding="utf-8"?>
<p:tagLst xmlns:p="http://schemas.openxmlformats.org/presentationml/2006/main">
  <p:tag name="AS_UNIQUEID" val="1997"/>
</p:tagLst>
</file>

<file path=ppt/tags/tag717.xml><?xml version="1.0" encoding="utf-8"?>
<p:tagLst xmlns:p="http://schemas.openxmlformats.org/presentationml/2006/main">
  <p:tag name="AS_UNIQUEID" val="1998"/>
</p:tagLst>
</file>

<file path=ppt/tags/tag718.xml><?xml version="1.0" encoding="utf-8"?>
<p:tagLst xmlns:p="http://schemas.openxmlformats.org/presentationml/2006/main">
  <p:tag name="AS_UNIQUEID" val="1999"/>
</p:tagLst>
</file>

<file path=ppt/tags/tag719.xml><?xml version="1.0" encoding="utf-8"?>
<p:tagLst xmlns:p="http://schemas.openxmlformats.org/presentationml/2006/main">
  <p:tag name="AS_UNIQUEID" val="2000"/>
</p:tagLst>
</file>

<file path=ppt/tags/tag72.xml><?xml version="1.0" encoding="utf-8"?>
<p:tagLst xmlns:p="http://schemas.openxmlformats.org/presentationml/2006/main">
  <p:tag name="AS_UNIQUEID" val="1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0.xml><?xml version="1.0" encoding="utf-8"?>
<p:tagLst xmlns:p="http://schemas.openxmlformats.org/presentationml/2006/main">
  <p:tag name="AS_UNIQUEID" val="2001"/>
</p:tagLst>
</file>

<file path=ppt/tags/tag721.xml><?xml version="1.0" encoding="utf-8"?>
<p:tagLst xmlns:p="http://schemas.openxmlformats.org/presentationml/2006/main">
  <p:tag name="AS_UNIQUEID" val="2002"/>
</p:tagLst>
</file>

<file path=ppt/tags/tag722.xml><?xml version="1.0" encoding="utf-8"?>
<p:tagLst xmlns:p="http://schemas.openxmlformats.org/presentationml/2006/main">
  <p:tag name="AS_UNIQUEID" val="2003"/>
</p:tagLst>
</file>

<file path=ppt/tags/tag723.xml><?xml version="1.0" encoding="utf-8"?>
<p:tagLst xmlns:p="http://schemas.openxmlformats.org/presentationml/2006/main">
  <p:tag name="AS_UNIQUEID" val="2004"/>
</p:tagLst>
</file>

<file path=ppt/tags/tag724.xml><?xml version="1.0" encoding="utf-8"?>
<p:tagLst xmlns:p="http://schemas.openxmlformats.org/presentationml/2006/main">
  <p:tag name="AS_UNIQUEID" val="2005"/>
</p:tagLst>
</file>

<file path=ppt/tags/tag725.xml><?xml version="1.0" encoding="utf-8"?>
<p:tagLst xmlns:p="http://schemas.openxmlformats.org/presentationml/2006/main">
  <p:tag name="AS_UNIQUEID" val="2006"/>
</p:tagLst>
</file>

<file path=ppt/tags/tag726.xml><?xml version="1.0" encoding="utf-8"?>
<p:tagLst xmlns:p="http://schemas.openxmlformats.org/presentationml/2006/main">
  <p:tag name="AS_UNIQUEID" val="2007"/>
</p:tagLst>
</file>

<file path=ppt/tags/tag727.xml><?xml version="1.0" encoding="utf-8"?>
<p:tagLst xmlns:p="http://schemas.openxmlformats.org/presentationml/2006/main">
  <p:tag name="AS_UNIQUEID" val="2008"/>
</p:tagLst>
</file>

<file path=ppt/tags/tag728.xml><?xml version="1.0" encoding="utf-8"?>
<p:tagLst xmlns:p="http://schemas.openxmlformats.org/presentationml/2006/main">
  <p:tag name="AS_UNIQUEID" val="2009"/>
</p:tagLst>
</file>

<file path=ppt/tags/tag729.xml><?xml version="1.0" encoding="utf-8"?>
<p:tagLst xmlns:p="http://schemas.openxmlformats.org/presentationml/2006/main">
  <p:tag name="AS_UNIQUEID" val="2010"/>
</p:tagLst>
</file>

<file path=ppt/tags/tag73.xml><?xml version="1.0" encoding="utf-8"?>
<p:tagLst xmlns:p="http://schemas.openxmlformats.org/presentationml/2006/main">
  <p:tag name="AS_UNIQUEID" val="1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0.xml><?xml version="1.0" encoding="utf-8"?>
<p:tagLst xmlns:p="http://schemas.openxmlformats.org/presentationml/2006/main">
  <p:tag name="AS_UNIQUEID" val="2011"/>
</p:tagLst>
</file>

<file path=ppt/tags/tag731.xml><?xml version="1.0" encoding="utf-8"?>
<p:tagLst xmlns:p="http://schemas.openxmlformats.org/presentationml/2006/main">
  <p:tag name="AS_UNIQUEID" val="2012"/>
</p:tagLst>
</file>

<file path=ppt/tags/tag732.xml><?xml version="1.0" encoding="utf-8"?>
<p:tagLst xmlns:p="http://schemas.openxmlformats.org/presentationml/2006/main">
  <p:tag name="AS_UNIQUEID" val="2013"/>
</p:tagLst>
</file>

<file path=ppt/tags/tag733.xml><?xml version="1.0" encoding="utf-8"?>
<p:tagLst xmlns:p="http://schemas.openxmlformats.org/presentationml/2006/main">
  <p:tag name="AS_UNIQUEID" val="2014"/>
</p:tagLst>
</file>

<file path=ppt/tags/tag734.xml><?xml version="1.0" encoding="utf-8"?>
<p:tagLst xmlns:p="http://schemas.openxmlformats.org/presentationml/2006/main">
  <p:tag name="AS_UNIQUEID" val="2015"/>
</p:tagLst>
</file>

<file path=ppt/tags/tag735.xml><?xml version="1.0" encoding="utf-8"?>
<p:tagLst xmlns:p="http://schemas.openxmlformats.org/presentationml/2006/main">
  <p:tag name="AS_UNIQUEID" val="2016"/>
</p:tagLst>
</file>

<file path=ppt/tags/tag736.xml><?xml version="1.0" encoding="utf-8"?>
<p:tagLst xmlns:p="http://schemas.openxmlformats.org/presentationml/2006/main">
  <p:tag name="AS_UNIQUEID" val="2017"/>
</p:tagLst>
</file>

<file path=ppt/tags/tag737.xml><?xml version="1.0" encoding="utf-8"?>
<p:tagLst xmlns:p="http://schemas.openxmlformats.org/presentationml/2006/main">
  <p:tag name="AS_UNIQUEID" val="2018"/>
</p:tagLst>
</file>

<file path=ppt/tags/tag738.xml><?xml version="1.0" encoding="utf-8"?>
<p:tagLst xmlns:p="http://schemas.openxmlformats.org/presentationml/2006/main">
  <p:tag name="AS_UNIQUEID" val="2019"/>
</p:tagLst>
</file>

<file path=ppt/tags/tag739.xml><?xml version="1.0" encoding="utf-8"?>
<p:tagLst xmlns:p="http://schemas.openxmlformats.org/presentationml/2006/main">
  <p:tag name="AS_UNIQUEID" val="2020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0.xml><?xml version="1.0" encoding="utf-8"?>
<p:tagLst xmlns:p="http://schemas.openxmlformats.org/presentationml/2006/main">
  <p:tag name="AS_UNIQUEID" val="2021"/>
</p:tagLst>
</file>

<file path=ppt/tags/tag741.xml><?xml version="1.0" encoding="utf-8"?>
<p:tagLst xmlns:p="http://schemas.openxmlformats.org/presentationml/2006/main">
  <p:tag name="AS_UNIQUEID" val="2022"/>
</p:tagLst>
</file>

<file path=ppt/tags/tag742.xml><?xml version="1.0" encoding="utf-8"?>
<p:tagLst xmlns:p="http://schemas.openxmlformats.org/presentationml/2006/main">
  <p:tag name="AS_UNIQUEID" val="2023"/>
</p:tagLst>
</file>

<file path=ppt/tags/tag743.xml><?xml version="1.0" encoding="utf-8"?>
<p:tagLst xmlns:p="http://schemas.openxmlformats.org/presentationml/2006/main">
  <p:tag name="AS_UNIQUEID" val="2024"/>
</p:tagLst>
</file>

<file path=ppt/tags/tag744.xml><?xml version="1.0" encoding="utf-8"?>
<p:tagLst xmlns:p="http://schemas.openxmlformats.org/presentationml/2006/main">
  <p:tag name="AS_UNIQUEID" val="2025"/>
</p:tagLst>
</file>

<file path=ppt/tags/tag745.xml><?xml version="1.0" encoding="utf-8"?>
<p:tagLst xmlns:p="http://schemas.openxmlformats.org/presentationml/2006/main">
  <p:tag name="AS_UNIQUEID" val="2026"/>
</p:tagLst>
</file>

<file path=ppt/tags/tag746.xml><?xml version="1.0" encoding="utf-8"?>
<p:tagLst xmlns:p="http://schemas.openxmlformats.org/presentationml/2006/main">
  <p:tag name="AS_UNIQUEID" val="2027"/>
</p:tagLst>
</file>

<file path=ppt/tags/tag747.xml><?xml version="1.0" encoding="utf-8"?>
<p:tagLst xmlns:p="http://schemas.openxmlformats.org/presentationml/2006/main">
  <p:tag name="AS_UNIQUEID" val="2028"/>
</p:tagLst>
</file>

<file path=ppt/tags/tag748.xml><?xml version="1.0" encoding="utf-8"?>
<p:tagLst xmlns:p="http://schemas.openxmlformats.org/presentationml/2006/main">
  <p:tag name="AS_UNIQUEID" val="2029"/>
</p:tagLst>
</file>

<file path=ppt/tags/tag749.xml><?xml version="1.0" encoding="utf-8"?>
<p:tagLst xmlns:p="http://schemas.openxmlformats.org/presentationml/2006/main">
  <p:tag name="AS_UNIQUEID" val="2030"/>
</p:tagLst>
</file>

<file path=ppt/tags/tag75.xml><?xml version="1.0" encoding="utf-8"?>
<p:tagLst xmlns:p="http://schemas.openxmlformats.org/presentationml/2006/main">
  <p:tag name="AS_UNIQUEID" val="1635"/>
</p:tagLst>
</file>

<file path=ppt/tags/tag750.xml><?xml version="1.0" encoding="utf-8"?>
<p:tagLst xmlns:p="http://schemas.openxmlformats.org/presentationml/2006/main">
  <p:tag name="AS_UNIQUEID" val="2031"/>
</p:tagLst>
</file>

<file path=ppt/tags/tag751.xml><?xml version="1.0" encoding="utf-8"?>
<p:tagLst xmlns:p="http://schemas.openxmlformats.org/presentationml/2006/main">
  <p:tag name="AS_UNIQUEID" val="2032"/>
</p:tagLst>
</file>

<file path=ppt/tags/tag752.xml><?xml version="1.0" encoding="utf-8"?>
<p:tagLst xmlns:p="http://schemas.openxmlformats.org/presentationml/2006/main">
  <p:tag name="AS_UNIQUEID" val="2033"/>
</p:tagLst>
</file>

<file path=ppt/tags/tag753.xml><?xml version="1.0" encoding="utf-8"?>
<p:tagLst xmlns:p="http://schemas.openxmlformats.org/presentationml/2006/main">
  <p:tag name="AS_UNIQUEID" val="2034"/>
</p:tagLst>
</file>

<file path=ppt/tags/tag754.xml><?xml version="1.0" encoding="utf-8"?>
<p:tagLst xmlns:p="http://schemas.openxmlformats.org/presentationml/2006/main">
  <p:tag name="AS_UNIQUEID" val="2035"/>
</p:tagLst>
</file>

<file path=ppt/tags/tag755.xml><?xml version="1.0" encoding="utf-8"?>
<p:tagLst xmlns:p="http://schemas.openxmlformats.org/presentationml/2006/main">
  <p:tag name="AS_UNIQUEID" val="2036"/>
</p:tagLst>
</file>

<file path=ppt/tags/tag756.xml><?xml version="1.0" encoding="utf-8"?>
<p:tagLst xmlns:p="http://schemas.openxmlformats.org/presentationml/2006/main">
  <p:tag name="AS_UNIQUEID" val="2037"/>
</p:tagLst>
</file>

<file path=ppt/tags/tag757.xml><?xml version="1.0" encoding="utf-8"?>
<p:tagLst xmlns:p="http://schemas.openxmlformats.org/presentationml/2006/main">
  <p:tag name="AS_UNIQUEID" val="2038"/>
</p:tagLst>
</file>

<file path=ppt/tags/tag758.xml><?xml version="1.0" encoding="utf-8"?>
<p:tagLst xmlns:p="http://schemas.openxmlformats.org/presentationml/2006/main">
  <p:tag name="AS_UNIQUEID" val="2039"/>
</p:tagLst>
</file>

<file path=ppt/tags/tag759.xml><?xml version="1.0" encoding="utf-8"?>
<p:tagLst xmlns:p="http://schemas.openxmlformats.org/presentationml/2006/main">
  <p:tag name="AS_UNIQUEID" val="2040"/>
</p:tagLst>
</file>

<file path=ppt/tags/tag76.xml><?xml version="1.0" encoding="utf-8"?>
<p:tagLst xmlns:p="http://schemas.openxmlformats.org/presentationml/2006/main">
  <p:tag name="AS_UNIQUEID" val="366"/>
</p:tagLst>
</file>

<file path=ppt/tags/tag760.xml><?xml version="1.0" encoding="utf-8"?>
<p:tagLst xmlns:p="http://schemas.openxmlformats.org/presentationml/2006/main">
  <p:tag name="AS_UNIQUEID" val="2041"/>
</p:tagLst>
</file>

<file path=ppt/tags/tag761.xml><?xml version="1.0" encoding="utf-8"?>
<p:tagLst xmlns:p="http://schemas.openxmlformats.org/presentationml/2006/main">
  <p:tag name="AS_UNIQUEID" val="2042"/>
</p:tagLst>
</file>

<file path=ppt/tags/tag762.xml><?xml version="1.0" encoding="utf-8"?>
<p:tagLst xmlns:p="http://schemas.openxmlformats.org/presentationml/2006/main">
  <p:tag name="AS_UNIQUEID" val="2043"/>
</p:tagLst>
</file>

<file path=ppt/tags/tag763.xml><?xml version="1.0" encoding="utf-8"?>
<p:tagLst xmlns:p="http://schemas.openxmlformats.org/presentationml/2006/main">
  <p:tag name="AS_UNIQUEID" val="2044"/>
</p:tagLst>
</file>

<file path=ppt/tags/tag764.xml><?xml version="1.0" encoding="utf-8"?>
<p:tagLst xmlns:p="http://schemas.openxmlformats.org/presentationml/2006/main">
  <p:tag name="AS_UNIQUEID" val="2045"/>
</p:tagLst>
</file>

<file path=ppt/tags/tag765.xml><?xml version="1.0" encoding="utf-8"?>
<p:tagLst xmlns:p="http://schemas.openxmlformats.org/presentationml/2006/main">
  <p:tag name="AS_UNIQUEID" val="2046"/>
</p:tagLst>
</file>

<file path=ppt/tags/tag766.xml><?xml version="1.0" encoding="utf-8"?>
<p:tagLst xmlns:p="http://schemas.openxmlformats.org/presentationml/2006/main">
  <p:tag name="AS_UNIQUEID" val="2047"/>
</p:tagLst>
</file>

<file path=ppt/tags/tag767.xml><?xml version="1.0" encoding="utf-8"?>
<p:tagLst xmlns:p="http://schemas.openxmlformats.org/presentationml/2006/main">
  <p:tag name="AS_UNIQUEID" val="2048"/>
</p:tagLst>
</file>

<file path=ppt/tags/tag768.xml><?xml version="1.0" encoding="utf-8"?>
<p:tagLst xmlns:p="http://schemas.openxmlformats.org/presentationml/2006/main">
  <p:tag name="AS_UNIQUEID" val="2049"/>
</p:tagLst>
</file>

<file path=ppt/tags/tag769.xml><?xml version="1.0" encoding="utf-8"?>
<p:tagLst xmlns:p="http://schemas.openxmlformats.org/presentationml/2006/main">
  <p:tag name="AS_UNIQUEID" val="2050"/>
</p:tagLst>
</file>

<file path=ppt/tags/tag77.xml><?xml version="1.0" encoding="utf-8"?>
<p:tagLst xmlns:p="http://schemas.openxmlformats.org/presentationml/2006/main">
  <p:tag name="AS_UNIQUEID" val="367"/>
</p:tagLst>
</file>

<file path=ppt/tags/tag770.xml><?xml version="1.0" encoding="utf-8"?>
<p:tagLst xmlns:p="http://schemas.openxmlformats.org/presentationml/2006/main">
  <p:tag name="AS_UNIQUEID" val="2051"/>
</p:tagLst>
</file>

<file path=ppt/tags/tag771.xml><?xml version="1.0" encoding="utf-8"?>
<p:tagLst xmlns:p="http://schemas.openxmlformats.org/presentationml/2006/main">
  <p:tag name="AS_UNIQUEID" val="2052"/>
</p:tagLst>
</file>

<file path=ppt/tags/tag772.xml><?xml version="1.0" encoding="utf-8"?>
<p:tagLst xmlns:p="http://schemas.openxmlformats.org/presentationml/2006/main">
  <p:tag name="AS_UNIQUEID" val="2053"/>
</p:tagLst>
</file>

<file path=ppt/tags/tag773.xml><?xml version="1.0" encoding="utf-8"?>
<p:tagLst xmlns:p="http://schemas.openxmlformats.org/presentationml/2006/main">
  <p:tag name="AS_UNIQUEID" val="2054"/>
</p:tagLst>
</file>

<file path=ppt/tags/tag774.xml><?xml version="1.0" encoding="utf-8"?>
<p:tagLst xmlns:p="http://schemas.openxmlformats.org/presentationml/2006/main">
  <p:tag name="AS_UNIQUEID" val="2055"/>
</p:tagLst>
</file>

<file path=ppt/tags/tag775.xml><?xml version="1.0" encoding="utf-8"?>
<p:tagLst xmlns:p="http://schemas.openxmlformats.org/presentationml/2006/main">
  <p:tag name="AS_UNIQUEID" val="2056"/>
</p:tagLst>
</file>

<file path=ppt/tags/tag776.xml><?xml version="1.0" encoding="utf-8"?>
<p:tagLst xmlns:p="http://schemas.openxmlformats.org/presentationml/2006/main">
  <p:tag name="AS_UNIQUEID" val="2057"/>
</p:tagLst>
</file>

<file path=ppt/tags/tag777.xml><?xml version="1.0" encoding="utf-8"?>
<p:tagLst xmlns:p="http://schemas.openxmlformats.org/presentationml/2006/main">
  <p:tag name="AS_UNIQUEID" val="2058"/>
</p:tagLst>
</file>

<file path=ppt/tags/tag778.xml><?xml version="1.0" encoding="utf-8"?>
<p:tagLst xmlns:p="http://schemas.openxmlformats.org/presentationml/2006/main">
  <p:tag name="AS_UNIQUEID" val="2059"/>
</p:tagLst>
</file>

<file path=ppt/tags/tag779.xml><?xml version="1.0" encoding="utf-8"?>
<p:tagLst xmlns:p="http://schemas.openxmlformats.org/presentationml/2006/main">
  <p:tag name="AS_UNIQUEID" val="2060"/>
</p:tagLst>
</file>

<file path=ppt/tags/tag78.xml><?xml version="1.0" encoding="utf-8"?>
<p:tagLst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0.xml><?xml version="1.0" encoding="utf-8"?>
<p:tagLst xmlns:p="http://schemas.openxmlformats.org/presentationml/2006/main">
  <p:tag name="AS_UNIQUEID" val="2061"/>
</p:tagLst>
</file>

<file path=ppt/tags/tag781.xml><?xml version="1.0" encoding="utf-8"?>
<p:tagLst xmlns:p="http://schemas.openxmlformats.org/presentationml/2006/main">
  <p:tag name="AS_UNIQUEID" val="2062"/>
</p:tagLst>
</file>

<file path=ppt/tags/tag782.xml><?xml version="1.0" encoding="utf-8"?>
<p:tagLst xmlns:p="http://schemas.openxmlformats.org/presentationml/2006/main">
  <p:tag name="AS_UNIQUEID" val="2063"/>
</p:tagLst>
</file>

<file path=ppt/tags/tag783.xml><?xml version="1.0" encoding="utf-8"?>
<p:tagLst xmlns:p="http://schemas.openxmlformats.org/presentationml/2006/main">
  <p:tag name="AS_UNIQUEID" val="2064"/>
</p:tagLst>
</file>

<file path=ppt/tags/tag784.xml><?xml version="1.0" encoding="utf-8"?>
<p:tagLst xmlns:p="http://schemas.openxmlformats.org/presentationml/2006/main">
  <p:tag name="AS_UNIQUEID" val="2065"/>
</p:tagLst>
</file>

<file path=ppt/tags/tag785.xml><?xml version="1.0" encoding="utf-8"?>
<p:tagLst xmlns:p="http://schemas.openxmlformats.org/presentationml/2006/main">
  <p:tag name="AS_UNIQUEID" val="2066"/>
</p:tagLst>
</file>

<file path=ppt/tags/tag786.xml><?xml version="1.0" encoding="utf-8"?>
<p:tagLst xmlns:p="http://schemas.openxmlformats.org/presentationml/2006/main">
  <p:tag name="AS_UNIQUEID" val="2067"/>
</p:tagLst>
</file>

<file path=ppt/tags/tag787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TEMPLATE_CATEGORY" val="custom"/>
  <p:tag name="KSO_WM_TEMPLATE_INDEX" val="20186329"/>
  <p:tag name="KSO_WM_UNIT_COMPATIBLE" val="0"/>
  <p:tag name="KSO_WM_UNIT_DIAGRAM_ISNUMVISUAL" val="0"/>
  <p:tag name="KSO_WM_UNIT_DIAGRAM_ISREFERUNIT" val="0"/>
  <p:tag name="KSO_WM_UNIT_HIGHLIGHT" val="0"/>
  <p:tag name="KSO_WM_UNIT_ID" val="custom20186329_7*a*1"/>
  <p:tag name="KSO_WM_UNIT_INDEX" val="1"/>
  <p:tag name="KSO_WM_UNIT_ISCONTENTSTITLE" val="0"/>
  <p:tag name="KSO_WM_UNIT_LAYERLEVEL" val="1"/>
  <p:tag name="KSO_WM_UNIT_NOCLEAR" val="0"/>
  <p:tag name="KSO_WM_UNIT_PRESET_TEXT" val="点击此处添加小标题"/>
  <p:tag name="KSO_WM_UNIT_TYPE" val="a"/>
  <p:tag name="KSO_WM_UNIT_VALUE" val="16"/>
</p:tagLst>
</file>

<file path=ppt/tags/tag788.xml><?xml version="1.0" encoding="utf-8"?>
<p:tagLst xmlns:p="http://schemas.openxmlformats.org/presentationml/2006/main">
  <p:tag name="AS_UNIQUEID" val="1123"/>
</p:tagLst>
</file>

<file path=ppt/tags/tag789.xml><?xml version="1.0" encoding="utf-8"?>
<p:tagLst xmlns:p="http://schemas.openxmlformats.org/presentationml/2006/main">
  <p:tag name="AS_UNIQUEID" val="1560"/>
</p:tagLst>
</file>

<file path=ppt/tags/tag79.xml><?xml version="1.0" encoding="utf-8"?>
<p:tagLst xmlns:p="http://schemas.openxmlformats.org/presentationml/2006/main">
  <p:tag name="AS_UNIQUEID" val="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p="http://schemas.openxmlformats.org/presentationml/2006/main">
  <p:tag name="AS_UNIQUEID" val="1561"/>
</p:tagLst>
</file>

<file path=ppt/tags/tag791.xml><?xml version="1.0" encoding="utf-8"?>
<p:tagLst xmlns:p="http://schemas.openxmlformats.org/presentationml/2006/main">
  <p:tag name="AS_UNIQUEID" val="2068"/>
</p:tagLst>
</file>

<file path=ppt/tags/tag792.xml><?xml version="1.0" encoding="utf-8"?>
<p:tagLst xmlns:p="http://schemas.openxmlformats.org/presentationml/2006/main">
  <p:tag name="KSO_WM_BEAUTIFY_FLAG" val="#wm#"/>
  <p:tag name="KSO_WM_SLIDE_ID" val="custom20186329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86329"/>
  <p:tag name="KSO_WM_TEMPLATE_MASTER_TYPE" val="1"/>
  <p:tag name="KSO_WM_TEMPLATE_SUBCATEGORY" val="0"/>
</p:tagLst>
</file>

<file path=ppt/tags/tag793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8.xml><?xml version="1.0" encoding="utf-8"?>
<p:tagLst xmlns:p="http://schemas.openxmlformats.org/presentationml/2006/main">
  <p:tag name="AS_UNIQUEID" val="1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1636"/>
</p:tagLst>
</file>

<file path=ppt/tags/tag82.xml><?xml version="1.0" encoding="utf-8"?>
<p:tagLst xmlns:p="http://schemas.openxmlformats.org/presentationml/2006/main">
  <p:tag name="AS_UNIQUEID" val="372"/>
</p:tagLst>
</file>

<file path=ppt/tags/tag83.xml><?xml version="1.0" encoding="utf-8"?>
<p:tagLst xmlns:p="http://schemas.openxmlformats.org/presentationml/2006/main">
  <p:tag name="AS_UNIQUEID" val="373"/>
</p:tagLst>
</file>

<file path=ppt/tags/tag84.xml><?xml version="1.0" encoding="utf-8"?>
<p:tagLst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1637"/>
</p:tagLst>
</file>

<file path=ppt/tags/tag88.xml><?xml version="1.0" encoding="utf-8"?>
<p:tagLst xmlns:p="http://schemas.openxmlformats.org/presentationml/2006/main">
  <p:tag name="AS_UNIQUEID" val="378"/>
</p:tagLst>
</file>

<file path=ppt/tags/tag89.xml><?xml version="1.0" encoding="utf-8"?>
<p:tagLst xmlns:p="http://schemas.openxmlformats.org/presentationml/2006/main">
  <p:tag name="AS_UNIQUEID" val="379"/>
</p:tagLst>
</file>

<file path=ppt/tags/tag9.xml><?xml version="1.0" encoding="utf-8"?>
<p:tagLst xmlns:p="http://schemas.openxmlformats.org/presentationml/2006/main">
  <p:tag name="AS_UNIQUEID" val="1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AS_UNIQUEID" val="1638"/>
</p:tagLst>
</file>

<file path=ppt/tags/tag94.xml><?xml version="1.0" encoding="utf-8"?>
<p:tagLst xmlns:p="http://schemas.openxmlformats.org/presentationml/2006/main">
  <p:tag name="AS_UNIQUEID" val="384"/>
</p:tagLst>
</file>

<file path=ppt/tags/tag95.xml><?xml version="1.0" encoding="utf-8"?>
<p:tagLst xmlns:p="http://schemas.openxmlformats.org/presentationml/2006/main">
  <p:tag name="AS_UNIQUEID" val="385"/>
</p:tagLst>
</file>

<file path=ppt/tags/tag96.xml><?xml version="1.0" encoding="utf-8"?>
<p:tagLst xmlns:p="http://schemas.openxmlformats.org/presentationml/2006/main">
  <p:tag name="AS_UNIQUEID" val="386"/>
</p:tagLst>
</file>

<file path=ppt/tags/tag97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170</Paragraphs>
  <Slides>45</Slides>
  <Notes>24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46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同学们，再见！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2020-10-21T08:48:38.190</cp:lastPrinted>
  <dcterms:created xsi:type="dcterms:W3CDTF">2020-10-21T08:48:38Z</dcterms:created>
  <dcterms:modified xsi:type="dcterms:W3CDTF">2020-10-21T00:48:38Z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