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278" r:id="rId4"/>
    <p:sldId id="257" r:id="rId5"/>
    <p:sldId id="258" r:id="rId6"/>
    <p:sldId id="321" r:id="rId7"/>
    <p:sldId id="272" r:id="rId8"/>
    <p:sldId id="341" r:id="rId10"/>
    <p:sldId id="342" r:id="rId11"/>
    <p:sldId id="259" r:id="rId12"/>
    <p:sldId id="262" r:id="rId13"/>
    <p:sldId id="312" r:id="rId14"/>
    <p:sldId id="264" r:id="rId15"/>
    <p:sldId id="343" r:id="rId16"/>
    <p:sldId id="344" r:id="rId17"/>
    <p:sldId id="324" r:id="rId18"/>
    <p:sldId id="290" r:id="rId19"/>
    <p:sldId id="291" r:id="rId20"/>
    <p:sldId id="340" r:id="rId21"/>
    <p:sldId id="315" r:id="rId22"/>
    <p:sldId id="300" r:id="rId23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创新图片\语文\23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4362"/>
          <a:stretch>
            <a:fillRect/>
          </a:stretch>
        </p:blipFill>
        <p:spPr bwMode="auto">
          <a:xfrm flipH="1">
            <a:off x="8039421" y="0"/>
            <a:ext cx="4156273" cy="279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36962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映日荷花别样红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6962" y="2792939"/>
            <a:ext cx="8295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咬文嚼字</a:t>
            </a:r>
            <a:endParaRPr lang="en-US" altLang="zh-CN" sz="44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交流深化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031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8542" y="548680"/>
            <a:ext cx="2376264" cy="1200329"/>
            <a:chOff x="8628686" y="5243102"/>
            <a:chExt cx="2943506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297628" y="1633802"/>
            <a:ext cx="11601651" cy="4816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如何评价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咬文嚼字，在表面上像只是斟酌文字的分量，在实际上就是调整思想和情感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这种观点？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作者在文中反复强调文字和思想情感的密切关系，是从根本上抓住了文字的实质。指出了推敲文字的根本途径，即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在文字上推敲，骨子里实在是在思想情感上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推敲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，也就是说，真正意义上的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应先从思想感情入手，以表达最恰当的思想情感为最终目的，再去进一步斟酌文字，而不能一味地追求形式，搞表面文章，正如朱光潜先生所说：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文学借文字表现思想情感；文字上面有含糊，就显得思想还没有透彻，情感还没有凝练。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558" y="25574"/>
            <a:ext cx="11665296" cy="647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从课文中，可以看到作者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的极高水平，这对我们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有什么启示？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第一，咬文嚼字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必须有一字不肯放松的谨严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，咬文嚼字要有较强的语感、丰富的语言知识以及进行由此及彼、由表及里的思考能力。作者之所以能对课文中所举的例子进行精辟的分析，不仅得力于作者有极强的语感和丰富的语言知识，而且得益于由此及彼、由表及里的思考能力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三，咬文嚼字要有独立思考的精神，要敢于创新。作者在课文中给我们树立了榜样，对任何见解、任何名人不迷信，不盲从，敢于独立思考，发表新的见解。对郭沫若，对王若虚，对韩愈，尽管他们都是名人，但作者不盲从，发表了与他们不同的见解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1931" y="62225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0658" y="82724"/>
            <a:ext cx="2428257" cy="1200329"/>
            <a:chOff x="8756059" y="5243102"/>
            <a:chExt cx="3007912" cy="1640186"/>
          </a:xfrm>
        </p:grpSpPr>
        <p:sp>
          <p:nvSpPr>
            <p:cNvPr id="17" name="TextBox 16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1162844"/>
            <a:ext cx="11573076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朱光潜先生在一篇文章中说：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就写作技巧说，好文章的条理都是一样，第一是要有话说，第二要把话说得好。思想条理必须清楚，情致必须真切，境界必须新鲜，文字必须表现得恰到好处，谨严而生动，简朴不至枯涩，高华不至浮杂。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本文可以说是朱先生这一主张的生动体现。请你结合课文具体分析。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8288" y="53563"/>
            <a:ext cx="11573076" cy="6611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思路清晰。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作者围绕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这个中心，用三个分论点进行说明，第一个分论点是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在文学，无论阅读或写作，我们必须有一字不肯放松的谨严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，说明了为什么必须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；第二个分论点是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咬文嚼字，在表面上像只是斟酌文字的分量，在实际上就是调整思想和情感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，说明了什么是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，或者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的本质是什么；第三个分论点是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字的难处在意义</a:t>
            </a:r>
            <a:r>
              <a:rPr lang="en-US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主要指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联想意义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的确定与控制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，必须防止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套板反应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产生的流弊，说明了怎样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。最后归结全文，指出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咬文嚼字</a:t>
            </a:r>
            <a:r>
              <a:rPr lang="en-US" altLang="zh-CN" sz="2400" kern="100" spc="-7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的目的，就是为了使阅读与写作达到最高目标</a:t>
            </a:r>
            <a:r>
              <a:rPr lang="en-US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400" kern="100" spc="-7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艺术的完美。</a:t>
            </a:r>
            <a:endParaRPr lang="zh-CN" altLang="zh-CN" sz="2400" kern="100" spc="-7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举例精当。如作者为了剖析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两字的区别，先后选取了《水浒》和《红楼梦》的生动例子，强调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不单是文字之争，而且涉及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思想情感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的意味。分析丝丝入扣，说理精辟透彻。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见解新颖。如郭沫若将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改为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，是当代文学界公认的善于炼字的典型，郭沫若本人也以此自诩，作者却能旁征博引，从中发现新的炼字的规律，使人有茅塞顿开的感觉。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13" y="116632"/>
            <a:ext cx="11573076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朱光潜先生的《咬文嚼字》一文提出许多新颖独特的见解，使人大有茅塞顿开的感觉。但是课文也有不足之处，有些问题的分析，似乎未必完全恰当。例如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推敲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字真的如作者所说不如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字吗？请你读一读贾岛的原诗，说说你的看法。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040624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508" y="11857"/>
            <a:ext cx="11682049" cy="66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贾岛《题李凝幽居》：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闲居少邻并，草径入荒园。鸟宿池边树，僧敲月下门。过桥分野色，移石动云根。暂去还来此，幽期不负言。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这首诗写的是诗人贾岛夜访李凝，而不是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孤僧步月归寺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。诗的前半部分是写诗人来访，后半部分是写诗人访问归去。中间贾岛与李凝谈了什么，通通省去未说，但从诗末句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幽期不负言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可以看出，两人说的是隐居生活的乐趣。全诗表达了贾岛对李凝隐居生活的向往和自己打算效法李凝的心愿。诗中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入、敲、过、去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等动词，写的是同一个人在活动，这人当然只能是来访李凝的诗人自己，绝对不会是李凝本人，更不可能是另外冒出来的第三人。那个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敲月下门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僧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，不是另外的什么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孤零零的一个和尚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，而是诗人自己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贾岛曾做过和尚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敲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的绝不是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自掩自推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寺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门，而是李凝幽居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闲居</a:t>
            </a:r>
            <a:r>
              <a:rPr lang="en-US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的门。李凝居处的门到了夜晚当然是关了的，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僧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怎么会只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而不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敲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？他如果不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敲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，李凝又怎么会知道有人来访？由此可知，诗该用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还是该用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敲</a:t>
            </a:r>
            <a:r>
              <a:rPr lang="en-US" altLang="zh-CN" sz="24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，当是不言自明。所以，任何语言文字的推敲，必须记住一个基本的常识，就是整体性原则，也就是所谓的字不离句，句不离段，段不离篇。稍有疏忽，即使朱先生这样的大师也会犯常识性的错误。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608" y="596296"/>
            <a:ext cx="11618499" cy="6105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谈　静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朱光潜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zh-CN" altLang="zh-CN" sz="24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乐趣一半得之于活动，还有一半得之于感受。所谓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感受</a:t>
            </a:r>
            <a:r>
              <a:rPr lang="en-US" altLang="zh-CN" sz="24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是被动的，是容许自然界事物感动我的感官和心灵。眼见颜色，耳闻声音，是感受；见颜色而知其美，闻声音而知其和，也是感受。同一美颜，同一和声，而各个人所见到的美与和的程度又随天资境遇而不同。比方路边一棵苍松，你只觉得可以砍来造船；我觉得可以让人纳凉；他也许说很宜于入画，或者说是高风亮节的象征。反应不同，都由于感受力有强有弱。</a:t>
            </a:r>
            <a:endParaRPr lang="zh-CN" altLang="zh-CN" sz="240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4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世间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才之所以为天才，固然由于具有伟大的创造力，而他的感受力也分外比一般人强烈。比方诗人和美术家，你见不到的东西他能见到，你闻不到的东西他能闻到。麻木不仁的人就不然，请伯牙向他弹琴，他也只联想到弹棉花。感受也可以说是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领略</a:t>
            </a:r>
            <a:r>
              <a:rPr lang="en-US" altLang="zh-CN" sz="24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，不过领略只是感受的一方面。世界上最快活的人不仅是最活动的人，也是最能领略的人。所谓领略，就是能在生活中寻出趣味。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133" y="37703"/>
            <a:ext cx="11584591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处处领略到趣味的人决不至于岑寂，也决不至于烦闷。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半亩方塘一鉴开，天光云影共徘徊。问渠那得清如许？为有源头活水来。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这是一种绝美的境界。姑且闭目一思索，假想这半亩方塘便是自己的心，你看这首诗比拟人生苦乐多么惬当！一般人的生活干燥，只是因为他们的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半亩方塘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中没有天光云影，没有源头活水来，这源头活水便是领略得的趣味。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领略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趣味的能力固然一半由于天资，一半也由于修养。大约静中比较容易见出趣味。物理上有一条定律说：两物不能同时并存于同一空间。这个定律在心理方面也可以说得通。一般人不能感受趣味，大半因为心地太忙，不空所以不灵。所谓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，便是指心界的空灵，不是指物界的沉寂，物界永远不沉寂的。心境愈空灵，愈不觉得物界沉寂，或者还可以进一步说，心界愈空灵，也愈不觉得物界喧嘈。所以习静并不必定要逃空谷，也不必定学佛家静坐参禅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16" y="32186"/>
            <a:ext cx="116185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与闲也不同。许多闲人不必都能领略静中趣味，而能领略静中趣味的人，也不必定要闲。在百忙中，在尘市喧嚷中，偶然丢开一切，悠然遐想，心中便蓦然似有一道灵光闪烁，无穷妙悟便源源而来：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万物静观皆自得，四时佳兴与人同。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日本人小林一茶有一首俳句：</a:t>
            </a:r>
            <a:r>
              <a:rPr lang="en-US" altLang="zh-CN" sz="2800" u="he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不要打哪，苍蝇搓他的手，搓他的脚呢。</a:t>
            </a:r>
            <a:r>
              <a:rPr lang="en-US" altLang="zh-CN" sz="2800" u="he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懂得这一句诗，便懂得我所谓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选自朱光潜《谈美书简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给青年的十二封信》，有删改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作者心界空灵，由眼前的苍蝇而悠然遐想，悟得万物平等真谛，泯灭了益虫、害虫的功利观念，用拟人手法写出了苍蝇的自在情态，由此而获得的情趣正是作者所阐述的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静趣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静趣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是指心灵空灵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或摆脱物界喧嘈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，在悠然遐想中获得无穷妙悟。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721271"/>
            <a:ext cx="11376000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文章先由人生乐趣谈起，提出人生乐趣一半来自于感受；再阐述感受力有强有弱，感受力强，能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处处领略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，就能在生活中寻出趣味；最后阐明领略趣味要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6" y="1981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299542"/>
            <a:ext cx="1116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理清全文的脉络结构，把握作者的思想感情。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学习本文的论证结构和论证方法。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分析评价课文观点，借鉴吸收课文的写法。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istrator\Desktop\创新图片\语文\23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4362"/>
          <a:stretch>
            <a:fillRect/>
          </a:stretch>
        </p:blipFill>
        <p:spPr bwMode="auto">
          <a:xfrm flipH="1">
            <a:off x="8039421" y="0"/>
            <a:ext cx="4156273" cy="279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205606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3174285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429783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69302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91346" y="381749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1346" y="494196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549130" y="2079545"/>
            <a:ext cx="31683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牍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俗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447010"/>
            <a:ext cx="33843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辑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锱铢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斟酌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2777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2777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5784" y="2079545"/>
            <a:ext cx="22067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zēnɡ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jí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zī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zhū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zhēn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zhuó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cén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yùn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07174" y="2074322"/>
            <a:ext cx="20882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zǐ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dú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làn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5099"/>
            <a:ext cx="11376000" cy="651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清沁肺腑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推陈翻新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自鸣得意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索然无味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不即不离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点铁成金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深恶痛绝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锱铢必较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学富五车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6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才高八斗：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4698" y="573269"/>
            <a:ext cx="8741543" cy="3873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清新得渗透到人的内脏，比喻使人很感动。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去掉旧事物的糟粕，取其精华，并使它向新的方向发展。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自己表示很得意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多含贬义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形容呆板枯燥，一点意思或趣味也没有。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既不亲近也不疏远。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比喻把不好的或平凡的事物改变成很好的事物。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厌恶、痛恨到极点。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575" y="4312146"/>
            <a:ext cx="11233248" cy="1123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极少的钱或很小的事，都十分计较。锱、铢，古代很小的重量单位。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4301" y="5396148"/>
            <a:ext cx="459405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形容书读得多，学问渊博。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5000"/>
              </a:lnSpc>
              <a:tabLst>
                <a:tab pos="207073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富有文才。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  <p:bldP spid="2" grpId="1"/>
      <p:bldP spid="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827187"/>
            <a:ext cx="11376000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本文在论证中使用了哪些材料？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郭沫若听演员的意见改动《屈原》的一句台词。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《水浒》《红楼梦》中几句谩骂性的话语。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《史记》对李广射虎的描写，王若虚对它的改动。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韩愈帮贾岛斟酌诗句。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字的直指意义和联想意义。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《惠山烹小龙团》三、四两句的剖析。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柳腰桃面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等套语的评述。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20046"/>
            <a:ext cx="11376000" cy="5827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作者运用这些材料分别证明了什么观点？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炼字的重要性。在结构上起到引起下文的作用。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古代伟大作家都注重炼字，古代伟大的著作都是炼字的典范。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文学借文字表现思想情感；文字上面有含糊，就显得思想还没有透彻，情感还没有凝练。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更动了文字，就同时更动了思想情感。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字有直指的意义，有联想的意义。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善用联想的意义，会使文章增色。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联想意义的误用会造成流弊。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20046"/>
            <a:ext cx="11376000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请为本文划分结构层次并概括主要内容。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第一层次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：写炼字的重要性。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第二层次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：写文字的改动关系着作者的思想情感。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第三层次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(6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：写文学写作要注重斟酌文字的联想意义。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第四层次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：总结全文，提倡人们在创作和欣赏中咬文嚼字。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630213"/>
            <a:ext cx="11376000" cy="59740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朱光潜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(1897—1986)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，笔名孟石、孟实。安徽桐城人。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现代美学家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、文艺理论家。主要著作有《文艺心理学》和《诗论》。其所著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《西方美学史》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是中国第一部系统论述西方美学历史的著作。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背景展示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汉语言历史悠久，博大精深。掌握和正确运用祖国的语言文字是中华民族子孙义不容辞的责任。但是，走上大街放眼望去，错别字不少；翻开书报，错别字、病句到处可见；听人讲话，不规范的用语几乎随时都可以听到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鉴于此，作者从生活和文学艺术出发，举例分析，旨在引导读者认真学习祖国语言，养成一字不可放松的谨严精神，达到正确运用祖国语言文字的目的。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97582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4248</Words>
  <Application>WPS 演示</Application>
  <PresentationFormat>自定义</PresentationFormat>
  <Paragraphs>185</Paragraphs>
  <Slides>20</Slides>
  <Notes>3</Notes>
  <HiddenSlides>2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华文细黑</vt:lpstr>
      <vt:lpstr>黑体</vt:lpstr>
      <vt:lpstr>Broadway</vt:lpstr>
      <vt:lpstr>DFPYeaSong-B5</vt:lpstr>
      <vt:lpstr>Arial Unicode MS</vt:lpstr>
      <vt:lpstr>Calibri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559</cp:revision>
  <dcterms:created xsi:type="dcterms:W3CDTF">2016-03-28T08:27:00Z</dcterms:created>
  <dcterms:modified xsi:type="dcterms:W3CDTF">2018-02-13T15:09:40Z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