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 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静夜思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低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algn="r">
              <a:spcBef>
                <a:spcPct val="20000"/>
              </a:spcBef>
            </a:pP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床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乡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88265"/>
            <a:ext cx="4018915" cy="60096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655" y="88265"/>
            <a:ext cx="4761865" cy="3333115"/>
          </a:xfrm>
          <a:prstGeom prst="rect">
            <a:avLst/>
          </a:prstGeom>
        </p:spPr>
      </p:pic>
      <p:pic>
        <p:nvPicPr>
          <p:cNvPr id="4" name="图片 3" descr="KT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8060" y="3842385"/>
            <a:ext cx="3893185" cy="417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" y="108585"/>
            <a:ext cx="4342765" cy="607631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010" y="108585"/>
            <a:ext cx="4761865" cy="3333115"/>
          </a:xfrm>
          <a:prstGeom prst="rect">
            <a:avLst/>
          </a:prstGeom>
        </p:spPr>
      </p:pic>
      <p:pic>
        <p:nvPicPr>
          <p:cNvPr id="4" name="图片 3" descr="KT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540" y="3711575"/>
            <a:ext cx="3404235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65405"/>
            <a:ext cx="3891915" cy="590994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990" y="65405"/>
            <a:ext cx="5456555" cy="3819525"/>
          </a:xfrm>
          <a:prstGeom prst="rect">
            <a:avLst/>
          </a:prstGeom>
        </p:spPr>
      </p:pic>
      <p:pic>
        <p:nvPicPr>
          <p:cNvPr id="4" name="图片 3" descr="KT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2105" y="3985895"/>
            <a:ext cx="437896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52705"/>
            <a:ext cx="3942715" cy="584771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860" y="52705"/>
            <a:ext cx="5364480" cy="3754755"/>
          </a:xfrm>
          <a:prstGeom prst="rect">
            <a:avLst/>
          </a:prstGeom>
        </p:spPr>
      </p:pic>
      <p:pic>
        <p:nvPicPr>
          <p:cNvPr id="4" name="图片 3" descr="KT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510" y="3807460"/>
            <a:ext cx="3725545" cy="6013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65405"/>
            <a:ext cx="4104640" cy="619061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65405"/>
            <a:ext cx="4918075" cy="3442335"/>
          </a:xfrm>
          <a:prstGeom prst="rect">
            <a:avLst/>
          </a:prstGeom>
        </p:spPr>
      </p:pic>
      <p:pic>
        <p:nvPicPr>
          <p:cNvPr id="4" name="图片 3" descr="KT低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4615" y="3710305"/>
            <a:ext cx="3215640" cy="443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" y="78740"/>
            <a:ext cx="4447540" cy="602869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080" y="78740"/>
            <a:ext cx="4761865" cy="3333115"/>
          </a:xfrm>
          <a:prstGeom prst="rect">
            <a:avLst/>
          </a:prstGeom>
        </p:spPr>
      </p:pic>
      <p:pic>
        <p:nvPicPr>
          <p:cNvPr id="4" name="图片 3" descr="KT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5" y="3920490"/>
            <a:ext cx="3650615" cy="3917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67945"/>
            <a:ext cx="4196715" cy="60604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67945"/>
            <a:ext cx="5116195" cy="3581400"/>
          </a:xfrm>
          <a:prstGeom prst="rect">
            <a:avLst/>
          </a:prstGeom>
        </p:spPr>
      </p:pic>
      <p:pic>
        <p:nvPicPr>
          <p:cNvPr id="4" name="图片 3" descr="KT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0" y="3881120"/>
            <a:ext cx="1652270" cy="5365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2016-12-29T12:02:16Z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