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382"/>
    <p:restoredTop sz="97431"/>
  </p:normalViewPr>
  <p:slideViewPr>
    <p:cSldViewPr snapToGrid="0" showGuides="1">
      <p:cViewPr varScale="1">
        <p:scale>
          <a:sx n="69" d="100"/>
          <a:sy n="69" d="100"/>
        </p:scale>
        <p:origin x="-900" y="-108"/>
      </p:cViewPr>
      <p:guideLst>
        <p:guide orient="horz" pos="2160"/>
        <p:guide pos="29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2.xml"/><Relationship Id="rId7" Type="http://schemas.openxmlformats.org/officeDocument/2006/relationships/slide" Target="slide7.xml"/><Relationship Id="rId6" Type="http://schemas.openxmlformats.org/officeDocument/2006/relationships/slide" Target="slide3.xml"/><Relationship Id="rId5" Type="http://schemas.openxmlformats.org/officeDocument/2006/relationships/slide" Target="slide5.xml"/><Relationship Id="rId4" Type="http://schemas.openxmlformats.org/officeDocument/2006/relationships/image" Target="../media/image1.tiff"/><Relationship Id="rId3" Type="http://schemas.openxmlformats.org/officeDocument/2006/relationships/slide" Target="slide6.xml"/><Relationship Id="rId2" Type="http://schemas.openxmlformats.org/officeDocument/2006/relationships/slide" Target="slide4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tiff"/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tiff"/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tiff"/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tiff"/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副标题 2"/>
          <p:cNvSpPr>
            <a:spLocks noGrp="1"/>
          </p:cNvSpPr>
          <p:nvPr>
            <p:ph type="subTitle"/>
          </p:nvPr>
        </p:nvSpPr>
        <p:spPr>
          <a:xfrm>
            <a:off x="0" y="1357313"/>
            <a:ext cx="9174163" cy="552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342900" lvl="0" indent="-342900" algn="ctr" eaLnBrk="1" hangingPunct="1"/>
            <a:r>
              <a:rPr lang="en-US" altLang="zh-CN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RJ · </a:t>
            </a:r>
            <a:r>
              <a:rPr lang="zh-CN" altLang="en-US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一年级语文下册</a:t>
            </a:r>
            <a:endParaRPr lang="zh-CN" altLang="en-US" sz="3600" dirty="0">
              <a:solidFill>
                <a:schemeClr val="hlink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3075" name="副标题 2"/>
          <p:cNvSpPr/>
          <p:nvPr/>
        </p:nvSpPr>
        <p:spPr>
          <a:xfrm>
            <a:off x="3265488" y="2197100"/>
            <a:ext cx="3214687" cy="742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识字 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7 </a:t>
            </a:r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操场上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</a:t>
            </a:r>
            <a:endParaRPr lang="zh-CN" altLang="en-US" sz="2400" b="1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6" name="副标题 2">
            <a:hlinkClick r:id="rId2" action="ppaction://hlinksldjump"/>
          </p:cNvPr>
          <p:cNvSpPr/>
          <p:nvPr/>
        </p:nvSpPr>
        <p:spPr>
          <a:xfrm>
            <a:off x="32305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跑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7" name="副标题 2">
            <a:hlinkClick r:id="rId3" action="ppaction://hlinksldjump"/>
          </p:cNvPr>
          <p:cNvSpPr/>
          <p:nvPr/>
        </p:nvSpPr>
        <p:spPr>
          <a:xfrm>
            <a:off x="539273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声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8" name="副标题 2"/>
          <p:cNvSpPr/>
          <p:nvPr/>
        </p:nvSpPr>
        <p:spPr>
          <a:xfrm>
            <a:off x="2520950" y="2871788"/>
            <a:ext cx="4265613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点击生字进入生字教学</a:t>
            </a:r>
            <a:endParaRPr lang="en-US" altLang="zh-CN" sz="2400" b="1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ctr">
              <a:spcBef>
                <a:spcPct val="20000"/>
              </a:spcBef>
            </a:pPr>
            <a:endParaRPr lang="zh-CN" altLang="en-US" sz="2400" b="1" dirty="0">
              <a:solidFill>
                <a:srgbClr val="FF33CC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079" name="图片 1" descr="优异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800" y="292100"/>
            <a:ext cx="1570038" cy="56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副标题 2">
            <a:hlinkClick r:id="rId5" action="ppaction://hlinksldjump"/>
          </p:cNvPr>
          <p:cNvSpPr/>
          <p:nvPr/>
        </p:nvSpPr>
        <p:spPr>
          <a:xfrm>
            <a:off x="42687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足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1" name="副标题 2">
            <a:hlinkClick r:id="rId6" action="ppaction://hlinksldjump"/>
          </p:cNvPr>
          <p:cNvSpPr/>
          <p:nvPr/>
        </p:nvSpPr>
        <p:spPr>
          <a:xfrm>
            <a:off x="218440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拍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2" name="副标题 2">
            <a:hlinkClick r:id="rId7" action="ppaction://hlinksldjump"/>
          </p:cNvPr>
          <p:cNvSpPr/>
          <p:nvPr/>
        </p:nvSpPr>
        <p:spPr>
          <a:xfrm>
            <a:off x="64785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身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3" name="副标题 2">
            <a:hlinkClick r:id="rId8" action="ppaction://hlinksldjump"/>
          </p:cNvPr>
          <p:cNvSpPr/>
          <p:nvPr/>
        </p:nvSpPr>
        <p:spPr>
          <a:xfrm>
            <a:off x="10842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打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4" name="副标题 2">
            <a:hlinkClick r:id="rId9" action="ppaction://hlinksldjump"/>
          </p:cNvPr>
          <p:cNvSpPr/>
          <p:nvPr/>
        </p:nvSpPr>
        <p:spPr>
          <a:xfrm>
            <a:off x="749935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2" name="矩形 31793"/>
          <p:cNvSpPr/>
          <p:nvPr/>
        </p:nvSpPr>
        <p:spPr>
          <a:xfrm>
            <a:off x="935038" y="5730875"/>
            <a:ext cx="4006850" cy="366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 descr="1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10" y="229235"/>
            <a:ext cx="3909060" cy="5868670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2420" y="692785"/>
            <a:ext cx="4761865" cy="3333115"/>
          </a:xfrm>
          <a:prstGeom prst="rect">
            <a:avLst/>
          </a:prstGeom>
        </p:spPr>
      </p:pic>
      <p:pic>
        <p:nvPicPr>
          <p:cNvPr id="4" name="图片 3" descr="KT打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4030" y="4301490"/>
            <a:ext cx="2127250" cy="4121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矩形 37896"/>
          <p:cNvSpPr/>
          <p:nvPr/>
        </p:nvSpPr>
        <p:spPr>
          <a:xfrm>
            <a:off x="942975" y="5751513"/>
            <a:ext cx="3736975" cy="3413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2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410" y="320040"/>
            <a:ext cx="3822700" cy="5649595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7820" y="782955"/>
            <a:ext cx="4761865" cy="3333115"/>
          </a:xfrm>
          <a:prstGeom prst="rect">
            <a:avLst/>
          </a:prstGeom>
        </p:spPr>
      </p:pic>
      <p:pic>
        <p:nvPicPr>
          <p:cNvPr id="4" name="图片 3" descr="KT拍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5080" y="4276090"/>
            <a:ext cx="2447290" cy="2952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3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245" y="205105"/>
            <a:ext cx="3847465" cy="5723890"/>
          </a:xfrm>
          <a:prstGeom prst="rect">
            <a:avLst/>
          </a:prstGeom>
        </p:spPr>
      </p:pic>
      <p:pic>
        <p:nvPicPr>
          <p:cNvPr id="3" name="图片 2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710" y="834390"/>
            <a:ext cx="4761865" cy="3333115"/>
          </a:xfrm>
          <a:prstGeom prst="rect">
            <a:avLst/>
          </a:prstGeom>
        </p:spPr>
      </p:pic>
      <p:pic>
        <p:nvPicPr>
          <p:cNvPr id="4" name="图片 3" descr="KT跑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8710" y="4430395"/>
            <a:ext cx="3357245" cy="2698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4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835" y="38100"/>
            <a:ext cx="4187190" cy="5754370"/>
          </a:xfrm>
          <a:prstGeom prst="rect">
            <a:avLst/>
          </a:prstGeom>
        </p:spPr>
      </p:pic>
      <p:pic>
        <p:nvPicPr>
          <p:cNvPr id="3" name="图片 2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0690" y="448945"/>
            <a:ext cx="4761865" cy="3333115"/>
          </a:xfrm>
          <a:prstGeom prst="rect">
            <a:avLst/>
          </a:prstGeom>
        </p:spPr>
      </p:pic>
      <p:pic>
        <p:nvPicPr>
          <p:cNvPr id="4" name="图片 3" descr="KT足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4325" y="3877945"/>
            <a:ext cx="2419985" cy="3340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副标题 2">
            <a:hlinkClick r:id="rId1" action="ppaction://hlinksldjump"/>
          </p:cNvPr>
          <p:cNvSpPr/>
          <p:nvPr/>
        </p:nvSpPr>
        <p:spPr>
          <a:xfrm>
            <a:off x="6592888" y="521335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5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70" y="231140"/>
            <a:ext cx="3928110" cy="5453380"/>
          </a:xfrm>
          <a:prstGeom prst="rect">
            <a:avLst/>
          </a:prstGeom>
        </p:spPr>
      </p:pic>
      <p:pic>
        <p:nvPicPr>
          <p:cNvPr id="3" name="图片 2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3390" y="461645"/>
            <a:ext cx="4761865" cy="3333115"/>
          </a:xfrm>
          <a:prstGeom prst="rect">
            <a:avLst/>
          </a:prstGeom>
        </p:spPr>
      </p:pic>
      <p:pic>
        <p:nvPicPr>
          <p:cNvPr id="4" name="图片 3" descr="KT声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0230" y="4058285"/>
            <a:ext cx="2419985" cy="3340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6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" y="217805"/>
            <a:ext cx="4291965" cy="5735320"/>
          </a:xfrm>
          <a:prstGeom prst="rect">
            <a:avLst/>
          </a:prstGeom>
        </p:spPr>
      </p:pic>
      <p:pic>
        <p:nvPicPr>
          <p:cNvPr id="3" name="图片 2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6270" y="487680"/>
            <a:ext cx="4761865" cy="3333115"/>
          </a:xfrm>
          <a:prstGeom prst="rect">
            <a:avLst/>
          </a:prstGeom>
        </p:spPr>
      </p:pic>
      <p:pic>
        <p:nvPicPr>
          <p:cNvPr id="4" name="图片 3" descr="KT身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3225" y="3902710"/>
            <a:ext cx="2424430" cy="3346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7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" y="165100"/>
            <a:ext cx="3837940" cy="5838190"/>
          </a:xfrm>
          <a:prstGeom prst="rect">
            <a:avLst/>
          </a:prstGeom>
        </p:spPr>
      </p:pic>
      <p:pic>
        <p:nvPicPr>
          <p:cNvPr id="3" name="图片 2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0830" y="286385"/>
            <a:ext cx="4761865" cy="3333115"/>
          </a:xfrm>
          <a:prstGeom prst="rect">
            <a:avLst/>
          </a:prstGeom>
        </p:spPr>
      </p:pic>
      <p:pic>
        <p:nvPicPr>
          <p:cNvPr id="4" name="图片 3" descr="KT体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7015" y="4109085"/>
            <a:ext cx="3261360" cy="45021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WPS 演示</Application>
  <PresentationFormat/>
  <Paragraphs>35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Times New Roman</vt:lpstr>
      <vt:lpstr>楷体_GB2312</vt:lpstr>
      <vt:lpstr>方正大标宋简体</vt:lpstr>
      <vt:lpstr>方正黑体简体</vt:lpstr>
      <vt:lpstr>微软雅黑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113</cp:revision>
  <dcterms:created xsi:type="dcterms:W3CDTF">2015-08-14T00:37:00Z</dcterms:created>
  <dcterms:modified xsi:type="dcterms:W3CDTF">2016-12-29T12:22:44Z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