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26" r:id="rId2"/>
    <p:sldId id="340" r:id="rId3"/>
    <p:sldId id="453" r:id="rId4"/>
    <p:sldId id="454" r:id="rId5"/>
    <p:sldId id="455" r:id="rId6"/>
    <p:sldId id="456" r:id="rId7"/>
    <p:sldId id="390" r:id="rId8"/>
    <p:sldId id="457" r:id="rId9"/>
    <p:sldId id="458" r:id="rId10"/>
    <p:sldId id="459" r:id="rId11"/>
    <p:sldId id="301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FF0000"/>
    <a:srgbClr val="C5E0B4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7070" y="1044575"/>
            <a:ext cx="7769860" cy="51803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7624" y="2246012"/>
            <a:ext cx="6048672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FF0000"/>
                </a:solidFill>
                <a:latin typeface="+mn-ea"/>
              </a:rPr>
              <a:t> 语文园地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6950" y="1870710"/>
            <a:ext cx="5168265" cy="12515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205" y="1036320"/>
            <a:ext cx="2193290" cy="7149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7420" y="3573145"/>
            <a:ext cx="7600950" cy="1438662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这句话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出自宋代陆游的《病起书怀》。意思是虽然自己地位低微，但是从没忘掉忧国忧民的责任。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07460" y="244665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位卑未敢忘忧国。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1335" y="1050290"/>
            <a:ext cx="1748155" cy="5784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1335" y="1628775"/>
            <a:ext cx="8318500" cy="440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为了拖住敌人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七连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班的五个战士一边痛击追上来的敌人，一边有计划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地把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批敌人引上了狼牙山。他们利用险要的地形，把冲上来的敌人一次又一次地打下去。班长马宝玉沉着地指挥战斗，让敌人走近了，才下命令狠狠地打。副班长葛振林打一枪就大吼一声，好像细小的枪口喷不完他的满腔怒火。战士宋学义扔手榴弹总要把胳膊抡一个圈，好使出浑身的力气。胡德林和胡福才这两个小战士把脸绷得紧紧的，全神贯注地瞄准敌人射击。敌人始终不能前进一步。在崎岖的山路上，横七竖八地躺着许多敌人的尸体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1825" y="1236345"/>
            <a:ext cx="788098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开头是海军两个排，雪白的帽子，跟海洋一个颜色的蓝制服。接着是步兵一个师，以连为单位，列成方阵，齐步行进。接着是炮兵一个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师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野炮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、山炮、榴弹炮、火箭炮，各式各样的炮，都排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成一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形的横列前进。接着是一个战车师，各种装甲车和坦克车两辆或三辆一排，整整齐齐地前进；战士们挺着胸膛站在战车上，像钢铁巨人一样。接着是一个骑兵师，“红马连”一色红马、“白马连”一色白马，五马并行，马腿的动作完全一致。以上这些部队，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等的距离和相同的速度经过主席台前。当战车部队经过的时候，人民空军的飞机也一队队排成人字形，飞过天空。毛主席首先向空中招手。群众看见了，都把头上的帽子、手里的报纸和别的东西抛上天去，欢呼声盖过了飞机的隆隆声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1335" y="1050290"/>
            <a:ext cx="1748155" cy="5784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交流平台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6930" y="2018030"/>
            <a:ext cx="7999095" cy="1412773"/>
          </a:xfrm>
          <a:prstGeom prst="snip2Diag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起初是全场肃静，只听见炮声，只听见国旗和许多旗帜飘拂的声音。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685" y="3792220"/>
            <a:ext cx="8362950" cy="2065448"/>
          </a:xfrm>
          <a:prstGeom prst="snip2Diag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marL="266700" algn="l"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那里的天比别处的更可爱，空气是那么清鲜，天空是那么明朗，使我总想高歌一曲，表示我满心的愉快。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1335" y="1050290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书写提示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909955" y="1838325"/>
            <a:ext cx="2185035" cy="3181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987800" y="1514475"/>
            <a:ext cx="4227195" cy="1982470"/>
          </a:xfrm>
          <a:prstGeom prst="round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1335" y="5019675"/>
            <a:ext cx="30613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竖幅的作品从右往左写，署名在左下角。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2865" y="3631565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横幅的作品从上往下，署名在右下。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rcRect t="9326" b="5147"/>
          <a:stretch>
            <a:fillRect/>
          </a:stretch>
        </p:blipFill>
        <p:spPr>
          <a:xfrm>
            <a:off x="4784725" y="4183380"/>
            <a:ext cx="3258820" cy="200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22655" y="1958975"/>
            <a:ext cx="7047390" cy="572930"/>
          </a:xfrm>
          <a:prstGeom prst="roundRect">
            <a:avLst/>
          </a:prstGeom>
          <a:noFill/>
          <a:ln w="508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鞠躬尽瘁，死而后已。——【三国】诸葛亮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0585" y="2901315"/>
            <a:ext cx="7402990" cy="572930"/>
          </a:xfrm>
          <a:prstGeom prst="roundRect">
            <a:avLst/>
          </a:prstGeom>
          <a:noFill/>
          <a:ln w="508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捐躯赴国难，视死忽如归。——【三国】曹植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0585" y="3815080"/>
            <a:ext cx="7833995" cy="1046191"/>
          </a:xfrm>
          <a:prstGeom prst="roundRect">
            <a:avLst/>
          </a:prstGeom>
          <a:noFill/>
          <a:ln w="50800">
            <a:solidFill>
              <a:srgbClr val="C5E0B4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祖宗疆土，当以死守，不可以尺寸与人。</a:t>
            </a:r>
          </a:p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——【宋】李纲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2655" y="5203190"/>
            <a:ext cx="5624990" cy="572930"/>
          </a:xfrm>
          <a:prstGeom prst="roundRect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位卑未敢忘忧国。——【宋】陆游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1335" y="1050290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1435" y="1996440"/>
            <a:ext cx="6501130" cy="1331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205" y="1036320"/>
            <a:ext cx="2193290" cy="7149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7420" y="3573145"/>
            <a:ext cx="7600950" cy="1438604"/>
          </a:xfrm>
          <a:prstGeom prst="snip2DiagRect">
            <a:avLst/>
          </a:prstGeom>
          <a:noFill/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本句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出自诸葛亮的《后出师表》，意思是勤勤恳恳，竭尽心力，到死为止。多用来形容人的伟大。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01775" y="240157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鞠躬尽瘁，死而后已。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1435" y="1996440"/>
            <a:ext cx="6501130" cy="1331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205" y="1036320"/>
            <a:ext cx="2193290" cy="7149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7420" y="3573145"/>
            <a:ext cx="7600950" cy="2103863"/>
          </a:xfrm>
          <a:prstGeom prst="snip2Diag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本句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出自三国时期曹植的《白马篇》，意思是为了解除国难献身，把死亡看作回家一样。突出表现了一种爱国情感。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01775" y="2401570"/>
            <a:ext cx="4450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捐躯赴国难，视死忽如归。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100" y="1564640"/>
            <a:ext cx="8092440" cy="1859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205" y="1036320"/>
            <a:ext cx="2193290" cy="7149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7420" y="3573145"/>
            <a:ext cx="7600950" cy="2103897"/>
          </a:xfrm>
          <a:prstGeom prst="snip2Diag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这句话出自《宋史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李纲列传上》，意思是祖宗留下来的土地，我们无论如何也要守住，一寸土地也不能让给别人。　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97355" y="246189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祖宗疆土，当以死守，不可以尺寸与人。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22</TotalTime>
  <Words>858</Words>
  <Application>Microsoft Office PowerPoint</Application>
  <PresentationFormat>On-screen Show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404</cp:revision>
  <dcterms:created xsi:type="dcterms:W3CDTF">2013-11-14T01:26:00Z</dcterms:created>
  <dcterms:modified xsi:type="dcterms:W3CDTF">2019-08-10T11:59:15Z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