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sldIdLst>
    <p:sldId id="281" r:id="rId2"/>
    <p:sldId id="307" r:id="rId3"/>
    <p:sldId id="308" r:id="rId4"/>
    <p:sldId id="298" r:id="rId5"/>
    <p:sldId id="289" r:id="rId6"/>
    <p:sldId id="285" r:id="rId7"/>
    <p:sldId id="301" r:id="rId8"/>
    <p:sldId id="295" r:id="rId9"/>
    <p:sldId id="288" r:id="rId10"/>
    <p:sldId id="291" r:id="rId11"/>
    <p:sldId id="300" r:id="rId12"/>
    <p:sldId id="296" r:id="rId13"/>
    <p:sldId id="258" r:id="rId14"/>
    <p:sldId id="299" r:id="rId15"/>
    <p:sldId id="269" r:id="rId16"/>
    <p:sldId id="275" r:id="rId17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2" d="100"/>
          <a:sy n="82" d="100"/>
        </p:scale>
        <p:origin x="834" y="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07F27A3-3013-4DD7-9207-C68B018BF844}" type="datetimeFigureOut">
              <a:rPr lang="zh-CN" altLang="en-US" smtClean="0"/>
              <a:t>2018-05-30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BB34947-5EAD-4875-9B2A-BE3F239406A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58231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2018-05-30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2018-05-30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2018-05-30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buFontTx/>
              <a:buNone/>
              <a:defRPr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dirty="0"/>
            </a:lvl1pPr>
          </a:lstStyle>
          <a:p>
            <a:pPr>
              <a:defRPr/>
            </a:pPr>
            <a:fld id="{3D2EC6F3-F862-491E-9B04-F2CE92DAB32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792263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buFontTx/>
              <a:buNone/>
              <a:defRPr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dirty="0"/>
            </a:lvl1pPr>
          </a:lstStyle>
          <a:p>
            <a:pPr>
              <a:defRPr/>
            </a:pPr>
            <a:fld id="{3D2EC6F3-F862-491E-9B04-F2CE92DAB32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5378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2018-05-30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2018-05-30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2018-05-30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2018-05-30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2018-05-30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2018-05-30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2018-05-30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2018-05-30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5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2018-05-30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3" r:id="rId12"/>
    <p:sldLayoutId id="2147483666" r:id="rId1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2.jp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4" Type="http://schemas.openxmlformats.org/officeDocument/2006/relationships/image" Target="../media/image1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3223510" y="99189"/>
            <a:ext cx="2885726" cy="553998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30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楷体_GB2312" panose="02010609030101010101" charset="-122"/>
                <a:ea typeface="楷体_GB2312" panose="02010609030101010101" charset="-122"/>
              </a:rPr>
              <a:t>我喜欢的动画片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821" y="617934"/>
            <a:ext cx="2960370" cy="2145506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92065" y="675304"/>
            <a:ext cx="2905601" cy="214503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7800" y="3184103"/>
            <a:ext cx="3214211" cy="1614488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/>
          <a:srcRect l="300" b="6862"/>
          <a:stretch>
            <a:fillRect/>
          </a:stretch>
        </p:blipFill>
        <p:spPr>
          <a:xfrm>
            <a:off x="6235540" y="581924"/>
            <a:ext cx="2824163" cy="2183606"/>
          </a:xfrm>
          <a:prstGeom prst="rect">
            <a:avLst/>
          </a:prstGeom>
        </p:spPr>
      </p:pic>
      <p:sp>
        <p:nvSpPr>
          <p:cNvPr id="2" name="AutoShape 2" descr="data:image/jpeg;base64,/9j/4AAQSkZJRgABAQAAAQABAAD/2wBDAAgGBgcGBQgHBwcJCQgKDBQNDAsLDBkSEw8UHRofHh0aHBwgJC4nICIsIxwcKDcpLDAxNDQ0Hyc5PTgyPC4zNDL/2wBDAQkJCQwLDBgNDRgyIRwhMjIyMjIyMjIyMjIyMjIyMjIyMjIyMjIyMjIyMjIyMjIyMjIyMjIyMjIyMjIyMjIyMjL/wAARCAEsASM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uqKKKyOcKKKKACiiigAooooAKKKKACiiigAooooAKKKKACiiigAooqOe4gtI/MuZ4oI/70rhB+ZoAkorDm8XaLFkR3T3LDtbws4/76xt/WqjeNbcfc0y+b/eMQ/8AZzUuUVuzop4SvUV4wb+R09Fct/wmyf8AQIuv+/0f+NNPju2SRI5NLvQzngI0bH6/eHHvSU4vqaSwGKirum/uOrornF8Z6f8A8tLW/jA9YlbP/fLGuUufFN7eSmWbULmyBOVgjDRKg9N2PmPvn8qJVIpXLo5biKkuVrl9dD06iuV8H6vc6hNdWs12bxI41ljlLBmGSQQSOo4HXnrXVVUWmrnLXoyo1HTlugooopmQUUUUAFFFFABRRRQAUUUUAFFFFABRRRQAUUUUAFFFFABRRRQAUUUUAFFFFABRRVXUNRtNKsZLy9mWGBOCx7nsAO5PpQFrlrrXPal4w06yLRW26+nHBEJART/tP0/LJrn72+1zxUxSzs7lbAnAijGFcf8ATRzhT/u5x9asWngLU5VH2m4trRQPurmUj2wMAfmazcpP4UenRwdGK5sRO3ktzPvfFWs3pIFwtpGf4LYYP/fZ+b8sVmLb+dJ50253P8chLuf+BHJrpNe8FzeHdPs9Ra8+0wXE3khWh8tlJVmDDBOR8pH5GsauWs5p2kfS5dRws4c9KO33gAAMAUUU2SRYomkc4VRk1huetdJEc0xi2ogDTP8AcX+p9AKWGERAsW3yt99yOT/gPam28TjdPNxNJ1H9xeyj+vvmp6b00RnFc3vP+v8AghRk+tFFSaEfkRCUSqgSX/npH8jf99DBrUtde1eywEvPtEY/5Z3S7/8Ax8Yb8yfpWfRWkako7M5q2DoV1+8imdhYeLrG4Kx3qNYynjc53RMfZ+3/AAICuh9D2IyDXl3bHarml6teaMwW2Pm2ve0dvl/4Af4D+h9O9dNPEJ6SPnsbkLinPDu/k/0PRaKp6bqdrq1r59q5O04kjYYeNvRh2/ke1XK6T5yUXF2YUUUUCCiiigAoooosAUUUUAFFFFABRRRQAUUUUAFFFFABRRRQAUUUUARzzx2tu88zbY0GWIGT9AO5J4A70llZu5F3fxJ9pb7kRG4QL/dH+103H14HAqOOIX2pbm5t7NgQOzzY6/RQfzb1WtSqRvTj1YpJY5JJPvVvTbP7ZdBWH7teX/wrOubq3s4/MuriKBP70rhB+tVk+I+h6ZbeVZw3eoTHl2ij2Jn/AHnxkfTNJtLc3hTnUdoJv0IvizeKLfSNNXG5pnuSPRUQqP1kFebVe8S65f8AiXXG1BooLWMRLDHEzGQqoJJ5GBkk/oKyfImPL3kv0RVUfyJ/WuCvJTnoz6zLKM6FDllF3erLFV5h5t1FCfuIPNcevOFH55P/AAGkNpDtJkknZQMktcMAPyIrX0LwPJrricLPZ2DY3XJlcPIB2QE9P9o8emaziludGJxHs43lb0vq/wACjRXpA8B+HQgAtblSBjIvJsn/AMeqN/AGjMuI3voz6i4Lf+hZqbLuc39qw6xZ53RXQXvhRYI9Xlg1GfFlcxRIssaMCrLGSWIAPHmH8qzLvwzrAuhbx3Fs3+lvaMEJibcF3JktuADLgj3OKv2THHN8O97opYJ7Gl2n0NNv9BuNLRm1PS7yNV5LvunT65UsB+lZsY02VN0VmZFPdbdv6ip5DqhiYz+Fr7/+AaeCOooqpFPbQJtS3miUnOBbtjP4CpUvLaRtqzJu/uk4P5Gk4s2jUi93qWrW5nsbtbu0cJOowc/dkX+6w7j+XWu/0rVINXshcQgowO2WJvvRt6H+h7jmvPKsWGoS6RfLexBmQDbPEP8AlpH3/wCBDqPy71vRq2fLLY8fN8sVeLq017y/H/gnpNFNjljmiSWJw8cihkZejAjIP5U6u0+NCiiigAoooouAUUUUAFFFFABRRRQAUUDmuLu/F95cSt/ZscENvnCSyoXeQf3gMgKD2zmplJRV2dGGwtXEy5KSuztKK85m8Q+JCxMeowbf7n2ZVP8A31g/yqhP4g1hmK3WoXkO7jAk2IfoUx/Q1HtodDu/sbEr47I9WAJHQ1WudQsrPP2q8t4MDJ82VVP6mvMdjXKBrqWa4Y/89pWfj8SaWO3gh/1UEUf+4gFZvEpbI7afDtRq8ppHeSeK9Dj4W/WY+kEbyfqoI/WqU3jW2AP2XTr2RscGUJGuf++icfhXKkk9TSVDxMuiOynw9QXxyb/A27bxbqNtYRW8VpaJIozJK7tIWcnLNgberEnrVO413WrvPnapOq/3LcLCB+Kjd+tUKKzlXqPqehTyzC09o39dRnlIZPNYF5f+ekhLN/30eafRSLuknW3iR5rh/uQxKWdvoB/PpWd3I7P3dKPRL7haktba5v7r7LY273Nx1KJ0UerE8KPr+tdPpPgO6uts2rym1i6/ZoWzI3+8/RfouT7iu5sbC0022W2sreOCBedqLjJ9T6n3NFktzy8Rma+Gj95zOieBbe1KXOrsl5cKcrCB+5jP0P3z7t+Qrr+1FFJts8mUpTlzSd2FFFFIRhfZEu7/AMQ6Y52i7ijk3egeMx5/Ax1nzr9s05dTmikKugt9Thi/1kbxnAlX/aRgT6lSDzgCta+/0PXrC96RXANlKfQk7oif+Bbl/wCB0l4H0e+k1SJWa0mA+2xoMlSBgTAd8DAYegB7c7KTOZxEstXe3ENtqkqFpQBb3ycQ3QPTnorkfw9D2z2ZqnhHR9TZpHtRb3J/5b237t8+pxw3/AgaSTT2hheXS0gvNPuRvl0+QgxyBud0ROQM9dp+U57dagsVVnaHRtTltJkGW02/jLhB7KSHUe6sV9M0W6oqE3E43W/B+u6UTNaGLULNRkssZEy/VQeR7rn6VznnSSxZltY7iE/88mD/APjrAV7INQ1a3/4+tGMoH8djcK+f+AvsI+nP1rG1Tw3aeI1mvbOCfTtRB+Zp4DGsx/21/i/3hyPfpS9Uelh8wlF8tRtr+vvPNbbyi/8Ao0zBV+/A2fl+gPK/yq3SX1i8V09pfQNBdw9Rn5lz0KsOqn1HBqKLz1Yxy/OMZWUcZ9iPX6VMj3KMlyprVPqv60Oy8G3hexn09zzauGjH/TJ8kD8GDj6Yrpa4LwzOYPEkK54uIZIj7kDeP/QWrva76UuaCZ8RmlBUcVKK23+8KKKK0PPCiiigAooooAKKKKACiiigBR1GeleUwwtap9kcEPbEwMD6odv9M/jXqtcl4o0aQTNqtqjOGAF1GoyeBgSAfTgj0APrWNaDlHQ9jJsXHD17T0UtPQ5ukZVdSrAFTwQRwaFZWUMpBUjII70tcB9tuVdklnzCpkg7xdWT/d9R7flViORJYw8bBlPQinVA9t87SQytDI3LYAKt9Qe/uMGnvuZ2cPh27f5E9FV/9NHA+zP7/Mv+Nbml+G7zUbCG6mvYbdZRuCJCWYDPHJYDkc9O9PlM6mKhS+JP7jLpbZZb6cQWUEl1KTjbCu7B926L+JFddb+EtLiw1ws14473D/L/AN8LhfzFdLpUCJKqxxpHFEuQqKAB+AoskcNXMZW9xW9f8v8AgnL6b4Au58Pqt0LaP/nhbHc5+rkYH4A/Wu00zSNP0eExWFrHCrfeYcs/+8x5P4mrtFS5M8qpUnUd5u4UUUVJAUUUUAFFFFAFe+s4tQsprSbPlyrglTgqezD0IOCPcVW0q+ml8yzvRtv7YASEDCyqeki+xx+ByK0aKpPSxLjrcyHsbrTZGm0kK8DndJYO21c9zGf4D6g/KfbrSebpOv8A+i3MANzHz9nuFMc0R9V7/wDAlOPetiq17p9pqMYjvLdJgvKluGU+qsOVPuCKal3JcLbDbKyayV0+2XVxGcbFuHDlPYNjJH1Jq3TY41iiSNSxCKFBZixOPUnkn3NOqW7stKysYviLw7b6/aKrEQ3cWTbzgcqfQ+qnuPxHNeWyRzW88tvcxGG4hbZLGf4T/UHqD3Fe2Vx3jrRBPajWbdP9ItVxOAP9ZD1J+q8ke2apa6HZg8S6E7P4Xv8A5nGaY/l67pj5xi5Uf99Ar/WvSK8zsxu1XTsc5vISMf74NemV24b4Dg4gS+sp+X6hRRRW54YUUUUAFFFFABRRRQAUUUUAFHQ8UUUAc5qnhOG5ka4050tZ2OWiI/dSH6D7p9x+Rrlb21u9MONQtngXOPN+9Efo44/PBr02lG7nGcY5+lZzoxmenhM2xGGSinePZnliMsgzGyuPVTmlruriy8OTyf6Tb6S8hOfnWPcf601fCuhOokSwXa3QxzSAfhhsVg8L2Z68eIo/ap/icHPu8hwmd7Dan+8eB+pFemRQrbwxwIMJGoRR7AYFYeo+HNJtY7WWC1Ky/bbcKxmkbjzVzwWx0zW/3rOdPk0FLHLGPmSskFaelpiJ3/vNj8v/ANdZlbNgu2zT3yf1rJ7Gc9izRRRUmQUhIXG4gZ6ZOM0tZVz4Z0O9nae70q0uJmbcXmj3tn6mmrdSZX6Gr0ODRWfp2kRaVJILWacWrgbbZ3LpEfVM8qPbOK0KTtfQaba1CiiikMKKKKACiiigAooooAKQgEEEAgjkHvS0UAzyddMGmePLfSU/1cNz50Of+eOxnX8sFf8AgNd5Wbqumxv8QLPUc4ePTXTbjr8+AfwDH860q9Klbluup5eOrSqVFzdFYKKKK1OMKKKKACiiigAooooAKKKKACiiqmpXT2li8kIDTsVjhVuhkY4XPtk5PsDQNK7siO5vpWuGs7BEkuEx5ssmTHBnpnHLN/sgj3IyMwHSIJ/mv3kv3/6eDlB9IxhR+RPvVq0tY7K2WCMlgMlnb70jHks3uTzSXN2lqqlo55CxwBDC0h/QcVx1K0pOyPboYWFON5K7EFhZKu1bO2C+ghXH8qhbR7LeZLeI2kx/5a2p8tvxA4P4g03+27JB+/Nxb+89tIgH1YrgfnVyC4huo/Mt5o5k/vRuGH6VneSOhqEtDIvrq5hn0+0vgJC15H5VzGuFk6/Kw/hbnPoe2OlbdZ+s5Fgso6Q3EEx+iyqT+ma0CMHFOcnKzZNGlGk3GOwVuWoxaQ/7grDrctTm0h/3AKyZc9iaiiipMiO4uIbW3ee4lSKFBl3c4Cj3NZEfjHw3JMIhrdkHPADybc/QnGa2yARz0rxjx5b+J59a1PTP7Me7tL6eOS2lS3LlVUYCq/8ACMnkH+ta0YRm7NmFapKGqPZlZXUOjBlYZBByCKWub0HQbzQxZLBKot5IQL21LZRJQv34vTJ4KjjnIrpKzkknozSEnJaqwUUUVJYVk3MfiHzXe0utKMefkimtpAce7h+vvt/CtaiqTsS43M/TNRlvPOhu7OS0vICBLGTuQg5wyP0ZTj6juBWhRRSdug0mlqFFFFIYUUUUAc9eEP4qk7+VYRg+xaRz/wCyVLVWB/tGp6pddQ1x5CH/AGY1Cn/x/wAyrVepTVopHiVpXqNhRRRVmQUUUUAFFFFABRRRQAUUUUAFZ2qc3elKR8v2st+IikI/x/CtGqepWsl1ajyCouYXE0G44BcZ4PsQSp/3qTV00aUpKM1Jk1FQ2t1HeWyzxBgGyCjDDIw4KsOxB4NTV5zVtD6NNNXRXur6OxVC295ZCViiiGXkOM4A/mTwO5rLuNIutQk88raaZN2lgVnn/F1ZB+GGH1rZ8qMTmcRr5xTZvxztznGfTNPpqVtiXDm3MW7S8ttOntr6QXlpLE0bXSx7ZIsjG50HBUdcjGPTvWlYXIvdPtroEETRK+Qc8kc/rVjocjrVGxjjspprGNQkQPnQqOgVj8wH0bJ+jCi90JR5ZX6F6tmwbdZp7ZH61jVpaW/yyR56HcKhjmtDQoooqDIKKKMZOKYBVTUlvnsZE06SGK6bCrJKCVQEjLY7kDOB61hw+O9HkkdJxd2wV2Te8BZDgkZyucDjvitm01rSr/H2PU7Oc/3Y51J/LOarklHWxPMmiLSrPUrKSeK81D7db/K0MsiBZQf4g20AEdCD15IrTpQCRkAkeoFJUt31YRSSsjzDx3qw0XXY7W71PW1intZLhHtJ/L2yZIRAowu0Y5PJ5FaPw51/WdQ063GrM1zDceYtvdEfMGQ8q575HIb2Irr9V0PS9chSLU7GK6SM5TeOVPsRyKtWtrBY2sdtawpDBGNqRxjCqPYVu6sXDltqYqlJT5r6EtFFFc50BRRRQAVU1O+Gm6Zc3pXcYULKn99v4V/E4H41brA1eX7bq1vYLzFabbq4/wB//lkv55f/AICvrWlKPNKxlWqKEGyKwtTZafBbM2940+d/7znlj+LEn8asUUV6Z4gUUUUAFFFFABRRRQAUUUUAFFFFABRRWf8A29pGcHUrYD1MgCn8en60BYW6splna7sGRJ2x5sUn+rnx6/3W7Bh+IPGIl1a3VxDeBrGc8eXc4UE/7L/db8DTG14TBG02wur+FmK/aokPkKenLAEn8FI96vSpqqRst1oyzxH7y21wkv5q4TP+etY1I029XZnbh61amtFdDwMjI5B7il2n0P5VjLB4dM3ltDHYz94mL2j/AJArn8MirH9maE33jFIPSW9eQfkzkVn9W7M6f7RXWJNcanZWriOW5QSnpEnzyH6IuWP5VUnXUbtoryG28hbYl0jl/wBbcAjBXAOEBHTJzkLkCtC2Gm2a7LQ2UCnqIiiZ+uKWA3mp7n05oo7VWK/aZYzIJCOuxQRkA8bieo4B61rChFeZhPG1J6RVhYZo7iBJoW3RyKGVvUGrNrN5NwjH7vQ/Sso2l1oc0k11cRS2U8m5jHD5Qt3Pcgs3ysepzwT6EkX++CK5KlNwdj06NRVYXOioqpYXHmw7GPzpx9R61brFiasFFFFAjyPULV7DWL+zbIMc7sue6OS6n6c4+oNVZII5R+9hR/8AfQH+dej+JPDEOvCKZX8q7hwA2WCyJnOx9pBxnuORk+prmJfDl0p8j/hC7Zn6Ce3vkRfru4cflmu2FVNB7XlXK0c2Yre3QuMwooySjsuPyNek+D9NurDSDLeyXBnum8zyppWcwrj5V+YnBxyfc+1Znh3wRJaSR3WtzxXM0TborePLRxnOQWYgF2HrgDvgnmu0rKtUT91CbUndKwUUUVzDCiiigAoopskiRRtJI6oiAszMcAAdSTTAr6jfx6bYyXMis5GFSNfvSOeFUe5Nc9Z6VrsMUjS3um+fPI00xNrI5LHtnzF4AAA46AVWHijRry7/ALVvNQiS0tyRaR4LdeDK2AcMeijqAfU1rDxDYEAhb4g8gjT5yD/45XRFTh8KMGqdT42Qm01xBkT6ZN/s+TJF+u9/5VE9/Jaf8hOzks16eeGEkP4uOV/4EAK2ra5ju4FmiEgRunmRtG3/AHywBFSEAgg8g8EVSryT1FLA0pL3dDOBBAIIIIyCDkEUVSntholyjw8abO4Rou1vIxwrL6ITwR2JBGATV2uqMlJXR5dWm6cuVhRRRVGYUUUUAFFFFABRRRQAfXkVjsuuabJb22m3dy+mxQ7ViIgfYRwq/PtO0AepPuMc7FFJpPcqM3HYzNP1pNJklm1zT7PTvPYJ9vj2Isp6gSYJ2nk4yxB56dK62ORJo1kidXjYZVlOQR7GuNeeCPUbt72yubm4DCO0VbZ5EWIouSvG0MWLAkkdB0FWo5dXEOY7e0gZuiNcMdo9DtXGfofxrkqUXKXuo9KjXioXqSOmkjhuFMUqRyr3RwGH5Gq39j6WeumWX/gOn+FYA0+5UmZdSnF02CzbQYyfTYeg57EH1NWYNcvbL5dTtt0Y/wCXmDLR/Uj7yfiCP9qplRqRWhcMRSm7E13oWn6rqEGiQafaRiZTLdypAoMcAOMA44Ln5QfQMe1eg29vFa28cEMaxxRqFRFGAoHQAVw+h6zZp4oluC6mC+tI4oZkYOpeNnYrkez5H0b0rto722lHyToT6ZwfyrsoK0Ecta/Ozznxl8RF0vU7rS4NHt9QihxFP50u3e7AfIo2nPBGc+vtXI6J4iNmfs2pFUtST5UoJIgBPCMTyVHQN7c1h6k73PiS6aYfOLq6lYY/i80qP0JpTzXLXqtysfS4LLaToqa3aWv4npsUjROsiHkcj0NbdvOlxGGXr3HpXk2l6zdaTiNB59p/zwZsFP8AcPb6Hj6V2ela1bXv7yymHmKPnhf5XUe6+nv096wavsc9fDzpu0kdXRUFvdR3AwPlfup/pU9QcuwUUUUgCiiigAooopgFFFUL/WLTT3ELs0t0wyltAN8re+Ow9zge9CTbsiZSUVdl13SONpJGVEUFmZjgKB1JPpWEWPiCVJiCNJjO6NGGPtTdnIP8A6gHqeemM519Pdz3MF1rCR/2WrHzLSIlhCf4ZJD/AMtAO46LwecE10oIZQwIIIyCOQR7Vs4OnvuRSlGs7p6IUgNGY2AKEYKkcH8KyTpMliTLo8i2/OTaPnyH+g/5Zn3Xj1BrWoqVJo6HCLIbSd7m2SWS3kt3OQ0UmNykHHbgjjg9xU1FFSyku5na+iyeHdSVuB9lkOfQhSQfzApiOZEV2yGZQTn1IpniCTzbH+zIyfPvsxYHVY/+Wjn2CnH1IHepTgk4GB6eldmHT5bnk4+Sc0kFFFFdBwBRRRQAUUUUAFFFFABRRRQAUUUUAFHQ5HFFFAFObSNOnm86SygM2c+aqBXB7EMOQffrU0eoXNiRHdwy3duOlzCu51Ho6Dk/VQfcCpqKE7FKbRw/jKCwN5FqunpcrJNujut1tLGgJwVf5lABJXHqcjjvXOrcMOGAP869WuIIrqB4J41lhkG10cZDCuUv/A6kltNu9npFc5ZR9HHI/EGsKtLmd0e7l2aqlH2dTTsc0sqPwDg+hpxUFlcEq6nKupKsv0I5FJqGkajpY3Xlo6R5x5yHfH+Y6fiBUEUxBCuePX0rklBxPo6OKpV46WaN6z8S6nZ4EhS8Qf8APQ7JB/wIDB/EfjXW6L4zh1GFmktL1fLO1x5BkZD7+XuwPc4rz2nQyTW1ytzazyW9wnCyxHBx6HsR7HIpKSekjDFZepK9LR/h/wAA9Yj8RaNKwUapaqxONskgRvybBq9Hc283+quIpP8AccH+VcBa+OroRiPVtOivVHBkhIVj9Ub5f/Hh9KfN4l8LyR5PhZ5HP8LWduv67qfLE8eWHxEHZx/r5HoGR6imSXEEP+tniQf7bgfzrx3Vbi21XEcWj6fp9vnJSCIGR/q+Bj6L+dUvsltnP2aHPvGKTjFHVRy6vUV52ieuXPinQbXIl1iz3DjbHKJG/JcmsW4+I+kCbybSK6mP/PWWJoIh9Sw3fktcEqhBhQFHoBil6UJxXQ6f7IbWs/wO/g1SbXchdatVj7waa43Y9Gdvm/ILVy2s7eyRktoVjDHLEcsx9WY8sfck15i8UcjBnRSw6NjkfQ9RWtp/iLUtOIV5DfW/eOdv3gH+y/U/Rs/UV1U68Fpax5WMyTEJc0Jc35nfVSihutLYnTgstsSS1lI20KfWNv4f90/L6Yo03VrPVoGktZDuTHmROMPGfRh/XofWrtdDSktTwlKdKWmjQtrrdjcyCBpDbXXe3uR5b/hnhvqpI960cEdRWTNBDcxGK4hjmjP8Eihh+Rqouj2cf+p+1W4/u293LEv5KwFc7w66M7oZg/tI6HBrLudbhWRraxX7bdjgpE3yR+7v0X6dT2Bqk2j2cn+v+03C/wB25u5ZV/75ZiDVyOKOGNYoY0jjX7qIoVR9AKI4dJ6iqY9tWiiC0tHheW5uZfPvZsebLjAAHREHZR6dT1PNWqKK6Dz223dhRRRTEFFFFABRRRQAUUUUAFFFFABRRRQAUUUUAFFFFABRRRQBXvoEudOureQfu5YXjb6FSK8kiJaGNm+8UBP1xXp3iTUBp2h3Dg4mmUww+u5gRn8BlvwrzVF3MFFc+Ia0PocjhK05dNC8AfL3kHb03Y4z9aK6/wABXQF3d2LYKyIJVB7kHB/Qj8q6ybQdJuHDyadblgc5CYz9cda8OtjlRqOEonuVswVCo6connVl4c1K/wBPlvYYcRIu5A3Blx12j6d6ya9sAAAA4A6Adq43W/Bcl5qD3OnyQxrJ8zxyZADdyMDvWNDMVKTVTRdDHDZmpTaq6LocLRWvqvh260eFZLqe1+Y4VEclm+gxWRXpQnGavF3R6lOpCouaDugooqKS4hikVJJAhbpu4B/HpVpX2KbS3JailuIoSFd/mb7qAEsfoBzSXMrRqqx482Q7Vz0Hck+wFdn4M+HDavapqGoXEtvZy8qiHE04/vM38IPYDn6VrSpObOPGY6GGV5HEi/e2uIrmMXFrKn3JztTAPrk8r6giu40XxdYajEUuri3trpMbsyARyf7SMf5dR79a9L07wd4e0rBtNItVcf8ALR03ufqzZP61rvawPF5TwxtHjGwqCPyrup0uTS58pj8VDFPm5bPuef8AYHseQfWir3iHw1Fo9lcaroiLAsCtLcWQOIpUAyxUfwPjoRwe4PagrB1DLnawBGferaseU42FooopCCiiigAooooAKKKKACiiigAooooAKKKKACiiigArO1bW7LRola6djI+fLhjGXfHcDoB7kgVo5ABLHAHJPtXklzfPql3LqMhy1wd6/wCyn8Cj2A/qe9RUnyK53YDCfWanK3ZI6z/hN5ZDmHShtB/5aXOCfyU/zqzb+ONOMvlX8U1i+0sGYeYhH+8vI/ECuSQCOHkgKoySTwKz3l+03PnJ/qlXYh6bsnJP04GK54VpN67Hv18lwsYJRbUvU9Y0/U7HVrb7Rp91Fcxd2jbOPYjqPxqW6u7extZLq6lEUEYyzn+XufQd68gtvPtLphY3ElpNIpaOSFtvzDkqcdVPXHqCadda1qWoCGW+uJLmOIYEZUBoyDgnAADN2zjPHBroU+ZXR4dbL/Y1IqpK0X1NLWdXm1q/+0SK0cKArBCeqKepP+0eM+mAKhtoySCFJZjhQByagiUTFSpBUjO4HqKugDoBXDUm2z7DB4eFOCjDZHeaTZ6f4S0w6pq0yLcyDaAPmK55CKB1Y9/8Kz7r4g38j/6Dp0EMXY3TlnP/AAFCAPzNefxyrcyPOMHDFFA/hAOPzOM1qAhgCOh5rheChzOdX3mc9LBQrzlUqy5vwOlX4h6pa7pryys5oEGXEG5Hx3xuYg/Tj610sPjHTb/Sbu5sZP8ASoIjIbWcbHGPbuPcZFeV6i3+i+Tn5pmCAe3c/lmq7or9cgj7rKcFfoe1OeXUKiTSs/IxxGApRqL2elraGzeXtxqF01zdSmSVu57D0A7CoKyYdRmt7jyL0q0bfcmUY4/2h+Iz9a1uldTp8mnQ9ShWp1I2hpbp2CkZVdSrKGU8EEZBpaKRu0nuVrbSLq71H7LYBZGkt5BHHLJtCdM4OD144PTHavZvDWq+TpljMoJglt4yydx8o/UdMV5t4YyfE8GO1tMfpyg/rXYq11p3nra2ouYpWMkSeYE8uRuSCT/ATzkZIyeOlehh/hufG5vUtiXTey2+Z6S97bxW32mSeJIMbvMdwqgfU1knxp4bU4/ti1I7srZUfVhwK5XSbS01WCO8vV+1XcRKPFOvy2z91WPkKefvckjBzjFb44AAOAOgFTPFKLskckMM5K9yzrupWd94M1e4s7qG4h+xTfPE4YfcPpXLxDbDGp7KB+lQeItMtJNQsAIzF9reSK5MDGIzp5bNtcqRuGR3q2Tkk+taxqc8Uzkrx5ZcolFFFUYhRRRQAUUUUwCiiikAUUUUAFFMlljgjMk0iRxjq8jBR+ZpsF1b3X/HvcwTf9c5Fb+RoAlooooAKKKKAIrlGktJ0QkM0bKMepBrxrTdM1K7tFksLS6kjAAYxKCobAOOe/Ir2r3rD0qyXRNQurEMfIvJWubXPRTgb4/wwCPUfQ1lV+G56GX1vZzcb2ucBNompoqyXel6mygZ3SwO6j34BAqusivu2sG2nDYPIPv6V7zanNpEf9kVm654a07X4WFxEsd0BiO6jAEiHtz3HseK5FUT3Paji5xfvK/5nisp2eVJ3SVG/XB/QmmzL5eoXKDoSr/TcP8AEGp9Qs57W+k0ycL9pSUI4Q5BAIJYe2P5461BOwfULlxyBtjz7gHP/oWPwropaTMs2lCeDcl1at+ItvcfY5MMf9Gc8/8ATNvX6Hv6da1hwc1j9uRmnW9zJaAJtMsA6AfeT6eo9utKtRcveiZ5PnEacVQxD06P9H/mUzEI5pE5V45GXcpwcZyOfoRVi2kuzKkMM87s5wqLGHZj6AAZJpt/c2rOLiOQ7iAsiMhBx2OCO38vpXV/D9rMahcMzL9uKL5Gf7nJbb7/AHc+w+tQ72u0ds6ig37OX3P/ACKkXhHxFJ++OlXbsRgGV4lIHpt3DH5VTvtOv9Mx/aFjcWqk4Dyp8hPpvGV/Wvb7e4W4j3Dhh94elSSxpJE0UyK8bjDI4yGHoQetZe07owWKqxep8+3cXm27AAF1+Zc+o7fQjI/GrGl3HmQmEknYAyEnkoen4jp+FdL4w8LpoF3Fc2aldOuG2BCSfJk5O0f7JAOPTGPSuM09vLNjIOjDy/8AgLDj9QK25eemy44tQxNKovte6/0N2iiiuQ+kN3wdEX1q7n7Q2oi/77fP/tMfnXaVz/g+1MWjNdMMNeSmUf7g+VPzAz/wKugr06ceWKR+fZjWVbFTmtr/AJFSdZrO7Gp2ab5lULPCv/LxEOcD/bHJX8u9bf8Aalj9ktrv7Sgt7llSKQ8BmboPY54578Vn1m3FssEdzDJatdaVec3FtH9+Jyc+ZH+OCQOc/MO9RWpKWqIw9dw917G7q2nS3628lvMkVzbSmSMyIWRsqVKsAQeQ3UdKypX1KyBa803fEOs1lJ5uPcoQGx9N1UrfWb6Ddaw6rJO8ELTY1DR5lYxL3Z1K5PbIHP41fe4u575Whklsb+WPfbLJMJbW7UDkYH3TjB4wcHPODWMXOnp0OipGnV97qSwzR3EKTQyJJE4yrocgin1nLLCb62vbWMwrqDyQ3Vtn/V3KKWJx2OFYH1wprRrqjLmVzgnHkdgoooqiAooooAKKKKACo7ieO1tpbiYkRRIXcgZOAMmpKz9aBbTtnGGlj3A9wGBx+lA4q7sYmJLqcXd8itcn7sbfMsA/uqDx9T1J9sCrPk6fdAC5s7YsOjGIfoeoqKo554raIyTOFXOPUknoAO59hWDbep6KikrJGgkV3aAGxu2ZB/ywumMiH6OfnX8yParMWtWwcRXoNjOeAs5Gxv8Adf7p+nB9qw4ptUfm3t47ePsblzuP/AF6fic+1WN2rbCGlsJlPDI0DqD+O4/yrL63Ti7ORbwE5q6idMBldw5HqKOpxXJWqac8rwtY/wBnXSAMy2kjRAqejK0e3IyD1A56itBI515ttZvFPYSMkv8A6GpP610qrFq5xSw04uw+71qUytHYRxMqMVaeYkqWBwQqjk4PGSR+NRXEesX9gQRYeZkSQtiSIo45DA5f8u4yO9VI9Jv7aKOOK8tpUQBQJbdlJA9WVjk/hWiL3U1+/ptu4/6Y3Zz+TIMfmavmiylSsWtOnsFtkGvz6zY3hHzXcVy32dT6KEJVV/31z6mt5rPVLKBbyzu01ywOGwAqz7fVSuEf6YB9ya5hdWkUjzNL1BPdFSQf+OuT+lQReIItAZ9Q05buDB3z2bWkqxzjvxt2q+OjDqeuaThTkrNGl5p3TPL9Q1hkvb4W0JjeS5mbzpAd20yMRgHp+PT0qnZXoUCGUjH8L/4/4132tWWi+I9MMx1KwtdVMktwm+ZUx5jl/KbPpnr2Oa8zkUxSvE+A6MVYZBwfw601FR2M69apWSjN6LY6Cisq1vjEVjlyY+x7j/61agIZQykEHoQetM4JRcRcn1qFYpLeZZrOUwyIwZeeAfUen4ce1TUyWRIU3yHA/nQ0nuVTqTg7wdj0bwvqtz4lSRLuRrV7ZV85LaUoZ85+bcMMq8dAQcnsMZ9C0/wz4Yubff8A2TbyN/F9oBlYH/eYk14H4VbU7nWTe2Vw1pDACjuAGyCPu4PBPQ89OD6V6PBpdnPAktzCbqVl+aS5cyMfzPH0GBRGCjsju551FeW51Wu/DjSdW0qaztJ7rT/MwQYZmZMg5B2MSvUdRg+9eGa1pl1oF9NYXsaxz2box2/dZQQQw9iB/P0r1KGzFmQ2n3N3YsOn2edgn4ocofyrjPiXPqF0ILq/hjZltZYDeQjasvGUDL/Cw+f1Bzx6U2k0TJSTUuzuUT1qW0spNUvobCIlTLzI4/5Zxj7zf0HuRUR3tKkUUbSzSttiiTq7eg/qew5ru9B0UaRaMZSr3k2DPIvQY6Kv+yP1OTXn0aXM7vY+tzbMI4an7OD99/gu5qJGkUaRxKEjRQqKOigDAAp1FFd9j4kKKKKQEFzaLctFIJJIbiEkxTxEBkz1HIIIPcEEHjjis2PTdWt7S1tYtRtpYbOcTwebblWGM4jyrcJgkZxnHFbNFJxT3RUZyjszOs9LRL241K4jT7dcTNK3luxSPKhMAHAJ2qMtgE5PatGiigTbbuwooopiCiiigAooooAKo6yhbSp3VSzRYmAHU7CGI/EAj8avUoODmgadnc5cYIBBBBGQR0NV4FWXWpXcZNtCgiz/AAly24j3IUCpXtzpt2bAjERBe1b+9H/c+q9PoR71VvTPat9vtVR3VQk0b5w8YOcjHIK5J75GR6Vx14SlBxjuethqkVNTewaxqM+l3EFxsLWpjdGHAUSErsLN/CMbuaoabJc6hqsN0ty86xkmWRGIhAKkbFA4PJB7njk1vouqSIrpa2ZRgCrC8Ygg9CP3dWbTTNTvbhIZ7u2tEbvCplf6AsAoP4GvKjNRjbS/c9GWJpNt3uU00abVZr3UrUEzafGsUIzxM/LSR/iu0ezfSmRSJPCksZykih1JHUEZFdsW07wxogDMY7aEcbjueVyc49WZifxJrhLCJ4NPtopBh0iVWGehx0/Cu3BTcotdFsedUm5zcn1LKsy/dYj6GpBczD+Mn681FRXaQWBeSDqFP4U9b4g5Kc+zVUoosDL39oBvvBj+OarSQ6VOCJrC3fPXfbqc/pUVFFhWIpNC8NyjDaTZD/cg2H81xUR8M+HP+WdoYv8ArnNKv/s1WqKLsTin0KT+FdEflZbqP/duGP8A6Fmqs3gbQpjuN7f7vUzof/ZK16KfNLuL2cexVsdBg021Fta6rOkQJbDJETk+5Wr3+kW0A/4noSJB96SGLA+p4qpczPEqLEgeeVxHEp4GcE5PsACT9KVbC1tytxfSLPOWAEs+NoJOAFXovPHHPuaxrYr2W+r7G9DCurtohf7Yb/lnr8M//XGxMufxQ4qK6b+3LObTptZgZZF+eJrLZIMHOdrNngjritC4uI7WFpbiTy41IBJ9TwBjufaqmtxltKnkXi4hUvbvjlZB93H1OBjuDXNHMJSkk1ozqll6jFtS1RHpulHTJpJodW3TycGVrZCwX+6M5wPbv3zWl5t131qb8LeIf+yVUAmimmtruNYruBtsqA8eoZfVT1H4jqDTq7lJ20Z58kpvmlq2WQkr9dbvifYwr/7TpwsSR81/qT+/22Rf0UgVUpyuyHKsR9Kd5dxezj2LQtJozmHU9QQ+jTCUf+RAx/WpFvNStsedHFex9zCPKlA/3SSrfgV+lRRXnaQf8CFWgQRkHINJTaJdOL6Fu0vLe+iMlvJuCna6kFWRvRlPKn2NT1jTwSeaLu0Kx3iLgMfuyL/cf1Hv1HUe+lZ3cd9aJPGrJuyGRvvIwOGU+4IIrWMro5KlPkfkT0UUVRmFFFFABRRRQAUUUUAFFFFAFa+sYdQtvJnBGDuR0OGjYdGU9j/PociufuFudNP+nJmIdLuJf3Z/3h1Q/X5fQ9q6mjocik0maQqOGxylrPd2ceyz+zTWjHfGsjMNmeoUjOVzyB2z6VJNqmsrEzww2AlUZUDexJHbqOfyrUn0CwldpIUe0lbkvat5e4+pX7p/EGqUmj6lFkw3NtdDssyGFv8AvpdwP/fIrmlhKTfNynRGvF7lt9Ph8Qad9qmvXup5V3QXDrtFu4OQUj6KQwGerHGCayYJHkRhKnlzxsY5o/7jjqPp3HqCDS6XqE+neIXsprV4oZ3VZyHVo45m+4QQc5bgEYH8J786XiDS7idTfac4S7RQsqbQfOjHPAPG8c4J69PTG6jHltHoWm0/UoUVQkmuLSxF+11FdWewSMxi8twh/iyDg4znGBV/jqCCOxByDWEKkZq8TonCUHaQUUUVZAUUUUAFFFFABRRRQBVvllEcdzbp5k9s/mrHnHmfKQV+pUnHvinHUNNv7QRXWI0nQHyrpdm4Hpgng/UE1Y6VJZTC2c2suDaTN8ob7qOe2PRifzJ9a5MXS5o86WqNqOIlSVlqmUBZ6XavHcT3bSCD/VfabousZ9QCevvya3tH0yfVruC6lheHToXEq+au1rhgcrhTyEB5ycZwOMU+Kxs7aYSwWdtFKpyHjhVWH4gV0cepwCxe6upUhSIZldzgD3ry3Vb21ZpPFOUeVKyMHxjFCt1pdygxdPI0LEfxRbGYg/RguPr71iVV1bUW8Ram16r3FtHb7obZclHTn5mZTxljj5SOgFMtbuQzfZboKJsEpIgwsoHUgdiO4/Ee3tYejKnSSkcakmy7RRRWpQVPbTmNtpPyH9KgopMTNaobA+RrN1B/BcRLcKPRwdj/AJjy/wAj606Bi0CE9cYpluDJ4hUj/l3s23f9tHXH/oo04bmVb4DYooorc4QooooAKKKKACiiigAooooAKKKKACiiigDlYoUnOoWlxzMbmVplzhuXJRh3+7twfb2q09zq0MWH1SJYgMebJbLvA92ztz77al13TbSSSPU57SKdYV2XAZAT5Wc7h/ukk+4J9qfDomlIVlh0+1burCMMPqM15FeU8PUbjJ2kexTxVOdNKcLtFTSdJGrxwWVsjtpURUTXD/dkVTnYh/iJIwSOAM9+Kmbw5Bbate2K3d9Cg2z2/lygqI2JG0KwIG1lYfQrXTLrVpZWAa9mEbJhFQDLSegVRyT7Cs6ETz3dxqF0nlzT7USLIPkxrnapP97LMTjucdhRgHUlNu3u/qYYutz6t6mU2g3S/wCp1Xd6C4tlf89hSo20nVo8kPp8/wBC8Ofww/8AOuhor1rI4lWmupzLWmrJndpgfHeG6Rh/49tP6VGTcp/rNM1Bf92DzP8A0AtXVUUnBFrESRx7X1vH/rjLAPWeB4x+bAChdSsG6X9p9PPTP867HcR3P50xoo35eNGPqyg1PIiliX1RzCSRyLujkRx6qwP8qeVI6gj6itqTSNMlJMmm2TE9SbdM/nioD4d0j+Gy8r/rhNJF/wCgsKOQpYldUZdIyq6lHUMrDBB7itFvD0H/ACxvr+EeglWT/wBGK1Qvod6g/c6jDIPSe25/NWH8qHBle3gygbcdp7xR2Au5QP8A0Kkh+z6dqaX9yhmtwArtM7SG3I6SLuJwOfm9uexzabTtWj621rMP+mNwVP5MoH61CwvIv9dpd6nuqLKD/wB8M1SocrukVzwkrXLuv6YxY6raIXcKPtEaDJlQdGXHVlH5jj0rBtSL6+jnhIa2tw2JB0d2GMA9wBnJ9SB2Nafh3WkjcWw8w6a8gjtLh1KhH7x4ODtzwpI65HpTdV0S3tdXiw0wtbveVgS4kjEUg+ZiApHytnp2P1q6lRKm5roVTptzUXpcdRVNLGe2mvby0MrWFmka3UbyPKQTuJdSxJ+UbSR6N6intqNgpIN9a8dvPXP86wpzVRXiaSXJJxfQs0VBHdwzKTD5k2OP3MTv/IGrkEV85Bj0yUHs9zIsaD3wCX/8dFacrZm5xW7LLSx2Nl5s7bUQc4GSSewHck8Ad6taXaywxSz3K7bq5ffImc+WAMKme+B+pNJa6YUmW6vJRcXK/cwu2OL/AHF9f9okn6dK0KuMbHLVq82i2CiiirMAooooAKKKKACig0mflzQAtFJmloAKKKKACiiigAqg2iaUzFjptpk9cRAZ/Kr9FFu4XsVrbTrGzffa2NtDJ03xxKrfmBmrNFFABRRRQAUUUUAFFFFABRRRQAUUUUAFQ3cL3FjcQRTNBJLEyLKvVCRgMPp1qaiiwHJx2uoTRT6ebPTAkH7p4muZF+XHykARngjpz29RT7fSb9Jd4isoXYbDO1zLcOq+wZRke24Vp65/o0cGoRcTxzRwk9nR3ClW9Rzkeh/HNw8E14eLToT5Y7M9Sniqk1dvVG7pmnW2m6fHa2w3xnLM78mVj1ZvUn/61c7pUMVtHdWkCr9ntbqSCEgfwKRge+3JX/gNR3uo3azafpcUzQxXkzI8kZxIqhc4Vu2fXr6YrQhijghSGFFjiQYVFGABXRltOVnUb3OXETT0JCzHqSfqaSikr1DlFoopKAFooFFABRRSdqLALRRRRYD/2Q=="/>
          <p:cNvSpPr>
            <a:spLocks noChangeAspect="1" noChangeArrowheads="1"/>
          </p:cNvSpPr>
          <p:nvPr/>
        </p:nvSpPr>
        <p:spPr bwMode="auto">
          <a:xfrm>
            <a:off x="44450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4646" y="2820334"/>
            <a:ext cx="2771775" cy="285750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4646" y="2956689"/>
            <a:ext cx="3333750" cy="223837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-21452" y="4071993"/>
            <a:ext cx="4333875" cy="285750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489922" y="2956689"/>
            <a:ext cx="4762500" cy="29718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410533" y="4422515"/>
            <a:ext cx="4333875" cy="2857500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4100290" y="3995174"/>
            <a:ext cx="4743450" cy="2257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5485" y="581924"/>
            <a:ext cx="5391150" cy="2857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96441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9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259632" y="836712"/>
            <a:ext cx="7236296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just">
              <a:spcAft>
                <a:spcPts val="0"/>
              </a:spcAft>
            </a:pPr>
            <a:r>
              <a:rPr lang="zh-CN" altLang="en-US" sz="3600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en-US" sz="3600" kern="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zh-CN" altLang="zh-CN" sz="3600" kern="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我</a:t>
            </a:r>
            <a:r>
              <a:rPr lang="zh-CN" altLang="zh-CN" sz="3600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推荐《熊出没》这部</a:t>
            </a:r>
            <a:r>
              <a:rPr lang="zh-CN" altLang="zh-CN" sz="3600" kern="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动画片</a:t>
            </a:r>
            <a:r>
              <a:rPr lang="zh-CN" altLang="zh-CN" sz="3600" kern="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zh-CN" altLang="zh-CN" sz="3600" kern="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熊大</a:t>
            </a:r>
            <a:r>
              <a:rPr lang="zh-CN" altLang="zh-CN" sz="3600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zh-CN" altLang="zh-CN" sz="3600" kern="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熊二</a:t>
            </a:r>
            <a:r>
              <a:rPr lang="zh-CN" altLang="en-US" sz="3600" kern="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还有他们的好朋友在森林里愉快的生活，而伐木工</a:t>
            </a:r>
            <a:r>
              <a:rPr lang="zh-CN" altLang="zh-CN" sz="3600" kern="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光头强</a:t>
            </a:r>
            <a:r>
              <a:rPr lang="zh-CN" altLang="en-US" sz="3600" kern="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天天要砍树，动物们</a:t>
            </a:r>
            <a:r>
              <a:rPr lang="zh-CN" altLang="zh-CN" sz="3600" kern="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展开</a:t>
            </a:r>
            <a:r>
              <a:rPr lang="zh-CN" altLang="zh-CN" sz="3600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了保卫森林的斗争</a:t>
            </a:r>
            <a:r>
              <a:rPr lang="zh-CN" altLang="zh-CN" sz="3600" kern="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zh-CN" altLang="en-US" sz="3600" kern="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动画片告诉我们</a:t>
            </a:r>
            <a:r>
              <a:rPr lang="zh-CN" altLang="zh-CN" sz="3600" kern="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森林</a:t>
            </a:r>
            <a:r>
              <a:rPr lang="zh-CN" altLang="en-US" sz="3600" kern="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是动物的家，我们要保护森林和动物们友好相处</a:t>
            </a:r>
            <a:r>
              <a:rPr lang="zh-CN" altLang="en-US" sz="3600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，你们也一定非常喜欢这部动画片儿</a:t>
            </a:r>
            <a:r>
              <a:rPr lang="zh-CN" altLang="en-US" sz="3600" kern="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吧。</a:t>
            </a:r>
            <a:endParaRPr lang="zh-CN" altLang="zh-CN" sz="40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787913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istrator\Desktop\56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87616" y="4149080"/>
            <a:ext cx="3456384" cy="2708920"/>
          </a:xfrm>
          <a:prstGeom prst="rect">
            <a:avLst/>
          </a:prstGeom>
          <a:noFill/>
        </p:spPr>
      </p:pic>
      <p:sp>
        <p:nvSpPr>
          <p:cNvPr id="2" name="矩形 1"/>
          <p:cNvSpPr/>
          <p:nvPr/>
        </p:nvSpPr>
        <p:spPr>
          <a:xfrm>
            <a:off x="683568" y="1579132"/>
            <a:ext cx="7241066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5400" b="1" dirty="0" smtClean="0">
                <a:ln w="31550" cmpd="sng">
                  <a:noFill/>
                  <a:prstDash val="solid"/>
                </a:ln>
                <a:solidFill>
                  <a:srgbClr val="FF000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交流</a:t>
            </a:r>
            <a:r>
              <a:rPr lang="en-US" altLang="zh-CN" sz="5400" b="1" dirty="0" smtClean="0">
                <a:ln w="31550" cmpd="sng">
                  <a:noFill/>
                  <a:prstDash val="solid"/>
                </a:ln>
                <a:solidFill>
                  <a:srgbClr val="FF000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:</a:t>
            </a:r>
          </a:p>
          <a:p>
            <a:pPr algn="ctr"/>
            <a:r>
              <a:rPr lang="zh-CN" altLang="en-US" sz="5400" b="1" dirty="0" smtClean="0">
                <a:ln w="31550" cmpd="sng">
                  <a:noFill/>
                  <a:prstDash val="solid"/>
                </a:ln>
                <a:solidFill>
                  <a:srgbClr val="FF000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你推荐画片准备讲哪些内容</a:t>
            </a:r>
            <a:endParaRPr lang="en-US" altLang="zh-CN" sz="5400" b="1" dirty="0" smtClean="0">
              <a:ln w="31550" cmpd="sng">
                <a:noFill/>
                <a:prstDash val="solid"/>
              </a:ln>
              <a:solidFill>
                <a:srgbClr val="FF0000"/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760731017"/>
      </p:ext>
    </p:extLst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71600" y="764704"/>
            <a:ext cx="6912768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just">
              <a:spcAft>
                <a:spcPts val="0"/>
              </a:spcAft>
            </a:pPr>
            <a:r>
              <a:rPr lang="zh-CN" altLang="zh-CN" sz="3600" kern="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推荐</a:t>
            </a:r>
            <a:r>
              <a:rPr lang="zh-CN" altLang="zh-CN" sz="3600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动画片的基本方法</a:t>
            </a:r>
            <a:r>
              <a:rPr lang="zh-CN" altLang="zh-CN" sz="3600" kern="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：</a:t>
            </a:r>
            <a:endParaRPr lang="en-US" altLang="zh-CN" sz="3600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algn="just">
              <a:spcAft>
                <a:spcPts val="0"/>
              </a:spcAft>
            </a:pPr>
            <a:r>
              <a:rPr lang="en-US" altLang="zh-CN" sz="3600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en-US" sz="3600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、必须</a:t>
            </a:r>
            <a:r>
              <a:rPr lang="zh-CN" altLang="zh-CN" sz="3600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说</a:t>
            </a:r>
            <a:r>
              <a:rPr lang="zh-CN" altLang="en-US" sz="3600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出</a:t>
            </a:r>
            <a:r>
              <a:rPr lang="zh-CN" altLang="zh-CN" sz="3600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片名</a:t>
            </a:r>
            <a:endParaRPr lang="en-US" altLang="zh-CN" sz="3600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algn="just">
              <a:spcAft>
                <a:spcPts val="0"/>
              </a:spcAft>
            </a:pPr>
            <a:r>
              <a:rPr lang="en-US" altLang="zh-CN" sz="3600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3600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、讲清喜欢的</a:t>
            </a:r>
            <a:r>
              <a:rPr lang="zh-CN" altLang="en-US" sz="3600" kern="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人物性格特点</a:t>
            </a:r>
            <a:endParaRPr lang="en-US" altLang="zh-CN" sz="3600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algn="just">
              <a:spcAft>
                <a:spcPts val="0"/>
              </a:spcAft>
            </a:pPr>
            <a:r>
              <a:rPr lang="en-US" altLang="zh-CN" sz="3600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en-US" sz="3600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、人物做的事情或故事片段可略写</a:t>
            </a:r>
            <a:endParaRPr lang="en-US" altLang="zh-CN" sz="3600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algn="just"/>
            <a:r>
              <a:rPr lang="en-US" altLang="zh-CN" sz="3600" kern="100" dirty="0">
                <a:latin typeface="Times New Roman" panose="02020603050405020304" pitchFamily="18" charset="0"/>
                <a:cs typeface="Courier New" panose="02070309020205020404" pitchFamily="49" charset="0"/>
              </a:rPr>
              <a:t>4</a:t>
            </a:r>
            <a:r>
              <a:rPr lang="zh-CN" altLang="en-US" sz="3600" kern="100" dirty="0">
                <a:latin typeface="Times New Roman" panose="02020603050405020304" pitchFamily="18" charset="0"/>
                <a:cs typeface="Courier New" panose="02070309020205020404" pitchFamily="49" charset="0"/>
              </a:rPr>
              <a:t>、点明</a:t>
            </a:r>
            <a:r>
              <a:rPr lang="zh-CN" altLang="zh-CN" sz="3600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道理</a:t>
            </a:r>
            <a:r>
              <a:rPr lang="zh-CN" altLang="en-US" sz="3600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更完整</a:t>
            </a:r>
            <a:endParaRPr lang="en-US" altLang="zh-CN" sz="3600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algn="just"/>
            <a:r>
              <a:rPr lang="en-US" altLang="zh-CN" sz="3600" kern="100" dirty="0">
                <a:latin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en-US" sz="3600" kern="100" dirty="0">
                <a:latin typeface="宋体" panose="02010600030101010101" pitchFamily="2" charset="-122"/>
                <a:cs typeface="Times New Roman" panose="02020603050405020304" pitchFamily="18" charset="0"/>
              </a:rPr>
              <a:t>、加上</a:t>
            </a:r>
            <a:r>
              <a:rPr lang="en-US" altLang="zh-CN" sz="3600" kern="100" dirty="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600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你不想看吗？</a:t>
            </a:r>
            <a:r>
              <a:rPr lang="en-US" altLang="zh-CN" sz="3600" kern="100" dirty="0">
                <a:latin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altLang="zh-CN" sz="3600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不看真可惜啊！</a:t>
            </a:r>
            <a:r>
              <a:rPr lang="zh-CN" altLang="en-US" sz="3600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”推荐会更精彩</a:t>
            </a:r>
            <a:endParaRPr lang="zh-CN" altLang="zh-CN" sz="36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78887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云形 2"/>
          <p:cNvSpPr/>
          <p:nvPr/>
        </p:nvSpPr>
        <p:spPr>
          <a:xfrm>
            <a:off x="395536" y="1216132"/>
            <a:ext cx="7992888" cy="3869052"/>
          </a:xfrm>
          <a:prstGeom prst="cloud">
            <a:avLst/>
          </a:prstGeom>
          <a:noFill/>
          <a:ln>
            <a:solidFill>
              <a:srgbClr val="00B0F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2500" b="1" dirty="0" smtClean="0">
                <a:ln w="31550" cmpd="sng">
                  <a:noFill/>
                  <a:prstDash val="solid"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推荐</a:t>
            </a:r>
            <a:endParaRPr lang="en-US" altLang="zh-CN" sz="12500" b="1" dirty="0" smtClean="0">
              <a:ln w="31550" cmpd="sng">
                <a:noFill/>
                <a:prstDash val="solid"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zh-CN" altLang="en-US" sz="12500" b="1" dirty="0" smtClean="0">
                <a:ln w="31550" cmpd="sng">
                  <a:noFill/>
                  <a:prstDash val="solid"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动画片</a:t>
            </a:r>
            <a:endParaRPr lang="zh-CN" altLang="en-US" sz="12500" b="1" dirty="0">
              <a:ln w="31550" cmpd="sng">
                <a:noFill/>
                <a:prstDash val="solid"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547664" y="692696"/>
            <a:ext cx="6369051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000" b="1" dirty="0" smtClean="0">
                <a:latin typeface="+mj-ea"/>
                <a:ea typeface="+mj-ea"/>
              </a:rPr>
              <a:t>口语交际要求</a:t>
            </a:r>
            <a:endParaRPr lang="zh-CN" altLang="en-US" sz="8000" b="1" dirty="0">
              <a:latin typeface="+mj-ea"/>
              <a:ea typeface="+mj-ea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74028" y="3717032"/>
            <a:ext cx="8850500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b="1" dirty="0" smtClean="0">
                <a:solidFill>
                  <a:srgbClr val="FF0000"/>
                </a:solidFill>
                <a:latin typeface="+mn-ea"/>
              </a:rPr>
              <a:t>2.</a:t>
            </a:r>
            <a:r>
              <a:rPr lang="zh-CN" altLang="en-US" sz="4800" b="1" dirty="0" smtClean="0">
                <a:solidFill>
                  <a:srgbClr val="FF0000"/>
                </a:solidFill>
                <a:latin typeface="+mn-ea"/>
              </a:rPr>
              <a:t>认真听，了解别人讲的内容。</a:t>
            </a:r>
            <a:endParaRPr lang="en-US" altLang="zh-CN" sz="4800" b="1" dirty="0" smtClean="0">
              <a:solidFill>
                <a:srgbClr val="FF0000"/>
              </a:solidFill>
              <a:latin typeface="+mn-ea"/>
            </a:endParaRPr>
          </a:p>
          <a:p>
            <a:r>
              <a:rPr lang="zh-CN" altLang="en-US" sz="4800" b="1" dirty="0" smtClean="0">
                <a:solidFill>
                  <a:srgbClr val="FF0000"/>
                </a:solidFill>
                <a:latin typeface="+mn-ea"/>
              </a:rPr>
              <a:t>简单说一说心动的理由。</a:t>
            </a:r>
            <a:endParaRPr lang="zh-CN" altLang="en-US" sz="4800" b="1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67544" y="2204864"/>
            <a:ext cx="835292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b="1" dirty="0" smtClean="0">
                <a:solidFill>
                  <a:srgbClr val="FF0000"/>
                </a:solidFill>
                <a:latin typeface="+mn-ea"/>
              </a:rPr>
              <a:t>1.</a:t>
            </a:r>
            <a:r>
              <a:rPr lang="zh-CN" altLang="en-US" sz="4800" b="1" dirty="0" smtClean="0">
                <a:solidFill>
                  <a:srgbClr val="FF0000"/>
                </a:solidFill>
                <a:latin typeface="+mn-ea"/>
              </a:rPr>
              <a:t>注意说话的速度，让别人听清楚。</a:t>
            </a:r>
            <a:endParaRPr lang="zh-CN" altLang="en-US" sz="4800" b="1" dirty="0">
              <a:solidFill>
                <a:srgbClr val="FF0000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3666319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下载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3293595" cy="3500438"/>
          </a:xfrm>
          <a:prstGeom prst="rect">
            <a:avLst/>
          </a:prstGeom>
        </p:spPr>
      </p:pic>
      <p:sp>
        <p:nvSpPr>
          <p:cNvPr id="2" name="云形 1"/>
          <p:cNvSpPr/>
          <p:nvPr/>
        </p:nvSpPr>
        <p:spPr>
          <a:xfrm>
            <a:off x="2627784" y="1772816"/>
            <a:ext cx="6336704" cy="2808312"/>
          </a:xfrm>
          <a:prstGeom prst="cloud">
            <a:avLst/>
          </a:prstGeom>
          <a:noFill/>
          <a:ln>
            <a:solidFill>
              <a:srgbClr val="00B0F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CN" altLang="en-US" sz="9600" b="1" dirty="0" smtClean="0">
                <a:ln w="31550" cmpd="sng">
                  <a:noFill/>
                  <a:prstDash val="solid"/>
                </a:ln>
                <a:solidFill>
                  <a:srgbClr val="FF000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评一评</a:t>
            </a:r>
            <a:endParaRPr lang="zh-CN" altLang="en-US" sz="9600" b="1" dirty="0">
              <a:ln w="31550" cmpd="sng">
                <a:noFill/>
                <a:prstDash val="solid"/>
              </a:ln>
              <a:solidFill>
                <a:srgbClr val="FF0000"/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med">
    <p:wheel spokes="3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u=2623191465,3821386650&amp;fm=27&amp;gp=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864312" y="4725144"/>
            <a:ext cx="3279687" cy="2132856"/>
          </a:xfrm>
          <a:prstGeom prst="rect">
            <a:avLst/>
          </a:prstGeom>
        </p:spPr>
      </p:pic>
      <p:pic>
        <p:nvPicPr>
          <p:cNvPr id="6" name="图片 5" descr="u=2775814614,4169567938&amp;fm=11&amp;gp=0.jpg"/>
          <p:cNvPicPr>
            <a:picLocks noChangeAspect="1"/>
          </p:cNvPicPr>
          <p:nvPr/>
        </p:nvPicPr>
        <p:blipFill>
          <a:blip r:embed="rId3" cstate="print"/>
          <a:srcRect r="20564" b="1264"/>
          <a:stretch>
            <a:fillRect/>
          </a:stretch>
        </p:blipFill>
        <p:spPr>
          <a:xfrm>
            <a:off x="1" y="0"/>
            <a:ext cx="2555776" cy="1875297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611560" y="1772816"/>
            <a:ext cx="8257799" cy="46474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just">
              <a:spcAft>
                <a:spcPts val="0"/>
              </a:spcAft>
            </a:pPr>
            <a:r>
              <a:rPr lang="en-US" altLang="zh-CN" sz="3200" kern="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</a:t>
            </a:r>
            <a:r>
              <a:rPr lang="zh-CN" altLang="zh-CN" sz="3200" kern="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推荐动画片</a:t>
            </a:r>
            <a:r>
              <a:rPr lang="zh-CN" altLang="en-US" sz="3200" kern="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endParaRPr lang="en-US" altLang="zh-CN" sz="3200" kern="1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algn="just">
              <a:spcAft>
                <a:spcPts val="0"/>
              </a:spcAft>
            </a:pPr>
            <a:r>
              <a:rPr lang="en-US" altLang="zh-CN" sz="3200" kern="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en-US" sz="3200" kern="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、必须</a:t>
            </a:r>
            <a:r>
              <a:rPr lang="zh-CN" altLang="zh-CN" sz="3200" kern="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说</a:t>
            </a:r>
            <a:r>
              <a:rPr lang="zh-CN" altLang="en-US" sz="3200" kern="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出</a:t>
            </a:r>
            <a:r>
              <a:rPr lang="zh-CN" altLang="zh-CN" sz="3200" kern="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片名</a:t>
            </a:r>
            <a:endParaRPr lang="en-US" altLang="zh-CN" sz="3200" kern="1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algn="just">
              <a:spcAft>
                <a:spcPts val="0"/>
              </a:spcAft>
            </a:pPr>
            <a:r>
              <a:rPr lang="en-US" altLang="zh-CN" sz="3200" kern="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3200" kern="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、讲清喜欢的人物，性格特点交代清</a:t>
            </a:r>
            <a:endParaRPr lang="en-US" altLang="zh-CN" sz="3200" kern="1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algn="just">
              <a:spcAft>
                <a:spcPts val="0"/>
              </a:spcAft>
            </a:pPr>
            <a:r>
              <a:rPr lang="en-US" altLang="zh-CN" sz="3200" kern="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en-US" sz="3200" kern="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、人物做的事情或故事片段可略写</a:t>
            </a:r>
            <a:endParaRPr lang="en-US" altLang="zh-CN" sz="3200" kern="1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algn="just"/>
            <a:r>
              <a:rPr lang="en-US" altLang="zh-CN" sz="3200" kern="100" dirty="0" smtClean="0">
                <a:latin typeface="Times New Roman" panose="02020603050405020304" pitchFamily="18" charset="0"/>
                <a:cs typeface="Courier New" panose="02070309020205020404" pitchFamily="49" charset="0"/>
              </a:rPr>
              <a:t>4</a:t>
            </a:r>
            <a:r>
              <a:rPr lang="zh-CN" altLang="en-US" sz="3200" kern="100" dirty="0" smtClean="0">
                <a:latin typeface="Times New Roman" panose="02020603050405020304" pitchFamily="18" charset="0"/>
                <a:cs typeface="Courier New" panose="02070309020205020404" pitchFamily="49" charset="0"/>
              </a:rPr>
              <a:t>、点明</a:t>
            </a:r>
            <a:r>
              <a:rPr lang="zh-CN" altLang="zh-CN" sz="3200" kern="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道理</a:t>
            </a:r>
            <a:r>
              <a:rPr lang="zh-CN" altLang="en-US" sz="3200" kern="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更完整</a:t>
            </a:r>
            <a:endParaRPr lang="en-US" altLang="zh-CN" sz="3200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algn="just"/>
            <a:r>
              <a:rPr lang="en-US" altLang="zh-CN" sz="3200" kern="100" dirty="0" smtClean="0">
                <a:latin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en-US" sz="3200" kern="100" dirty="0" smtClean="0">
                <a:latin typeface="宋体" panose="02010600030101010101" pitchFamily="2" charset="-122"/>
                <a:cs typeface="Times New Roman" panose="02020603050405020304" pitchFamily="18" charset="0"/>
              </a:rPr>
              <a:t>、加上</a:t>
            </a:r>
            <a:r>
              <a:rPr lang="en-US" altLang="zh-CN" sz="3200" kern="100" dirty="0" smtClean="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你不想看吗？</a:t>
            </a:r>
            <a:r>
              <a:rPr lang="en-US" altLang="zh-CN" sz="3200" kern="100" dirty="0">
                <a:latin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altLang="zh-CN" sz="3200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不看真可惜啊</a:t>
            </a:r>
            <a:r>
              <a:rPr lang="zh-CN" altLang="zh-CN" sz="3200" kern="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！</a:t>
            </a:r>
            <a:r>
              <a:rPr lang="zh-CN" altLang="en-US" sz="3200" kern="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”推荐会更精彩</a:t>
            </a:r>
            <a:endParaRPr lang="en-US" altLang="zh-CN" sz="3200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algn="just">
              <a:spcAft>
                <a:spcPts val="0"/>
              </a:spcAft>
            </a:pPr>
            <a:endParaRPr lang="en-US" altLang="zh-CN" kern="1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algn="just">
              <a:spcAft>
                <a:spcPts val="0"/>
              </a:spcAft>
            </a:pPr>
            <a:endParaRPr lang="en-US" altLang="zh-CN" kern="1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algn="just">
              <a:spcAft>
                <a:spcPts val="0"/>
              </a:spcAft>
            </a:pPr>
            <a:endParaRPr lang="en-US" altLang="zh-CN" kern="1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algn="just">
              <a:spcAft>
                <a:spcPts val="0"/>
              </a:spcAft>
            </a:pPr>
            <a:endParaRPr lang="en-US" altLang="zh-CN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655337" y="595954"/>
            <a:ext cx="2659703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4800" b="1" dirty="0">
                <a:ln w="31550" cmpd="sng">
                  <a:noFill/>
                  <a:prstDash val="solid"/>
                </a:ln>
                <a:solidFill>
                  <a:srgbClr val="FF000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我的收获</a:t>
            </a:r>
          </a:p>
        </p:txBody>
      </p:sp>
    </p:spTree>
  </p:cSld>
  <p:clrMapOvr>
    <a:masterClrMapping/>
  </p:clrMapOvr>
  <p:transition spd="med">
    <p:wip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PA_文本框 2"/>
          <p:cNvSpPr txBox="1"/>
          <p:nvPr>
            <p:custDataLst>
              <p:tags r:id="rId1"/>
            </p:custDataLst>
          </p:nvPr>
        </p:nvSpPr>
        <p:spPr>
          <a:xfrm>
            <a:off x="1187624" y="1772816"/>
            <a:ext cx="760977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800" b="1" dirty="0">
                <a:solidFill>
                  <a:schemeClr val="accent2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静蕾简体" panose="02000000000000000000" pitchFamily="65" charset="-122"/>
              </a:rPr>
              <a:t>口语交际：推荐一部动画片</a:t>
            </a:r>
          </a:p>
        </p:txBody>
      </p:sp>
      <p:pic>
        <p:nvPicPr>
          <p:cNvPr id="2" name="PA_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9712" y="2823165"/>
            <a:ext cx="3781052" cy="37810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53500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_文本框 2"/>
          <p:cNvSpPr txBox="1"/>
          <p:nvPr>
            <p:custDataLst>
              <p:tags r:id="rId1"/>
            </p:custDataLst>
          </p:nvPr>
        </p:nvSpPr>
        <p:spPr>
          <a:xfrm>
            <a:off x="-711669" y="836712"/>
            <a:ext cx="10750059" cy="513986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800" b="1" dirty="0" smtClean="0">
                <a:solidFill>
                  <a:schemeClr val="accent2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静蕾简体" panose="02000000000000000000" pitchFamily="65" charset="-122"/>
              </a:rPr>
              <a:t>喜欢的动画片</a:t>
            </a:r>
            <a:endParaRPr lang="en-US" altLang="zh-CN" sz="4800" b="1" dirty="0" smtClean="0">
              <a:solidFill>
                <a:schemeClr val="accent2"/>
              </a:solidFill>
              <a:latin typeface="宋体" panose="02010600030101010101" pitchFamily="2" charset="-122"/>
              <a:ea typeface="宋体" panose="02010600030101010101" pitchFamily="2" charset="-122"/>
              <a:cs typeface="方正静蕾简体" panose="02000000000000000000" pitchFamily="65" charset="-122"/>
            </a:endParaRPr>
          </a:p>
          <a:p>
            <a:pPr algn="ctr"/>
            <a:r>
              <a:rPr lang="en-US" altLang="zh-CN" sz="4000" b="1" dirty="0" smtClean="0">
                <a:solidFill>
                  <a:schemeClr val="accent2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静蕾简体" panose="02000000000000000000" pitchFamily="65" charset="-122"/>
              </a:rPr>
              <a:t>1</a:t>
            </a:r>
            <a:r>
              <a:rPr lang="zh-CN" altLang="en-US" sz="4000" b="1" dirty="0" smtClean="0">
                <a:solidFill>
                  <a:schemeClr val="accent2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静蕾简体" panose="02000000000000000000" pitchFamily="65" charset="-122"/>
              </a:rPr>
              <a:t>、你看过那些动画片（  至少三部）</a:t>
            </a:r>
            <a:endParaRPr lang="en-US" altLang="zh-CN" sz="4000" b="1" dirty="0" smtClean="0">
              <a:solidFill>
                <a:schemeClr val="accent2"/>
              </a:solidFill>
              <a:latin typeface="宋体" panose="02010600030101010101" pitchFamily="2" charset="-122"/>
              <a:ea typeface="宋体" panose="02010600030101010101" pitchFamily="2" charset="-122"/>
              <a:cs typeface="方正静蕾简体" panose="02000000000000000000" pitchFamily="65" charset="-122"/>
            </a:endParaRPr>
          </a:p>
          <a:p>
            <a:pPr algn="ctr"/>
            <a:endParaRPr lang="en-US" altLang="zh-CN" sz="4000" b="1" dirty="0" smtClean="0">
              <a:solidFill>
                <a:schemeClr val="accent2"/>
              </a:solidFill>
              <a:latin typeface="宋体" panose="02010600030101010101" pitchFamily="2" charset="-122"/>
              <a:ea typeface="宋体" panose="02010600030101010101" pitchFamily="2" charset="-122"/>
              <a:cs typeface="方正静蕾简体" panose="02000000000000000000" pitchFamily="65" charset="-122"/>
            </a:endParaRPr>
          </a:p>
          <a:p>
            <a:pPr algn="ctr"/>
            <a:endParaRPr lang="en-US" altLang="zh-CN" sz="4000" b="1" dirty="0">
              <a:solidFill>
                <a:schemeClr val="accent2"/>
              </a:solidFill>
              <a:latin typeface="宋体" panose="02010600030101010101" pitchFamily="2" charset="-122"/>
              <a:ea typeface="宋体" panose="02010600030101010101" pitchFamily="2" charset="-122"/>
              <a:cs typeface="方正静蕾简体" panose="02000000000000000000" pitchFamily="65" charset="-122"/>
            </a:endParaRPr>
          </a:p>
          <a:p>
            <a:pPr algn="ctr"/>
            <a:r>
              <a:rPr lang="en-US" altLang="zh-CN" sz="3600" b="1" dirty="0" smtClean="0">
                <a:solidFill>
                  <a:schemeClr val="accent2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静蕾简体" panose="02000000000000000000" pitchFamily="65" charset="-122"/>
              </a:rPr>
              <a:t>2</a:t>
            </a:r>
            <a:r>
              <a:rPr lang="zh-CN" altLang="en-US" sz="4000" b="1" dirty="0" smtClean="0">
                <a:solidFill>
                  <a:schemeClr val="accent2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静蕾简体" panose="02000000000000000000" pitchFamily="65" charset="-122"/>
              </a:rPr>
              <a:t>、你最喜欢的是哪一部？喜欢片中的谁</a:t>
            </a:r>
            <a:r>
              <a:rPr lang="en-US" altLang="zh-CN" sz="4000" b="1" dirty="0" smtClean="0">
                <a:solidFill>
                  <a:schemeClr val="accent2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静蕾简体" panose="02000000000000000000" pitchFamily="65" charset="-122"/>
              </a:rPr>
              <a:t>?</a:t>
            </a:r>
          </a:p>
          <a:p>
            <a:pPr algn="ctr"/>
            <a:endParaRPr lang="en-US" altLang="zh-CN" sz="4000" b="1" dirty="0">
              <a:solidFill>
                <a:schemeClr val="accent2"/>
              </a:solidFill>
              <a:latin typeface="宋体" panose="02010600030101010101" pitchFamily="2" charset="-122"/>
              <a:ea typeface="宋体" panose="02010600030101010101" pitchFamily="2" charset="-122"/>
              <a:cs typeface="方正静蕾简体" panose="02000000000000000000" pitchFamily="65" charset="-122"/>
            </a:endParaRPr>
          </a:p>
          <a:p>
            <a:pPr algn="ctr"/>
            <a:endParaRPr lang="en-US" altLang="zh-CN" sz="4000" b="1" dirty="0" smtClean="0">
              <a:solidFill>
                <a:schemeClr val="accent2"/>
              </a:solidFill>
              <a:latin typeface="宋体" panose="02010600030101010101" pitchFamily="2" charset="-122"/>
              <a:ea typeface="宋体" panose="02010600030101010101" pitchFamily="2" charset="-122"/>
              <a:cs typeface="方正静蕾简体" panose="02000000000000000000" pitchFamily="65" charset="-122"/>
            </a:endParaRPr>
          </a:p>
          <a:p>
            <a:pPr algn="ctr"/>
            <a:r>
              <a:rPr lang="en-US" altLang="zh-CN" sz="4000" b="1" dirty="0" smtClean="0">
                <a:solidFill>
                  <a:schemeClr val="accent2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静蕾简体" panose="02000000000000000000" pitchFamily="65" charset="-122"/>
              </a:rPr>
              <a:t>   3</a:t>
            </a:r>
            <a:r>
              <a:rPr lang="zh-CN" altLang="en-US" sz="4000" b="1" dirty="0" smtClean="0">
                <a:solidFill>
                  <a:schemeClr val="accent2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静蕾简体" panose="02000000000000000000" pitchFamily="65" charset="-122"/>
              </a:rPr>
              <a:t>、喜欢的理由是什么？                 </a:t>
            </a:r>
            <a:endParaRPr lang="zh-CN" altLang="en-US" sz="4000" b="1" dirty="0">
              <a:solidFill>
                <a:schemeClr val="accent2"/>
              </a:solidFill>
              <a:latin typeface="宋体" panose="02010600030101010101" pitchFamily="2" charset="-122"/>
              <a:ea typeface="宋体" panose="02010600030101010101" pitchFamily="2" charset="-122"/>
              <a:cs typeface="方正静蕾简体" panose="02000000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224355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46" name="组合 13"/>
          <p:cNvGrpSpPr>
            <a:grpSpLocks/>
          </p:cNvGrpSpPr>
          <p:nvPr/>
        </p:nvGrpSpPr>
        <p:grpSpPr bwMode="auto">
          <a:xfrm>
            <a:off x="1724393" y="116632"/>
            <a:ext cx="2681287" cy="792162"/>
            <a:chOff x="1187624" y="1484784"/>
            <a:chExt cx="2682094" cy="792088"/>
          </a:xfrm>
        </p:grpSpPr>
        <p:grpSp>
          <p:nvGrpSpPr>
            <p:cNvPr id="6151" name="组合 1"/>
            <p:cNvGrpSpPr>
              <a:grpSpLocks/>
            </p:cNvGrpSpPr>
            <p:nvPr/>
          </p:nvGrpSpPr>
          <p:grpSpPr bwMode="auto">
            <a:xfrm>
              <a:off x="1187624" y="2201337"/>
              <a:ext cx="2682094" cy="75535"/>
              <a:chOff x="1568988" y="4862104"/>
              <a:chExt cx="6662148" cy="151069"/>
            </a:xfrm>
          </p:grpSpPr>
          <p:sp>
            <p:nvSpPr>
              <p:cNvPr id="37" name="平行四边形 36"/>
              <p:cNvSpPr/>
              <p:nvPr/>
            </p:nvSpPr>
            <p:spPr>
              <a:xfrm>
                <a:off x="1568988" y="4860788"/>
                <a:ext cx="907220" cy="152385"/>
              </a:xfrm>
              <a:prstGeom prst="parallelogram">
                <a:avLst>
                  <a:gd name="adj" fmla="val 140840"/>
                </a:avLst>
              </a:prstGeom>
            </p:spPr>
            <p:style>
              <a:lnRef idx="2">
                <a:schemeClr val="accent2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2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2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38" name="平行四边形 37"/>
              <p:cNvSpPr/>
              <p:nvPr/>
            </p:nvSpPr>
            <p:spPr>
              <a:xfrm>
                <a:off x="2527484" y="4860788"/>
                <a:ext cx="907220" cy="152385"/>
              </a:xfrm>
              <a:prstGeom prst="parallelogram">
                <a:avLst>
                  <a:gd name="adj" fmla="val 140840"/>
                </a:avLst>
              </a:prstGeom>
            </p:spPr>
            <p:style>
              <a:lnRef idx="2">
                <a:schemeClr val="accent3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3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3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39" name="平行四边形 38"/>
              <p:cNvSpPr/>
              <p:nvPr/>
            </p:nvSpPr>
            <p:spPr>
              <a:xfrm>
                <a:off x="3485983" y="4860788"/>
                <a:ext cx="907220" cy="152385"/>
              </a:xfrm>
              <a:prstGeom prst="parallelogram">
                <a:avLst>
                  <a:gd name="adj" fmla="val 140840"/>
                </a:avLst>
              </a:prstGeom>
            </p:spPr>
            <p:style>
              <a:lnRef idx="2">
                <a:schemeClr val="accent4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4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4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40" name="平行四边形 39"/>
              <p:cNvSpPr/>
              <p:nvPr/>
            </p:nvSpPr>
            <p:spPr>
              <a:xfrm>
                <a:off x="4448425" y="4860788"/>
                <a:ext cx="903274" cy="152385"/>
              </a:xfrm>
              <a:prstGeom prst="parallelogram">
                <a:avLst>
                  <a:gd name="adj" fmla="val 140840"/>
                </a:avLst>
              </a:prstGeom>
            </p:spPr>
            <p:style>
              <a:lnRef idx="2">
                <a:schemeClr val="accent5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5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5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41" name="平行四边形 40"/>
              <p:cNvSpPr/>
              <p:nvPr/>
            </p:nvSpPr>
            <p:spPr>
              <a:xfrm>
                <a:off x="5406921" y="4860788"/>
                <a:ext cx="907220" cy="152385"/>
              </a:xfrm>
              <a:prstGeom prst="parallelogram">
                <a:avLst>
                  <a:gd name="adj" fmla="val 140840"/>
                </a:avLst>
              </a:prstGeom>
            </p:spPr>
            <p:style>
              <a:lnRef idx="2">
                <a:schemeClr val="accent6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6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6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42" name="平行四边形 41"/>
              <p:cNvSpPr/>
              <p:nvPr/>
            </p:nvSpPr>
            <p:spPr>
              <a:xfrm>
                <a:off x="6365420" y="4860788"/>
                <a:ext cx="907220" cy="152385"/>
              </a:xfrm>
              <a:prstGeom prst="parallelogram">
                <a:avLst>
                  <a:gd name="adj" fmla="val 140840"/>
                </a:avLst>
              </a:prstGeom>
            </p:spPr>
            <p:style>
              <a:lnRef idx="2">
                <a:schemeClr val="accent2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2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2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43" name="平行四边形 42"/>
              <p:cNvSpPr/>
              <p:nvPr/>
            </p:nvSpPr>
            <p:spPr>
              <a:xfrm>
                <a:off x="7323916" y="4860788"/>
                <a:ext cx="907220" cy="152385"/>
              </a:xfrm>
              <a:prstGeom prst="parallelogram">
                <a:avLst>
                  <a:gd name="adj" fmla="val 140840"/>
                </a:avLst>
              </a:prstGeom>
            </p:spPr>
            <p:style>
              <a:lnRef idx="2">
                <a:schemeClr val="accent3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3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3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</p:grpSp>
        <p:sp>
          <p:nvSpPr>
            <p:cNvPr id="36" name="矩形 35"/>
            <p:cNvSpPr/>
            <p:nvPr/>
          </p:nvSpPr>
          <p:spPr>
            <a:xfrm>
              <a:off x="1547664" y="1484784"/>
              <a:ext cx="2237184" cy="70781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4000" b="1" dirty="0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chemeClr val="bg2">
                      <a:tint val="85000"/>
                      <a:satMod val="155000"/>
                    </a:scheme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华文琥珀" panose="02010800040101010101" pitchFamily="2" charset="-122"/>
                  <a:ea typeface="华文琥珀" panose="02010800040101010101" pitchFamily="2" charset="-122"/>
                </a:rPr>
                <a:t>话题分析</a:t>
              </a:r>
            </a:p>
          </p:txBody>
        </p:sp>
      </p:grpSp>
      <p:sp>
        <p:nvSpPr>
          <p:cNvPr id="44" name="矩形 43"/>
          <p:cNvSpPr>
            <a:spLocks noChangeArrowheads="1"/>
          </p:cNvSpPr>
          <p:nvPr/>
        </p:nvSpPr>
        <p:spPr bwMode="auto">
          <a:xfrm>
            <a:off x="-108520" y="2806694"/>
            <a:ext cx="9252520" cy="3046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627063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在你看过的动画片中，哪一部给你留下的印象最深？推荐给同学吧！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跟大家说说，这部动画片给你留下了怎样的印象，也可以讲讲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最吸引你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的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人物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或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故事片段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</a:p>
        </p:txBody>
      </p:sp>
      <p:pic>
        <p:nvPicPr>
          <p:cNvPr id="6148" name="Picture 1" descr="C:\Users\lenovo03\AppData\Roaming\Tencent\Users\541737432\QQ\WinTemp\RichOle\L`{D5011T(O3UA3Y%S0S9IH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715434"/>
            <a:ext cx="7033845" cy="2303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49" name="灯片编号占位符 14"/>
          <p:cNvSpPr>
            <a:spLocks noGrp="1" noChangeArrowheads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prstTxWarp prst="textNoShape">
              <a:avLst/>
            </a:prstTxWarp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D87C5826-0493-4662-9493-60F461B9A721}" type="slidenum">
              <a:rPr altLang="en-US" smtClean="0">
                <a:solidFill>
                  <a:srgbClr val="898989"/>
                </a:solidFill>
                <a:latin typeface="Calibri" panose="020F0502020204030204" pitchFamily="34" charset="0"/>
              </a:rPr>
              <a:pPr/>
              <a:t>4</a:t>
            </a:fld>
            <a:endParaRPr lang="zh-CN" altLang="en-US" smtClean="0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  <p:sp>
        <p:nvSpPr>
          <p:cNvPr id="16" name="页脚占位符 1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50967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23528" y="3501008"/>
            <a:ext cx="8496944" cy="29238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000" dirty="0" smtClean="0"/>
              <a:t>      </a:t>
            </a:r>
            <a:r>
              <a:rPr lang="zh-CN" altLang="en-US" sz="3600" dirty="0" smtClean="0"/>
              <a:t>我</a:t>
            </a:r>
            <a:r>
              <a:rPr lang="zh-CN" altLang="en-US" sz="3600" dirty="0" smtClean="0">
                <a:solidFill>
                  <a:prstClr val="black"/>
                </a:solidFill>
              </a:rPr>
              <a:t>推荐</a:t>
            </a:r>
            <a:r>
              <a:rPr lang="zh-CN" altLang="en-US" sz="3600" dirty="0" smtClean="0"/>
              <a:t>的动画片是</a:t>
            </a:r>
            <a:r>
              <a:rPr lang="en-US" altLang="zh-CN" sz="3600" dirty="0" smtClean="0">
                <a:solidFill>
                  <a:srgbClr val="FF0000"/>
                </a:solidFill>
              </a:rPr>
              <a:t>《</a:t>
            </a:r>
            <a:r>
              <a:rPr lang="zh-CN" altLang="en-US" sz="3600" dirty="0">
                <a:solidFill>
                  <a:srgbClr val="FF0000"/>
                </a:solidFill>
              </a:rPr>
              <a:t>哪吒闹海</a:t>
            </a:r>
            <a:r>
              <a:rPr lang="en-US" altLang="zh-CN" sz="3600" dirty="0" smtClean="0">
                <a:solidFill>
                  <a:srgbClr val="FF0000"/>
                </a:solidFill>
              </a:rPr>
              <a:t>》</a:t>
            </a:r>
            <a:r>
              <a:rPr lang="zh-CN" altLang="en-US" sz="3600" dirty="0"/>
              <a:t>，我最喜欢的人物是</a:t>
            </a:r>
            <a:r>
              <a:rPr lang="zh-CN" altLang="en-US" sz="3600" dirty="0" smtClean="0">
                <a:solidFill>
                  <a:srgbClr val="FF0000"/>
                </a:solidFill>
              </a:rPr>
              <a:t>哪吒</a:t>
            </a:r>
            <a:r>
              <a:rPr lang="zh-CN" altLang="en-US" sz="3600" dirty="0" smtClean="0"/>
              <a:t>，我</a:t>
            </a:r>
            <a:r>
              <a:rPr lang="zh-CN" altLang="en-US" sz="3600" dirty="0"/>
              <a:t>认为</a:t>
            </a:r>
            <a:r>
              <a:rPr lang="zh-CN" altLang="en-US" sz="3600" dirty="0">
                <a:solidFill>
                  <a:srgbClr val="FF0000"/>
                </a:solidFill>
              </a:rPr>
              <a:t>他本领高强，勇敢正义，是我学习</a:t>
            </a:r>
            <a:r>
              <a:rPr lang="zh-CN" altLang="en-US" sz="3600" dirty="0" smtClean="0">
                <a:solidFill>
                  <a:srgbClr val="FF0000"/>
                </a:solidFill>
              </a:rPr>
              <a:t>的榜样</a:t>
            </a:r>
            <a:r>
              <a:rPr lang="zh-CN" altLang="en-US" sz="3600" dirty="0"/>
              <a:t>。最吸引我的</a:t>
            </a:r>
            <a:r>
              <a:rPr lang="zh-CN" altLang="en-US" sz="3600" dirty="0" smtClean="0"/>
              <a:t>是</a:t>
            </a:r>
            <a:r>
              <a:rPr lang="zh-CN" altLang="en-US" sz="3600" dirty="0" smtClean="0">
                <a:solidFill>
                  <a:srgbClr val="FF0000"/>
                </a:solidFill>
              </a:rPr>
              <a:t>哪吒勇斗东海三太子。</a:t>
            </a:r>
            <a:r>
              <a:rPr lang="zh-CN" altLang="en-US" sz="3600" dirty="0" smtClean="0"/>
              <a:t>大家</a:t>
            </a:r>
            <a:r>
              <a:rPr lang="zh-CN" altLang="zh-CN" sz="3600" kern="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不看</a:t>
            </a:r>
            <a:r>
              <a:rPr lang="zh-CN" altLang="zh-CN" sz="3600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真可惜啊！</a:t>
            </a:r>
            <a:endParaRPr lang="zh-CN" altLang="en-US" sz="3600" dirty="0"/>
          </a:p>
        </p:txBody>
      </p:sp>
      <p:sp>
        <p:nvSpPr>
          <p:cNvPr id="3" name="矩形 2"/>
          <p:cNvSpPr/>
          <p:nvPr/>
        </p:nvSpPr>
        <p:spPr>
          <a:xfrm>
            <a:off x="1403648" y="548680"/>
            <a:ext cx="7128792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dirty="0" smtClean="0"/>
              <a:t>       我</a:t>
            </a:r>
            <a:r>
              <a:rPr lang="zh-CN" altLang="en-US" sz="3600" dirty="0"/>
              <a:t>推荐的动画片儿</a:t>
            </a:r>
            <a:r>
              <a:rPr lang="zh-CN" altLang="en-US" sz="3600" dirty="0" smtClean="0"/>
              <a:t>是</a:t>
            </a:r>
            <a:r>
              <a:rPr lang="en-US" altLang="zh-CN" sz="3600" dirty="0" smtClean="0"/>
              <a:t>—————</a:t>
            </a:r>
            <a:r>
              <a:rPr lang="zh-CN" altLang="en-US" sz="3600" dirty="0" smtClean="0"/>
              <a:t>，我</a:t>
            </a:r>
            <a:r>
              <a:rPr lang="zh-CN" altLang="en-US" sz="3600" dirty="0"/>
              <a:t>最喜欢的人物</a:t>
            </a:r>
            <a:r>
              <a:rPr lang="zh-CN" altLang="en-US" sz="3600" dirty="0" smtClean="0"/>
              <a:t>是</a:t>
            </a:r>
            <a:r>
              <a:rPr lang="en-US" altLang="zh-CN" sz="3600" dirty="0" smtClean="0"/>
              <a:t>——————</a:t>
            </a:r>
            <a:r>
              <a:rPr lang="zh-CN" altLang="en-US" sz="3600" dirty="0" smtClean="0"/>
              <a:t>，我认为</a:t>
            </a:r>
            <a:r>
              <a:rPr lang="en-US" altLang="zh-CN" sz="3600" dirty="0" smtClean="0"/>
              <a:t>——————</a:t>
            </a:r>
            <a:r>
              <a:rPr lang="zh-CN" altLang="en-US" sz="3600" dirty="0" smtClean="0"/>
              <a:t>，最</a:t>
            </a:r>
            <a:r>
              <a:rPr lang="zh-CN" altLang="en-US" sz="3600" dirty="0"/>
              <a:t>吸引我的</a:t>
            </a:r>
            <a:r>
              <a:rPr lang="zh-CN" altLang="en-US" sz="3600" dirty="0" smtClean="0"/>
              <a:t>是</a:t>
            </a:r>
            <a:r>
              <a:rPr lang="en-US" altLang="zh-CN" sz="3600" dirty="0" smtClean="0"/>
              <a:t>————————————</a:t>
            </a:r>
            <a:r>
              <a:rPr lang="zh-CN" altLang="en-US" sz="3600" dirty="0" smtClean="0"/>
              <a:t>，</a:t>
            </a:r>
            <a:r>
              <a:rPr lang="zh-CN" altLang="en-US" sz="3600" dirty="0"/>
              <a:t>大家都去看看这部动画片儿吧。</a:t>
            </a:r>
          </a:p>
        </p:txBody>
      </p:sp>
    </p:spTree>
    <p:extLst>
      <p:ext uri="{BB962C8B-B14F-4D97-AF65-F5344CB8AC3E}">
        <p14:creationId xmlns:p14="http://schemas.microsoft.com/office/powerpoint/2010/main" val="32358466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239202" y="1268760"/>
            <a:ext cx="8035925" cy="37856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901700" indent="-9017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</a:t>
            </a:r>
            <a:r>
              <a:rPr lang="zh-CN" altLang="en-US" sz="3200" b="1" dirty="0" smtClean="0">
                <a:latin typeface="+mn-ea"/>
                <a:ea typeface="+mn-ea"/>
              </a:rPr>
              <a:t>我</a:t>
            </a:r>
            <a:r>
              <a:rPr lang="zh-CN" altLang="en-US" sz="3200" b="1" dirty="0">
                <a:latin typeface="+mn-ea"/>
                <a:ea typeface="+mn-ea"/>
              </a:rPr>
              <a:t>最喜欢看的动画片是</a:t>
            </a:r>
            <a:r>
              <a:rPr lang="en-US" altLang="zh-CN" sz="3200" b="1" dirty="0">
                <a:latin typeface="+mn-ea"/>
                <a:ea typeface="+mn-ea"/>
              </a:rPr>
              <a:t>《</a:t>
            </a:r>
            <a:r>
              <a:rPr lang="zh-CN" altLang="en-US" sz="3200" b="1" dirty="0">
                <a:latin typeface="+mn-ea"/>
                <a:ea typeface="+mn-ea"/>
              </a:rPr>
              <a:t>大耳朵图图</a:t>
            </a:r>
            <a:r>
              <a:rPr lang="en-US" altLang="zh-CN" sz="3200" b="1" dirty="0">
                <a:latin typeface="+mn-ea"/>
                <a:ea typeface="+mn-ea"/>
              </a:rPr>
              <a:t>》</a:t>
            </a:r>
            <a:r>
              <a:rPr lang="zh-CN" altLang="en-US" sz="3200" b="1" dirty="0" smtClean="0">
                <a:latin typeface="+mn-ea"/>
                <a:ea typeface="+mn-ea"/>
              </a:rPr>
              <a:t>。我</a:t>
            </a:r>
            <a:r>
              <a:rPr lang="zh-CN" altLang="en-US" sz="3200" b="1" dirty="0">
                <a:latin typeface="+mn-ea"/>
                <a:ea typeface="+mn-ea"/>
              </a:rPr>
              <a:t>最喜欢的人物是图图，他天真</a:t>
            </a:r>
            <a:r>
              <a:rPr lang="zh-CN" altLang="en-US" sz="3200" b="1" dirty="0" smtClean="0">
                <a:latin typeface="+mn-ea"/>
                <a:ea typeface="+mn-ea"/>
              </a:rPr>
              <a:t>可爱又善良。</a:t>
            </a:r>
            <a:r>
              <a:rPr lang="zh-CN" altLang="en-US" sz="3200" dirty="0" smtClean="0"/>
              <a:t>最</a:t>
            </a:r>
            <a:r>
              <a:rPr lang="zh-CN" altLang="en-US" sz="3200" dirty="0"/>
              <a:t>吸引我的</a:t>
            </a:r>
            <a:r>
              <a:rPr lang="zh-CN" altLang="en-US" sz="3200" dirty="0" smtClean="0"/>
              <a:t>是图图居然能够听懂小猫说的话</a:t>
            </a:r>
            <a:r>
              <a:rPr lang="zh-CN" altLang="en-US" sz="3200" dirty="0" smtClean="0">
                <a:latin typeface="+mn-ea"/>
                <a:ea typeface="+mn-ea"/>
              </a:rPr>
              <a:t>。</a:t>
            </a:r>
            <a:r>
              <a:rPr lang="zh-CN" altLang="en-US" sz="3200" dirty="0">
                <a:latin typeface="+mn-ea"/>
                <a:ea typeface="+mn-ea"/>
              </a:rPr>
              <a:t>大家都去看看这部动画片儿</a:t>
            </a:r>
            <a:r>
              <a:rPr lang="zh-CN" altLang="en-US" sz="3200" dirty="0" smtClean="0">
                <a:latin typeface="+mn-ea"/>
                <a:ea typeface="+mn-ea"/>
              </a:rPr>
              <a:t>吧。</a:t>
            </a:r>
            <a:endParaRPr lang="en-US" altLang="zh-CN" sz="3200" dirty="0">
              <a:solidFill>
                <a:srgbClr val="C00000"/>
              </a:solidFill>
              <a:latin typeface="+mn-ea"/>
              <a:ea typeface="+mn-ea"/>
            </a:endParaRPr>
          </a:p>
        </p:txBody>
      </p:sp>
      <p:sp>
        <p:nvSpPr>
          <p:cNvPr id="9219" name="灯片编号占位符 3"/>
          <p:cNvSpPr>
            <a:spLocks noGrp="1" noChangeArrowheads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prstTxWarp prst="textNoShape">
              <a:avLst/>
            </a:prstTxWarp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5CA7A82A-DBFA-4F29-B44D-C8485949DA3B}" type="slidenum">
              <a:rPr altLang="en-US" smtClean="0">
                <a:solidFill>
                  <a:srgbClr val="898989"/>
                </a:solidFill>
                <a:latin typeface="Calibri" panose="020F0502020204030204" pitchFamily="34" charset="0"/>
              </a:rPr>
              <a:pPr/>
              <a:t>6</a:t>
            </a:fld>
            <a:endParaRPr lang="zh-CN" altLang="en-US" smtClean="0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9222" name="文本框 1"/>
          <p:cNvSpPr txBox="1">
            <a:spLocks noChangeArrowheads="1"/>
          </p:cNvSpPr>
          <p:nvPr/>
        </p:nvSpPr>
        <p:spPr bwMode="auto">
          <a:xfrm>
            <a:off x="252413" y="1808163"/>
            <a:ext cx="2540000" cy="106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00">
                <a:solidFill>
                  <a:schemeClr val="bg1"/>
                </a:solidFill>
              </a:rPr>
              <a:t>绿色圃中小学教育http://www.LSPJY.com   绿色圃中学资源网http://cz.Lspjy.com</a:t>
            </a:r>
          </a:p>
        </p:txBody>
      </p:sp>
    </p:spTree>
    <p:extLst>
      <p:ext uri="{BB962C8B-B14F-4D97-AF65-F5344CB8AC3E}">
        <p14:creationId xmlns:p14="http://schemas.microsoft.com/office/powerpoint/2010/main" val="39304079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39552" y="2276872"/>
            <a:ext cx="7704856" cy="34009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152400">
              <a:lnSpc>
                <a:spcPts val="4300"/>
              </a:lnSpc>
            </a:pPr>
            <a:r>
              <a:rPr lang="zh-CN" altLang="zh-CN" sz="4000" b="1" kern="1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我喜欢看《猫和老鼠》</a:t>
            </a:r>
            <a:r>
              <a:rPr lang="zh-CN" altLang="zh-CN" sz="4000" b="1" kern="1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，我</a:t>
            </a:r>
            <a:r>
              <a:rPr lang="zh-CN" altLang="zh-CN" sz="4000" b="1" kern="1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最喜欢小老鼠杰</a:t>
            </a:r>
            <a:r>
              <a:rPr lang="zh-CN" altLang="zh-CN" sz="4000" b="1" kern="1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瑞</a:t>
            </a:r>
            <a:r>
              <a:rPr lang="en-US" altLang="zh-CN" sz="4000" b="1" kern="1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zh-CN" sz="4000" b="1" kern="1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因为</a:t>
            </a:r>
            <a:r>
              <a:rPr lang="zh-CN" altLang="zh-CN" sz="4000" b="1" kern="1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它很</a:t>
            </a:r>
            <a:r>
              <a:rPr lang="zh-CN" altLang="zh-CN" sz="4000" b="1" kern="1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机灵</a:t>
            </a:r>
            <a:r>
              <a:rPr lang="zh-CN" altLang="en-US" sz="4000" b="1" kern="1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4000" b="1" kern="1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很</a:t>
            </a:r>
            <a:r>
              <a:rPr lang="zh-CN" altLang="zh-CN" sz="4000" b="1" kern="1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聪明</a:t>
            </a:r>
            <a:r>
              <a:rPr lang="zh-CN" altLang="zh-CN" sz="4000" b="1" kern="1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r>
              <a:rPr lang="zh-CN" altLang="en-US" sz="4000" dirty="0"/>
              <a:t>最吸引我的</a:t>
            </a:r>
            <a:r>
              <a:rPr lang="zh-CN" altLang="en-US" sz="4000" dirty="0" smtClean="0"/>
              <a:t>是，</a:t>
            </a:r>
            <a:r>
              <a:rPr lang="zh-CN" altLang="en-US" sz="4000" b="1" kern="1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猫总是想抓他，他都能逃走，还让猫</a:t>
            </a:r>
            <a:r>
              <a:rPr lang="zh-CN" altLang="en-US" sz="4000" b="1" kern="100" dirty="0" smtClean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自讨苦吃。大家</a:t>
            </a:r>
            <a:r>
              <a:rPr lang="zh-CN" altLang="en-US" sz="4000" b="1" kern="100" dirty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都去看看这部动画片儿吧。</a:t>
            </a:r>
            <a:endParaRPr lang="zh-CN" altLang="zh-CN" sz="4000" kern="100" dirty="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51587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83568" y="692696"/>
            <a:ext cx="7848872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000" dirty="0"/>
              <a:t> </a:t>
            </a:r>
            <a:r>
              <a:rPr lang="zh-CN" altLang="en-US" sz="4000" dirty="0" smtClean="0"/>
              <a:t>      我</a:t>
            </a:r>
            <a:r>
              <a:rPr lang="zh-CN" altLang="en-US" sz="4000" dirty="0"/>
              <a:t>最喜欢的动画片</a:t>
            </a:r>
            <a:r>
              <a:rPr lang="zh-CN" altLang="en-US" sz="4000" dirty="0" smtClean="0"/>
              <a:t>是</a:t>
            </a:r>
            <a:r>
              <a:rPr lang="en-US" altLang="zh-CN" sz="4000" dirty="0" smtClean="0"/>
              <a:t>《</a:t>
            </a:r>
            <a:r>
              <a:rPr lang="zh-CN" altLang="en-US" sz="4000" dirty="0"/>
              <a:t>喜羊羊与灰太狼</a:t>
            </a:r>
            <a:r>
              <a:rPr lang="en-US" altLang="zh-CN" sz="4000" dirty="0" smtClean="0"/>
              <a:t>》</a:t>
            </a:r>
            <a:r>
              <a:rPr lang="zh-CN" altLang="en-US" sz="4000" dirty="0"/>
              <a:t>，我最喜欢</a:t>
            </a:r>
            <a:r>
              <a:rPr lang="zh-CN" altLang="en-US" sz="4000" dirty="0" smtClean="0"/>
              <a:t>的人物</a:t>
            </a:r>
            <a:r>
              <a:rPr lang="zh-CN" altLang="en-US" sz="4000" dirty="0"/>
              <a:t>是</a:t>
            </a:r>
            <a:r>
              <a:rPr lang="zh-CN" altLang="en-US" sz="4000" dirty="0" smtClean="0"/>
              <a:t>喜</a:t>
            </a:r>
            <a:r>
              <a:rPr lang="zh-CN" altLang="en-US" sz="4000" dirty="0"/>
              <a:t>羊</a:t>
            </a:r>
            <a:r>
              <a:rPr lang="zh-CN" altLang="en-US" sz="4000" dirty="0" smtClean="0"/>
              <a:t>羊，</a:t>
            </a:r>
            <a:r>
              <a:rPr lang="zh-CN" altLang="en-US" sz="4000" dirty="0"/>
              <a:t>因为它是青青</a:t>
            </a:r>
            <a:r>
              <a:rPr lang="zh-CN" altLang="en-US" sz="4000" dirty="0" smtClean="0"/>
              <a:t>草原羊村</a:t>
            </a:r>
            <a:r>
              <a:rPr lang="zh-CN" altLang="en-US" sz="4000" dirty="0"/>
              <a:t>的小英雄，凭着聪明的头脑，总是能机智脱身的故事。从这部动画片中我明白了</a:t>
            </a:r>
            <a:r>
              <a:rPr lang="zh-CN" altLang="en-US" sz="4000" dirty="0" smtClean="0"/>
              <a:t>，善良一定能战胜邪恶。同学们</a:t>
            </a:r>
            <a:r>
              <a:rPr lang="zh-CN" altLang="en-US" sz="4000" dirty="0"/>
              <a:t>，你们也一定</a:t>
            </a:r>
            <a:r>
              <a:rPr lang="zh-CN" altLang="en-US" sz="4000" dirty="0" smtClean="0"/>
              <a:t>非常喜欢这</a:t>
            </a:r>
            <a:r>
              <a:rPr lang="zh-CN" altLang="en-US" sz="4000" dirty="0"/>
              <a:t>部动画片儿吧。</a:t>
            </a:r>
          </a:p>
        </p:txBody>
      </p:sp>
    </p:spTree>
    <p:extLst>
      <p:ext uri="{BB962C8B-B14F-4D97-AF65-F5344CB8AC3E}">
        <p14:creationId xmlns:p14="http://schemas.microsoft.com/office/powerpoint/2010/main" val="29608440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187624" y="404664"/>
            <a:ext cx="7128792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/>
              <a:t> </a:t>
            </a:r>
            <a:r>
              <a:rPr lang="zh-CN" altLang="en-US" sz="3200" dirty="0" smtClean="0"/>
              <a:t>     我要推荐的动画片是</a:t>
            </a:r>
            <a:r>
              <a:rPr lang="en-US" altLang="zh-CN" sz="3200" dirty="0" smtClean="0"/>
              <a:t>《</a:t>
            </a:r>
            <a:r>
              <a:rPr lang="zh-CN" altLang="en-US" sz="3200" dirty="0" smtClean="0"/>
              <a:t>苏菲亚公主</a:t>
            </a:r>
            <a:r>
              <a:rPr lang="en-US" altLang="zh-CN" sz="3200" dirty="0" smtClean="0"/>
              <a:t>》</a:t>
            </a:r>
            <a:r>
              <a:rPr lang="zh-CN" altLang="en-US" sz="3200" dirty="0"/>
              <a:t>，我最喜欢的</a:t>
            </a:r>
            <a:r>
              <a:rPr lang="zh-CN" altLang="en-US" sz="3200" dirty="0" smtClean="0"/>
              <a:t>人物是苏菲亚。</a:t>
            </a:r>
            <a:r>
              <a:rPr lang="zh-CN" altLang="en-US" sz="3200" dirty="0"/>
              <a:t>可爱的小公主苏菲亚，虽然有点笨拙，但却拥有一颗纯真善良的心。</a:t>
            </a:r>
            <a:r>
              <a:rPr lang="zh-CN" altLang="en-US" sz="3200" dirty="0" smtClean="0"/>
              <a:t>她本来</a:t>
            </a:r>
            <a:r>
              <a:rPr lang="zh-CN" altLang="en-US" sz="3200" dirty="0"/>
              <a:t>是一位平凡的小女孩</a:t>
            </a:r>
            <a:r>
              <a:rPr lang="zh-CN" altLang="en-US" sz="3200" dirty="0" smtClean="0"/>
              <a:t>，因为她</a:t>
            </a:r>
            <a:r>
              <a:rPr lang="zh-CN" altLang="en-US" sz="3200" dirty="0"/>
              <a:t>的</a:t>
            </a:r>
            <a:r>
              <a:rPr lang="zh-CN" altLang="en-US" sz="3200" dirty="0" smtClean="0"/>
              <a:t>妈妈嫁</a:t>
            </a:r>
            <a:r>
              <a:rPr lang="zh-CN" altLang="en-US" sz="3200" dirty="0"/>
              <a:t>给国王成为皇后，苏菲亚便来到了皇宫，成</a:t>
            </a:r>
            <a:r>
              <a:rPr lang="zh-CN" altLang="en-US" sz="3200" dirty="0" smtClean="0"/>
              <a:t>为了小</a:t>
            </a:r>
            <a:r>
              <a:rPr lang="zh-CN" altLang="en-US" sz="3200" dirty="0"/>
              <a:t>公主。</a:t>
            </a:r>
          </a:p>
          <a:p>
            <a:r>
              <a:rPr lang="zh-CN" altLang="en-US" sz="3200" dirty="0"/>
              <a:t>　　最吸引我的</a:t>
            </a:r>
            <a:r>
              <a:rPr lang="zh-CN" altLang="en-US" sz="3200" dirty="0" smtClean="0"/>
              <a:t>是，她</a:t>
            </a:r>
            <a:r>
              <a:rPr lang="zh-CN" altLang="en-US" sz="3200" dirty="0"/>
              <a:t>颈上戴着由国王所赠送的护身符</a:t>
            </a:r>
            <a:r>
              <a:rPr lang="zh-CN" altLang="en-US" sz="3200" dirty="0" smtClean="0"/>
              <a:t>，这个</a:t>
            </a:r>
            <a:r>
              <a:rPr lang="zh-CN" altLang="en-US" sz="3200" dirty="0"/>
              <a:t>护身符让苏菲亚可以与动物</a:t>
            </a:r>
            <a:r>
              <a:rPr lang="zh-CN" altLang="en-US" sz="3200" dirty="0" smtClean="0"/>
              <a:t>沟通</a:t>
            </a:r>
            <a:r>
              <a:rPr lang="en-US" altLang="zh-CN" sz="3200" dirty="0" smtClean="0"/>
              <a:t>.</a:t>
            </a:r>
            <a:r>
              <a:rPr lang="zh-CN" altLang="en-US" sz="3200" dirty="0" smtClean="0"/>
              <a:t>她和身边的一只叫幸运</a:t>
            </a:r>
            <a:r>
              <a:rPr lang="zh-CN" altLang="en-US" sz="3200" dirty="0"/>
              <a:t>草</a:t>
            </a:r>
            <a:r>
              <a:rPr lang="zh-CN" altLang="en-US" sz="3200" dirty="0" smtClean="0"/>
              <a:t>小兔子是好朋友。</a:t>
            </a:r>
            <a:endParaRPr lang="zh-CN" altLang="en-US" sz="3200" dirty="0"/>
          </a:p>
          <a:p>
            <a:r>
              <a:rPr lang="zh-CN" altLang="en-US" sz="3200" dirty="0"/>
              <a:t>　　</a:t>
            </a:r>
            <a:r>
              <a:rPr lang="zh-CN" altLang="en-US" sz="3200" dirty="0" smtClean="0"/>
              <a:t>故事情节</a:t>
            </a:r>
            <a:r>
              <a:rPr lang="zh-CN" altLang="en-US" sz="3200" dirty="0"/>
              <a:t>十分有趣</a:t>
            </a:r>
            <a:r>
              <a:rPr lang="zh-CN" altLang="zh-CN" sz="3200" kern="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你</a:t>
            </a:r>
            <a:r>
              <a:rPr lang="zh-CN" altLang="en-US" sz="3200" kern="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们</a:t>
            </a:r>
            <a:r>
              <a:rPr lang="zh-CN" altLang="zh-CN" sz="3200" kern="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想</a:t>
            </a:r>
            <a:r>
              <a:rPr lang="zh-CN" altLang="zh-CN" sz="3200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看吗？</a:t>
            </a:r>
            <a:endParaRPr lang="zh-CN" altLang="en-US" sz="3200" dirty="0"/>
          </a:p>
        </p:txBody>
      </p:sp>
    </p:spTree>
    <p:extLst>
      <p:ext uri="{BB962C8B-B14F-4D97-AF65-F5344CB8AC3E}">
        <p14:creationId xmlns:p14="http://schemas.microsoft.com/office/powerpoint/2010/main" val="18178048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145</TotalTime>
  <Words>713</Words>
  <Application>Microsoft Office PowerPoint</Application>
  <PresentationFormat>全屏显示(4:3)</PresentationFormat>
  <Paragraphs>49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6" baseType="lpstr">
      <vt:lpstr>方正静蕾简体</vt:lpstr>
      <vt:lpstr>华文琥珀</vt:lpstr>
      <vt:lpstr>楷体</vt:lpstr>
      <vt:lpstr>楷体_GB2312</vt:lpstr>
      <vt:lpstr>宋体</vt:lpstr>
      <vt:lpstr>Arial</vt:lpstr>
      <vt:lpstr>Calibri</vt:lpstr>
      <vt:lpstr>Courier New</vt:lpstr>
      <vt:lpstr>Times New Roman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USER-</cp:lastModifiedBy>
  <cp:revision>61</cp:revision>
  <dcterms:created xsi:type="dcterms:W3CDTF">2018-03-06T22:10:11Z</dcterms:created>
  <dcterms:modified xsi:type="dcterms:W3CDTF">2018-05-29T22:33:13Z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2052-10.1.0.7224</vt:lpwstr>
  </property>
</Properties>
</file>