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74" r:id="rId2"/>
    <p:sldId id="390" r:id="rId3"/>
    <p:sldId id="265" r:id="rId4"/>
    <p:sldId id="376" r:id="rId5"/>
    <p:sldId id="366" r:id="rId6"/>
    <p:sldId id="379" r:id="rId7"/>
    <p:sldId id="380" r:id="rId8"/>
    <p:sldId id="377" r:id="rId9"/>
    <p:sldId id="378" r:id="rId10"/>
    <p:sldId id="375" r:id="rId11"/>
    <p:sldId id="381" r:id="rId12"/>
    <p:sldId id="275" r:id="rId13"/>
    <p:sldId id="382" r:id="rId14"/>
    <p:sldId id="383" r:id="rId15"/>
    <p:sldId id="384" r:id="rId16"/>
    <p:sldId id="361" r:id="rId17"/>
    <p:sldId id="362" r:id="rId18"/>
    <p:sldId id="385" r:id="rId19"/>
    <p:sldId id="270" r:id="rId20"/>
    <p:sldId id="386" r:id="rId21"/>
    <p:sldId id="387" r:id="rId22"/>
    <p:sldId id="388" r:id="rId23"/>
    <p:sldId id="389" r:id="rId24"/>
    <p:sldId id="277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" Target="../slides/slide1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slide" Target="../slides/slide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slide" Target="../slides/slide1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2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方山子传　大铁椎传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推荐作品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675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方山子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大铁椎传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衬托　　　大铁椎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工技击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不足用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健　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勇力过人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皆来学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屏息观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不冠不袜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粗犷豪爽、简朴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　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股栗欲堕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不暂去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警惕性高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性格沉稳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7027144"/>
              </p:ext>
            </p:extLst>
          </p:nvPr>
        </p:nvGraphicFramePr>
        <p:xfrm>
          <a:off x="508000" y="2098830"/>
          <a:ext cx="8128000" cy="1774849"/>
        </p:xfrm>
        <a:graphic>
          <a:graphicData uri="http://schemas.openxmlformats.org/presentationml/2006/ole">
            <p:oleObj spid="_x0000_s6148" name="文档" r:id="rId6" imgW="3838050" imgH="8389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《方山子传》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文章通过对方山子人生经历的描述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表达了作者对方山子特立独行的性格和人生取向的赞赏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抒发了对人生的感悟。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《大铁椎传》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文章以细腻生动的手法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刻画了一位有识见、有气节、精武艺、识文墨、使用铁椎的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描写出这样一个英雄人物本可大有作为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在当时却所遇不合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无用武之地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只能去与响马决斗的可悲境遇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透露出作者对明朝亡国君臣的不满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抒发了他的亡国之痛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966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赏析《方山子传》的形象特点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鉴赏文章写人叙事的艺术手法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文中苏轼对方山子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耸然异之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那么方山子的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表现在哪些方面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与常人不同的生活道路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血气方刚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一身侠气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折节读书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有志用世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无所遇合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遁于光、黄间。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生活态度的独特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庵居蔬食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弃车马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毁冠服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徒步往来山中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所著帽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方耸而高。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待人接物的方式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不与世相闻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人莫识也。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其家庭情况及其大气、大方的行为作风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世有勋阀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岁得帛千匹。少时使酒好剑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用财如粪土。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文似看山不喜平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作文最忌平淡。此文是如何打破平淡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塑造出丰满的人物形象的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一般人物传记写作常规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平铺、直叙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介绍人物姓氏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籍贯及生卒年月、世系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生平行事。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本文没有像一般传记那样平铺直叙地介绍人物的姓氏、乡里、家世、生平等。开始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只是粗略地介绍了方山子生平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并说明得此称号的缘由。但其人真实姓名、家世、籍贯等均未介绍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让读者产生一种悬念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急于知道此人究竟是谁。接着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记叙自己在黄州跟他的一次巧遇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点明人物姓氏。随后追溯此隐士曾有过的年少气盛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最后说明其拥有的显赫家世。这样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由隐而显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由略而详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层层设疑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愈深愈见方山子的不同寻常和卓立无匹。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8963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赏析《大铁椎传》的形象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鉴赏其塑造人物的艺术手法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作者开头简笔勾勒了大铁椎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的哪几种表现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健啖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写食量之异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貌甚寝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写容貌之异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右胁下大铁椎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重四五十斤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柄铁折叠环复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如锁上练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引之长丈许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则从重量、形状与构造上写武器之异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右胁夹大铁椎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饮食拱揖不暂去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写对武器的态度之异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;(5)“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与人罕言语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扣其乡及姓字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皆不答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写言谈之异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初来乍到时的装束之异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夜半时分的行动之异。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6837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本文在刻画大铁椎形象时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除了从正面简笔勾勒外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又是怎样从侧面进行烘托的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通过对宋将军的描写侧面烘托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工技击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也是颇有盛名的豪杰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但观看大铁椎与强盗的决斗时也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股栗欲堕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。可见大铁椎英勇无畏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武艺高强。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通过对响马贼的描写来对比反衬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贼二十余骑四面集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步行负弓矢者百许人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与大铁椎一人决斗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众寡力量的悬殊突出大铁椎艺高人胆大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众贼环而进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客奋椎左右击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表现大铁椎面对强敌时的镇定自若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杀三十许人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可见他武艺高强。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鸡鸣月落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星光照旷野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百步见人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的阴森环境渲染肃杀的气氛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烘托大铁椎从容上阵、沉着应战的姿态。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0683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0479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搜集魏禧的生平资料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运用知人论世的方法探究作者创作《大铁椎传》塑造大铁椎这一人物形象的主观意图和现实意义。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清初古文家魏禧是颇有气节的。他早年举家迁居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起先是为逃避明末战乱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求得一方净土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后来则为反清复明。隐居期间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专攻经史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著述颇丰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尤以古文成就最高。其为人与为文一样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豪放得开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潇洒得起。魏禧广交隐逸之士、明朝遗民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又筹集活动经费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只因他终生不忘复明大业。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大铁椎是他心目中的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是能干大事的真正英雄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他极为敬佩。然而由大铁椎身怀绝技而终不能为世所用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回头来看自己的蹉跎人生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难免心生哀戚。作者借评论大铁椎来抒发自己的真挚情怀。总之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作者神化大铁椎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美化大铁椎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以极大的热情淋漓尽致地刻画大铁椎胆识过人、豪放坦诚、威武深沉的形象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就是要在大铁椎这个终生蹉跎、难酬壮志的人物身上寄寓自己真挚深沉的人生感慨。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189721"/>
            <a:ext cx="8240464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构思奇巧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一波三折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苏轼的《方山子传》在构思上颇具特色。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第一段用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稍壮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三个词粗线条勾勒了方山子的一生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方山子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是其绰号。这就有了传奇色彩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制造了悬念。第二段写岐亭邂逅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形成一个波折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富有戏剧性。第三段写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独念方山子少时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采用倒叙手法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地点是岐山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重现方山子当年的侠士风采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与今日方山子形成对照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形成第二个波折。第五段插叙方山子家世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虽然富等公侯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却独来山中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推测一定是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为何者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作者并不明说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而是用问句引发读者思考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是第三个波折。结尾一段再次使用问句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把方山子与光、黄间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引人遐想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为第四个波折。苏轼写《方山子传》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没有按照一般人物传记的写法去表现传主完整的一生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而是摘取几个典型片段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集中表现传主的侠和隐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时间上今昔错综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空间上交错穿插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情节上一波三折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最突出的是作者把自己与传主糅在一起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你中有我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我中有你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打破了传记的一般写法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形成了一种传记变体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体现了苏轼散文的风格特点。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0715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3984" y="828066"/>
            <a:ext cx="8456488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一点浩然气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千里快哉风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一生曲折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旷达传千秋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亘古辉耀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文章成四家。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当东坡的生命携着明丽的色彩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浩浩荡荡地穿空而过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当几纸金墨伴着喧嚣散落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是一种怎样神奇而强烈的力量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用旷达塑造英雄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又是怎样一种气概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用豪情冲破了逆流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光风霁月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枝柯涌流日月精华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花萼孕育出一朵尘世绝唱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他是文人的奇迹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他太出色了。一杆竹管潇洒地涂画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便能镌刻山河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撼动寰宇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多才多艺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超然的风范更能倾倒众生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俯仰万世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那是琥珀般的思绪飞扬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那是旭日喷薄般的才情流转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那是中华文化长卷中瑰丽的一抹色彩。他的诗有一种雄浑的蕴藏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可以令人思接千载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让时空飞腾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他的文有高山流水般的风雅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清新畅达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洗尽浮华。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到处都在传诵他的华章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在文人雅士的青衫拂动间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在晚秋惊鸿的一掠间。仕途顺达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才华横溢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皇帝重用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这位天之骄子尽享生命的喜悦。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方山子传　大铁椎传</a:t>
            </a:r>
          </a:p>
        </p:txBody>
      </p:sp>
    </p:spTree>
    <p:extLst>
      <p:ext uri="{BB962C8B-B14F-4D97-AF65-F5344CB8AC3E}">
        <p14:creationId xmlns:p14="http://schemas.microsoft.com/office/powerpoint/2010/main" xmlns="" val="3163308344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命途多舛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太耀眼的光芒总是引来小人嫉妒的目光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卑劣的小人媚笑着走来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历史的阴霾从此要羁绊苏轼一生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的暗流褪尽了昔日的荣耀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颠沛流离取代了曾经的光风霁月。信而见疑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忠而被谤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这样的挫折他始料未及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这样的遭遇注定坎坷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因为小人总喜欢在暗中加害于他。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368961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但苏轼毕竟是苏轼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他能驾一叶扁舟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出没于惊涛骇浪而从容应对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豁达处之。在白露横江、清风徐来之际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他要以自己更为旷达、疏狂的性情和俯仰万世的思考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来压制内心深处对人生变迁、世事无常的感伤。他豁然开朗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悟出了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自其变者而观之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则天地曾不能以一瞬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则万物与我皆无尽也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的哲理。霎时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他的内心一片澄明。于是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所有的不幸与困苦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都在这旷达的胸中渺小得如同一缕游丝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一粒轻尘。那些小人不懂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可江上的清风懂了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山间的明月懂了。在这场与邪恶的拔河中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苏轼取得了心灵上的胜利。于是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他远离了喧嚣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回归于清纯空灵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他习惯了淡泊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才情更加俊逸洒脱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他明白了如何应对困难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才能做到宠辱不惊。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54641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繁华落尽见真淳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于是他寄情于优美的诗文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沉淀出不朽的艺术。于是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凄苦得以超越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灵魂得以提升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奇迹得以出现。历史永远记住了这个响彻千古的名字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痛苦的历练往往是人生不可或缺的一部分。面对困难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我们要做的不是用迷雾来遮盖心灵的光辉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不是把困难放大来羁绊人生。放大困难的蛹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永远成不了蝶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放大困难的凤鸟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绝不会在烈火中重生。我们要做的是用心灵的月光照亮黑夜的路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用乐观豁达的浩然之气点化人生旅途中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千里快哉风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的惬意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92383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文章有三个特点非常突出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一是用苏轼的词句拟写标题并统率全文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以此作为苏轼遭遇挫折后走出逆境的内在动因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使主旨鲜明、突出。二是作者有较好的文学素养与描写功底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笔墨挥洒之处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神采飞扬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与苏轼本人的才气相辉映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颇有文化散文之风。三是很好地把握了人物内心深处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的矛盾与困惑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用禅、道的光辉照耀苏轼的内心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使读者清楚地看到苏轼是如何走出人生的沼泽地的。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22224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苏轼的一生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可以用四个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不忘三事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金榜题名、乌台诗案、太后恩宠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不忘三人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敬如父师的欧阳修、素为敬重又有矛盾的王安石、司马光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不忘三地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黄州、惠州、儋州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不忘三情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与苏辙的手足情、与王弗的生死情、与朝云的不了情。他生活中的每一个片段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几乎都与传奇相联系。例如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传说金榜题名时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他由第一变成了第二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反而更为出名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乌台诗案中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他九死一生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被贬黄州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反而出现了创作的黄金时期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他赠弟辙、悼亡妻的词篇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被人们万口流传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历久而不衰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我想握住你的手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豁达与成功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宽容与成就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挫折与磨难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铭记与忘记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74420095"/>
              </p:ext>
            </p:extLst>
          </p:nvPr>
        </p:nvGraphicFramePr>
        <p:xfrm>
          <a:off x="508000" y="1340768"/>
          <a:ext cx="8128000" cy="2302596"/>
        </p:xfrm>
        <a:graphic>
          <a:graphicData uri="http://schemas.openxmlformats.org/presentationml/2006/ole">
            <p:oleObj spid="_x0000_s1028" name="文档" r:id="rId6" imgW="3838050" imgH="1087198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517194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宋神宗元丰二年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(1079),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苏轼被李定等人诬以诗文诽谤新法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下狱治罪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九死一生。后被贬为黄州团练副使。这对一向胸怀大志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希望做出一番事业的苏轼来说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无疑是一个非常沉重的打击。因此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他对方山子的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欲以此驰骋当世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然终不遇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特别有感触。写方山子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实际上是自悲不遇。但他以诗文遇祸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不便直言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于是才隐约其辞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语多深婉。从这个意义上可以说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《方山子传》是苏轼在黄州时的心态的一种形象折射。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《大铁椎传》属于所谓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布衣独行士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传。传主姓名无考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就用他的兵器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大铁椎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来代替。传文主体部分采用传中特定人物的视点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叙写传主之非常相貌、诡秘行动、搏斗场面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活现一位隐身民间的豪侠形象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有神龙见首不见尾之致。作者魏禧是清代散文家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具有崇高的气节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曾经从事反清复明活动。此文作为其传记文中独具特色的一篇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寄寓着作者的追求与感慨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观其文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想其人德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103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5312421"/>
              </p:ext>
            </p:extLst>
          </p:nvPr>
        </p:nvGraphicFramePr>
        <p:xfrm>
          <a:off x="508000" y="1474319"/>
          <a:ext cx="8128000" cy="4163363"/>
        </p:xfrm>
        <a:graphic>
          <a:graphicData uri="http://schemas.openxmlformats.org/presentationml/2006/ole">
            <p:oleObj spid="_x0000_s2052" name="文档" r:id="rId6" imgW="3896414" imgH="1995476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6585937" y="4768176"/>
            <a:ext cx="55912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6156" y="4768176"/>
            <a:ext cx="55912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0524" y="5224936"/>
            <a:ext cx="55912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25046" y="5224936"/>
            <a:ext cx="55912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8256440"/>
              </p:ext>
            </p:extLst>
          </p:nvPr>
        </p:nvGraphicFramePr>
        <p:xfrm>
          <a:off x="508000" y="1484784"/>
          <a:ext cx="8128000" cy="4696394"/>
        </p:xfrm>
        <a:graphic>
          <a:graphicData uri="http://schemas.openxmlformats.org/presentationml/2006/ole">
            <p:oleObj spid="_x0000_s3076" name="文档" r:id="rId6" imgW="3948631" imgH="22810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5950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4131030"/>
              </p:ext>
            </p:extLst>
          </p:nvPr>
        </p:nvGraphicFramePr>
        <p:xfrm>
          <a:off x="508000" y="1207510"/>
          <a:ext cx="8128000" cy="5311100"/>
        </p:xfrm>
        <a:graphic>
          <a:graphicData uri="http://schemas.openxmlformats.org/presentationml/2006/ole">
            <p:oleObj spid="_x0000_s4100" name="文档" r:id="rId6" imgW="3839157" imgH="250820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403648" y="2060848"/>
            <a:ext cx="547260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3648" y="2882927"/>
            <a:ext cx="604867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3648" y="3717032"/>
            <a:ext cx="604867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72991" y="4530636"/>
            <a:ext cx="604867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3648" y="5361492"/>
            <a:ext cx="604867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03648" y="6189103"/>
            <a:ext cx="604867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1975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985393"/>
              </p:ext>
            </p:extLst>
          </p:nvPr>
        </p:nvGraphicFramePr>
        <p:xfrm>
          <a:off x="508000" y="1484784"/>
          <a:ext cx="8128000" cy="4007740"/>
        </p:xfrm>
        <a:graphic>
          <a:graphicData uri="http://schemas.openxmlformats.org/presentationml/2006/ole">
            <p:oleObj spid="_x0000_s5124" name="文档" r:id="rId6" imgW="3898215" imgH="19220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88907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光、黄间隐人也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此吾故人陈慥季常也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徒步往来山中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人莫识也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何为而在此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鹊起于前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怀庆青华镇人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今夜半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方期我决斗某所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9952" y="2387648"/>
            <a:ext cx="129614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23928" y="2799146"/>
            <a:ext cx="129614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11960" y="3204552"/>
            <a:ext cx="129614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40512" y="3600774"/>
            <a:ext cx="165948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80472" y="4016695"/>
            <a:ext cx="245156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46216" y="4407170"/>
            <a:ext cx="245156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11960" y="4817702"/>
            <a:ext cx="245156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5570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348</TotalTime>
  <Words>2820</Words>
  <Application>Microsoft Office PowerPoint</Application>
  <PresentationFormat>全屏显示(4:3)</PresentationFormat>
  <Paragraphs>124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测控设计模板14新</vt:lpstr>
      <vt:lpstr>文档</vt:lpstr>
      <vt:lpstr>推荐作品</vt:lpstr>
      <vt:lpstr>方山子传　大铁椎传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