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596" r:id="rId4"/>
    <p:sldId id="631" r:id="rId6"/>
    <p:sldId id="576" r:id="rId7"/>
    <p:sldId id="258" r:id="rId8"/>
    <p:sldId id="549" r:id="rId9"/>
    <p:sldId id="565" r:id="rId10"/>
    <p:sldId id="621" r:id="rId11"/>
    <p:sldId id="622" r:id="rId12"/>
    <p:sldId id="620" r:id="rId13"/>
    <p:sldId id="609" r:id="rId14"/>
    <p:sldId id="623" r:id="rId15"/>
    <p:sldId id="582" r:id="rId16"/>
    <p:sldId id="624" r:id="rId17"/>
    <p:sldId id="626" r:id="rId18"/>
    <p:sldId id="625" r:id="rId19"/>
    <p:sldId id="627" r:id="rId20"/>
    <p:sldId id="628" r:id="rId21"/>
    <p:sldId id="586" r:id="rId22"/>
    <p:sldId id="588" r:id="rId23"/>
    <p:sldId id="632" r:id="rId24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CC"/>
    <a:srgbClr val="0000FF"/>
    <a:srgbClr val="000000"/>
    <a:srgbClr val="34421A"/>
    <a:srgbClr val="1A210D"/>
    <a:srgbClr val="67603B"/>
    <a:srgbClr val="AEB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85146" autoAdjust="0"/>
  </p:normalViewPr>
  <p:slideViewPr>
    <p:cSldViewPr snapToGrid="0" snapToObjects="1">
      <p:cViewPr>
        <p:scale>
          <a:sx n="100" d="100"/>
          <a:sy n="100" d="100"/>
        </p:scale>
        <p:origin x="-210" y="-804"/>
      </p:cViewPr>
      <p:guideLst>
        <p:guide orient="horz" pos="323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46551F38-E87E-4F0B-9A96-70A78D7878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D30C3B2-26E4-4E70-8CE5-84AE036FE5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048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C2C9D840-40A4-4C49-AF86-D5F27950DEE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4000" cy="313213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575" y="3189286"/>
            <a:ext cx="9220200" cy="201136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0"/>
            <a:ext cx="9144000" cy="29591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7E0EC"/>
              </a:gs>
            </a:gsLst>
            <a:lin ang="162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3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 userDrawn="1"/>
        </p:nvGrpSpPr>
        <p:grpSpPr bwMode="auto">
          <a:xfrm>
            <a:off x="2371725" y="2062163"/>
            <a:ext cx="4398963" cy="3019425"/>
            <a:chOff x="2371725" y="2061566"/>
            <a:chExt cx="4398963" cy="3019838"/>
          </a:xfrm>
        </p:grpSpPr>
        <p:sp>
          <p:nvSpPr>
            <p:cNvPr id="7" name="Oval 17"/>
            <p:cNvSpPr>
              <a:spLocks noChangeArrowheads="1"/>
            </p:cNvSpPr>
            <p:nvPr/>
          </p:nvSpPr>
          <p:spPr bwMode="auto">
            <a:xfrm>
              <a:off x="2371725" y="4338352"/>
              <a:ext cx="4398963" cy="743052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pic>
          <p:nvPicPr>
            <p:cNvPr id="8" name="Picture 16" descr="꽃"/>
            <p:cNvPicPr>
              <a:picLocks noChangeAspect="1" noChangeArrowheads="1"/>
            </p:cNvPicPr>
            <p:nvPr userDrawn="1"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332510" y="2061566"/>
              <a:ext cx="2845692" cy="274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580063" y="5080000"/>
            <a:ext cx="31194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</a:rPr>
              <a:t> </a:t>
            </a:r>
            <a:endParaRPr lang="zh-CN" altLang="en-US" sz="1100">
              <a:solidFill>
                <a:srgbClr val="414141"/>
              </a:solidFill>
            </a:endParaRPr>
          </a:p>
        </p:txBody>
      </p:sp>
      <p:sp>
        <p:nvSpPr>
          <p:cNvPr id="10" name="TextBox 3"/>
          <p:cNvSpPr>
            <a:spLocks noChangeArrowheads="1"/>
          </p:cNvSpPr>
          <p:nvPr/>
        </p:nvSpPr>
        <p:spPr bwMode="auto">
          <a:xfrm>
            <a:off x="2087563" y="1006475"/>
            <a:ext cx="49688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r>
              <a:rPr lang="zh-CN" altLang="en-US" sz="2800">
                <a:solidFill>
                  <a:srgbClr val="01407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感受美好自然，培养语文素养！</a:t>
            </a:r>
            <a:endParaRPr lang="zh-CN" altLang="en-US" sz="2800">
              <a:solidFill>
                <a:srgbClr val="014079"/>
              </a:solidFill>
            </a:endParaRPr>
          </a:p>
        </p:txBody>
      </p:sp>
      <p:sp>
        <p:nvSpPr>
          <p:cNvPr id="11" name="TextBox 3"/>
          <p:cNvSpPr>
            <a:spLocks noChangeArrowheads="1"/>
          </p:cNvSpPr>
          <p:nvPr/>
        </p:nvSpPr>
        <p:spPr bwMode="auto">
          <a:xfrm>
            <a:off x="1833563" y="1471613"/>
            <a:ext cx="53990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defTabSz="914400"/>
            <a:r>
              <a:rPr lang="en-US" altLang="zh-CN" sz="1600">
                <a:solidFill>
                  <a:srgbClr val="014079"/>
                </a:solidFill>
              </a:rPr>
              <a:t>GAN SHOU MEI HAO ZI RAN</a:t>
            </a:r>
            <a:r>
              <a:rPr lang="zh-CN" altLang="en-US" sz="1600">
                <a:solidFill>
                  <a:srgbClr val="014079"/>
                </a:solidFill>
              </a:rPr>
              <a:t>   </a:t>
            </a:r>
            <a:r>
              <a:rPr lang="en-US" altLang="zh-CN" sz="1600">
                <a:solidFill>
                  <a:srgbClr val="014079"/>
                </a:solidFill>
              </a:rPr>
              <a:t> PEI YANG YU WEN SU YANG</a:t>
            </a:r>
            <a:endParaRPr lang="zh-CN" altLang="en-US" sz="1600">
              <a:solidFill>
                <a:srgbClr val="01407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929506B-9B0A-45A3-AE65-2261AC11874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6A1FBB5-CB4F-422F-80F0-9E766F1AC6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22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958850" y="1414463"/>
            <a:ext cx="7226300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8194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13338"/>
          <p:cNvGrpSpPr/>
          <p:nvPr/>
        </p:nvGrpSpPr>
        <p:grpSpPr bwMode="auto">
          <a:xfrm>
            <a:off x="2471738" y="482600"/>
            <a:ext cx="6418262" cy="997165"/>
            <a:chOff x="2379275" y="827548"/>
            <a:chExt cx="6418487" cy="1333121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50907" y="827548"/>
              <a:ext cx="5146855" cy="12344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5400" b="1" dirty="0">
                  <a:solidFill>
                    <a:srgbClr val="CC000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古诗三首</a:t>
              </a:r>
              <a:endParaRPr lang="zh-CN" altLang="en-US" sz="5400" b="1" dirty="0">
                <a:solidFill>
                  <a:srgbClr val="CC0000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8198" name="组合 13337"/>
            <p:cNvGrpSpPr/>
            <p:nvPr/>
          </p:nvGrpSpPr>
          <p:grpSpPr bwMode="auto">
            <a:xfrm>
              <a:off x="2379275" y="926258"/>
              <a:ext cx="1181141" cy="1234411"/>
              <a:chOff x="2533650" y="757633"/>
              <a:chExt cx="1181141" cy="1234411"/>
            </a:xfrm>
          </p:grpSpPr>
          <p:sp>
            <p:nvSpPr>
              <p:cNvPr id="8199" name="AutoShape 11"/>
              <p:cNvSpPr>
                <a:spLocks noChangeArrowheads="1"/>
              </p:cNvSpPr>
              <p:nvPr/>
            </p:nvSpPr>
            <p:spPr bwMode="auto">
              <a:xfrm>
                <a:off x="2533650" y="760796"/>
                <a:ext cx="1181141" cy="118214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anose="020B0600000101010101" pitchFamily="34" charset="-127"/>
                </a:endParaRPr>
              </a:p>
            </p:txBody>
          </p:sp>
          <p:sp>
            <p:nvSpPr>
              <p:cNvPr id="8200" name="文本框 13"/>
              <p:cNvSpPr txBox="1">
                <a:spLocks noChangeArrowheads="1"/>
              </p:cNvSpPr>
              <p:nvPr/>
            </p:nvSpPr>
            <p:spPr bwMode="auto">
              <a:xfrm>
                <a:off x="2851998" y="757633"/>
                <a:ext cx="611086" cy="1234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pic>
        <p:nvPicPr>
          <p:cNvPr id="21" name="图片 46" descr="枫叶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95975" y="2078778"/>
            <a:ext cx="10588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 bwMode="auto">
          <a:xfrm>
            <a:off x="0" y="1869228"/>
            <a:ext cx="9144000" cy="11440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稚子弄冰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26"/>
          <p:cNvGrpSpPr/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" name="圆角矩形 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4125913" y="20796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" name="矩形 27">
            <a:hlinkClick r:id="rId1" action="ppaction://hlinksldjump"/>
          </p:cNvPr>
          <p:cNvSpPr/>
          <p:nvPr/>
        </p:nvSpPr>
        <p:spPr>
          <a:xfrm>
            <a:off x="4133909" y="2079068"/>
            <a:ext cx="880369" cy="923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06" name="Freeform 62"/>
          <p:cNvSpPr>
            <a:spLocks noChangeArrowheads="1"/>
          </p:cNvSpPr>
          <p:nvPr/>
        </p:nvSpPr>
        <p:spPr bwMode="auto">
          <a:xfrm>
            <a:off x="6022975" y="1979613"/>
            <a:ext cx="123825" cy="1133475"/>
          </a:xfrm>
          <a:custGeom>
            <a:avLst/>
            <a:gdLst>
              <a:gd name="T0" fmla="*/ 185 w 196"/>
              <a:gd name="T1" fmla="*/ 163 h 1785"/>
              <a:gd name="T2" fmla="*/ 196 w 196"/>
              <a:gd name="T3" fmla="*/ 422 h 1785"/>
              <a:gd name="T4" fmla="*/ 196 w 196"/>
              <a:gd name="T5" fmla="*/ 606 h 1785"/>
              <a:gd name="T6" fmla="*/ 196 w 196"/>
              <a:gd name="T7" fmla="*/ 768 h 1785"/>
              <a:gd name="T8" fmla="*/ 196 w 196"/>
              <a:gd name="T9" fmla="*/ 952 h 1785"/>
              <a:gd name="T10" fmla="*/ 196 w 196"/>
              <a:gd name="T11" fmla="*/ 1169 h 1785"/>
              <a:gd name="T12" fmla="*/ 185 w 196"/>
              <a:gd name="T13" fmla="*/ 1342 h 1785"/>
              <a:gd name="T14" fmla="*/ 185 w 196"/>
              <a:gd name="T15" fmla="*/ 1461 h 1785"/>
              <a:gd name="T16" fmla="*/ 174 w 196"/>
              <a:gd name="T17" fmla="*/ 1547 h 1785"/>
              <a:gd name="T18" fmla="*/ 174 w 196"/>
              <a:gd name="T19" fmla="*/ 1623 h 1785"/>
              <a:gd name="T20" fmla="*/ 163 w 196"/>
              <a:gd name="T21" fmla="*/ 1688 h 1785"/>
              <a:gd name="T22" fmla="*/ 163 w 196"/>
              <a:gd name="T23" fmla="*/ 1731 h 1785"/>
              <a:gd name="T24" fmla="*/ 152 w 196"/>
              <a:gd name="T25" fmla="*/ 1763 h 1785"/>
              <a:gd name="T26" fmla="*/ 141 w 196"/>
              <a:gd name="T27" fmla="*/ 1785 h 1785"/>
              <a:gd name="T28" fmla="*/ 120 w 196"/>
              <a:gd name="T29" fmla="*/ 1785 h 1785"/>
              <a:gd name="T30" fmla="*/ 98 w 196"/>
              <a:gd name="T31" fmla="*/ 1763 h 1785"/>
              <a:gd name="T32" fmla="*/ 76 w 196"/>
              <a:gd name="T33" fmla="*/ 1720 h 1785"/>
              <a:gd name="T34" fmla="*/ 65 w 196"/>
              <a:gd name="T35" fmla="*/ 1655 h 1785"/>
              <a:gd name="T36" fmla="*/ 43 w 196"/>
              <a:gd name="T37" fmla="*/ 1601 h 1785"/>
              <a:gd name="T38" fmla="*/ 43 w 196"/>
              <a:gd name="T39" fmla="*/ 1558 h 1785"/>
              <a:gd name="T40" fmla="*/ 33 w 196"/>
              <a:gd name="T41" fmla="*/ 1515 h 1785"/>
              <a:gd name="T42" fmla="*/ 43 w 196"/>
              <a:gd name="T43" fmla="*/ 1471 h 1785"/>
              <a:gd name="T44" fmla="*/ 54 w 196"/>
              <a:gd name="T45" fmla="*/ 1417 h 1785"/>
              <a:gd name="T46" fmla="*/ 54 w 196"/>
              <a:gd name="T47" fmla="*/ 1342 h 1785"/>
              <a:gd name="T48" fmla="*/ 54 w 196"/>
              <a:gd name="T49" fmla="*/ 1244 h 1785"/>
              <a:gd name="T50" fmla="*/ 65 w 196"/>
              <a:gd name="T51" fmla="*/ 1125 h 1785"/>
              <a:gd name="T52" fmla="*/ 76 w 196"/>
              <a:gd name="T53" fmla="*/ 985 h 1785"/>
              <a:gd name="T54" fmla="*/ 76 w 196"/>
              <a:gd name="T55" fmla="*/ 833 h 1785"/>
              <a:gd name="T56" fmla="*/ 76 w 196"/>
              <a:gd name="T57" fmla="*/ 671 h 1785"/>
              <a:gd name="T58" fmla="*/ 65 w 196"/>
              <a:gd name="T59" fmla="*/ 498 h 1785"/>
              <a:gd name="T60" fmla="*/ 65 w 196"/>
              <a:gd name="T61" fmla="*/ 346 h 1785"/>
              <a:gd name="T62" fmla="*/ 54 w 196"/>
              <a:gd name="T63" fmla="*/ 238 h 1785"/>
              <a:gd name="T64" fmla="*/ 33 w 196"/>
              <a:gd name="T65" fmla="*/ 141 h 1785"/>
              <a:gd name="T66" fmla="*/ 22 w 196"/>
              <a:gd name="T67" fmla="*/ 87 h 1785"/>
              <a:gd name="T68" fmla="*/ 0 w 196"/>
              <a:gd name="T69" fmla="*/ 44 h 1785"/>
              <a:gd name="T70" fmla="*/ 0 w 196"/>
              <a:gd name="T71" fmla="*/ 11 h 1785"/>
              <a:gd name="T72" fmla="*/ 22 w 196"/>
              <a:gd name="T73" fmla="*/ 0 h 1785"/>
              <a:gd name="T74" fmla="*/ 43 w 196"/>
              <a:gd name="T75" fmla="*/ 0 h 1785"/>
              <a:gd name="T76" fmla="*/ 76 w 196"/>
              <a:gd name="T77" fmla="*/ 0 h 1785"/>
              <a:gd name="T78" fmla="*/ 131 w 196"/>
              <a:gd name="T79" fmla="*/ 11 h 1785"/>
              <a:gd name="T80" fmla="*/ 185 w 196"/>
              <a:gd name="T81" fmla="*/ 33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785">
                <a:moveTo>
                  <a:pt x="185" y="33"/>
                </a:moveTo>
                <a:lnTo>
                  <a:pt x="185" y="163"/>
                </a:lnTo>
                <a:lnTo>
                  <a:pt x="185" y="292"/>
                </a:lnTo>
                <a:lnTo>
                  <a:pt x="196" y="422"/>
                </a:lnTo>
                <a:lnTo>
                  <a:pt x="196" y="541"/>
                </a:lnTo>
                <a:lnTo>
                  <a:pt x="196" y="606"/>
                </a:lnTo>
                <a:lnTo>
                  <a:pt x="196" y="682"/>
                </a:lnTo>
                <a:lnTo>
                  <a:pt x="196" y="768"/>
                </a:lnTo>
                <a:lnTo>
                  <a:pt x="196" y="855"/>
                </a:lnTo>
                <a:lnTo>
                  <a:pt x="196" y="952"/>
                </a:lnTo>
                <a:lnTo>
                  <a:pt x="196" y="1050"/>
                </a:lnTo>
                <a:lnTo>
                  <a:pt x="196" y="1169"/>
                </a:lnTo>
                <a:lnTo>
                  <a:pt x="185" y="1288"/>
                </a:lnTo>
                <a:lnTo>
                  <a:pt x="185" y="1342"/>
                </a:lnTo>
                <a:lnTo>
                  <a:pt x="185" y="1407"/>
                </a:lnTo>
                <a:lnTo>
                  <a:pt x="185" y="1461"/>
                </a:lnTo>
                <a:lnTo>
                  <a:pt x="174" y="1504"/>
                </a:lnTo>
                <a:lnTo>
                  <a:pt x="174" y="1547"/>
                </a:lnTo>
                <a:lnTo>
                  <a:pt x="174" y="1590"/>
                </a:lnTo>
                <a:lnTo>
                  <a:pt x="174" y="1623"/>
                </a:lnTo>
                <a:lnTo>
                  <a:pt x="174" y="1666"/>
                </a:lnTo>
                <a:lnTo>
                  <a:pt x="163" y="1688"/>
                </a:lnTo>
                <a:lnTo>
                  <a:pt x="163" y="1720"/>
                </a:lnTo>
                <a:lnTo>
                  <a:pt x="163" y="1731"/>
                </a:lnTo>
                <a:lnTo>
                  <a:pt x="152" y="1753"/>
                </a:lnTo>
                <a:lnTo>
                  <a:pt x="152" y="1763"/>
                </a:lnTo>
                <a:lnTo>
                  <a:pt x="152" y="1774"/>
                </a:lnTo>
                <a:lnTo>
                  <a:pt x="141" y="1785"/>
                </a:lnTo>
                <a:lnTo>
                  <a:pt x="131" y="1785"/>
                </a:lnTo>
                <a:lnTo>
                  <a:pt x="120" y="1785"/>
                </a:lnTo>
                <a:lnTo>
                  <a:pt x="109" y="1774"/>
                </a:lnTo>
                <a:lnTo>
                  <a:pt x="98" y="1763"/>
                </a:lnTo>
                <a:lnTo>
                  <a:pt x="87" y="1742"/>
                </a:lnTo>
                <a:lnTo>
                  <a:pt x="76" y="1720"/>
                </a:lnTo>
                <a:lnTo>
                  <a:pt x="76" y="1688"/>
                </a:lnTo>
                <a:lnTo>
                  <a:pt x="65" y="1655"/>
                </a:lnTo>
                <a:lnTo>
                  <a:pt x="54" y="1623"/>
                </a:lnTo>
                <a:lnTo>
                  <a:pt x="43" y="1601"/>
                </a:lnTo>
                <a:lnTo>
                  <a:pt x="43" y="1580"/>
                </a:lnTo>
                <a:lnTo>
                  <a:pt x="43" y="1558"/>
                </a:lnTo>
                <a:lnTo>
                  <a:pt x="33" y="1536"/>
                </a:lnTo>
                <a:lnTo>
                  <a:pt x="33" y="1515"/>
                </a:lnTo>
                <a:lnTo>
                  <a:pt x="43" y="1482"/>
                </a:lnTo>
                <a:lnTo>
                  <a:pt x="43" y="1471"/>
                </a:lnTo>
                <a:lnTo>
                  <a:pt x="43" y="1439"/>
                </a:lnTo>
                <a:lnTo>
                  <a:pt x="54" y="1417"/>
                </a:lnTo>
                <a:lnTo>
                  <a:pt x="54" y="1385"/>
                </a:lnTo>
                <a:lnTo>
                  <a:pt x="54" y="1342"/>
                </a:lnTo>
                <a:lnTo>
                  <a:pt x="54" y="1298"/>
                </a:lnTo>
                <a:lnTo>
                  <a:pt x="54" y="1244"/>
                </a:lnTo>
                <a:lnTo>
                  <a:pt x="65" y="1179"/>
                </a:lnTo>
                <a:lnTo>
                  <a:pt x="65" y="1125"/>
                </a:lnTo>
                <a:lnTo>
                  <a:pt x="65" y="1050"/>
                </a:lnTo>
                <a:lnTo>
                  <a:pt x="76" y="985"/>
                </a:lnTo>
                <a:lnTo>
                  <a:pt x="76" y="909"/>
                </a:lnTo>
                <a:lnTo>
                  <a:pt x="76" y="833"/>
                </a:lnTo>
                <a:lnTo>
                  <a:pt x="76" y="758"/>
                </a:lnTo>
                <a:lnTo>
                  <a:pt x="76" y="671"/>
                </a:lnTo>
                <a:lnTo>
                  <a:pt x="76" y="584"/>
                </a:lnTo>
                <a:lnTo>
                  <a:pt x="65" y="498"/>
                </a:lnTo>
                <a:lnTo>
                  <a:pt x="65" y="422"/>
                </a:lnTo>
                <a:lnTo>
                  <a:pt x="65" y="346"/>
                </a:lnTo>
                <a:lnTo>
                  <a:pt x="54" y="292"/>
                </a:lnTo>
                <a:lnTo>
                  <a:pt x="54" y="238"/>
                </a:lnTo>
                <a:lnTo>
                  <a:pt x="43" y="184"/>
                </a:lnTo>
                <a:lnTo>
                  <a:pt x="33" y="141"/>
                </a:lnTo>
                <a:lnTo>
                  <a:pt x="33" y="108"/>
                </a:lnTo>
                <a:lnTo>
                  <a:pt x="22" y="87"/>
                </a:lnTo>
                <a:lnTo>
                  <a:pt x="11" y="54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8" y="11"/>
                </a:lnTo>
                <a:lnTo>
                  <a:pt x="131" y="11"/>
                </a:lnTo>
                <a:lnTo>
                  <a:pt x="152" y="22"/>
                </a:lnTo>
                <a:lnTo>
                  <a:pt x="185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7" name="Freeform 63"/>
          <p:cNvSpPr>
            <a:spLocks noChangeArrowheads="1"/>
          </p:cNvSpPr>
          <p:nvPr/>
        </p:nvSpPr>
        <p:spPr bwMode="auto">
          <a:xfrm>
            <a:off x="6084888" y="1938338"/>
            <a:ext cx="422275" cy="1182687"/>
          </a:xfrm>
          <a:custGeom>
            <a:avLst/>
            <a:gdLst>
              <a:gd name="T0" fmla="*/ 599 w 664"/>
              <a:gd name="T1" fmla="*/ 1006 h 1861"/>
              <a:gd name="T2" fmla="*/ 599 w 664"/>
              <a:gd name="T3" fmla="*/ 1158 h 1861"/>
              <a:gd name="T4" fmla="*/ 599 w 664"/>
              <a:gd name="T5" fmla="*/ 1288 h 1861"/>
              <a:gd name="T6" fmla="*/ 588 w 664"/>
              <a:gd name="T7" fmla="*/ 1407 h 1861"/>
              <a:gd name="T8" fmla="*/ 588 w 664"/>
              <a:gd name="T9" fmla="*/ 1504 h 1861"/>
              <a:gd name="T10" fmla="*/ 588 w 664"/>
              <a:gd name="T11" fmla="*/ 1591 h 1861"/>
              <a:gd name="T12" fmla="*/ 577 w 664"/>
              <a:gd name="T13" fmla="*/ 1655 h 1861"/>
              <a:gd name="T14" fmla="*/ 577 w 664"/>
              <a:gd name="T15" fmla="*/ 1710 h 1861"/>
              <a:gd name="T16" fmla="*/ 566 w 664"/>
              <a:gd name="T17" fmla="*/ 1753 h 1861"/>
              <a:gd name="T18" fmla="*/ 555 w 664"/>
              <a:gd name="T19" fmla="*/ 1807 h 1861"/>
              <a:gd name="T20" fmla="*/ 544 w 664"/>
              <a:gd name="T21" fmla="*/ 1839 h 1861"/>
              <a:gd name="T22" fmla="*/ 533 w 664"/>
              <a:gd name="T23" fmla="*/ 1861 h 1861"/>
              <a:gd name="T24" fmla="*/ 522 w 664"/>
              <a:gd name="T25" fmla="*/ 1850 h 1861"/>
              <a:gd name="T26" fmla="*/ 501 w 664"/>
              <a:gd name="T27" fmla="*/ 1828 h 1861"/>
              <a:gd name="T28" fmla="*/ 490 w 664"/>
              <a:gd name="T29" fmla="*/ 1785 h 1861"/>
              <a:gd name="T30" fmla="*/ 457 w 664"/>
              <a:gd name="T31" fmla="*/ 1720 h 1861"/>
              <a:gd name="T32" fmla="*/ 446 w 664"/>
              <a:gd name="T33" fmla="*/ 1655 h 1861"/>
              <a:gd name="T34" fmla="*/ 435 w 664"/>
              <a:gd name="T35" fmla="*/ 1601 h 1861"/>
              <a:gd name="T36" fmla="*/ 435 w 664"/>
              <a:gd name="T37" fmla="*/ 1482 h 1861"/>
              <a:gd name="T38" fmla="*/ 446 w 664"/>
              <a:gd name="T39" fmla="*/ 1428 h 1861"/>
              <a:gd name="T40" fmla="*/ 457 w 664"/>
              <a:gd name="T41" fmla="*/ 1342 h 1861"/>
              <a:gd name="T42" fmla="*/ 468 w 664"/>
              <a:gd name="T43" fmla="*/ 1223 h 1861"/>
              <a:gd name="T44" fmla="*/ 479 w 664"/>
              <a:gd name="T45" fmla="*/ 1082 h 1861"/>
              <a:gd name="T46" fmla="*/ 468 w 664"/>
              <a:gd name="T47" fmla="*/ 801 h 1861"/>
              <a:gd name="T48" fmla="*/ 457 w 664"/>
              <a:gd name="T49" fmla="*/ 498 h 1861"/>
              <a:gd name="T50" fmla="*/ 457 w 664"/>
              <a:gd name="T51" fmla="*/ 368 h 1861"/>
              <a:gd name="T52" fmla="*/ 446 w 664"/>
              <a:gd name="T53" fmla="*/ 271 h 1861"/>
              <a:gd name="T54" fmla="*/ 435 w 664"/>
              <a:gd name="T55" fmla="*/ 206 h 1861"/>
              <a:gd name="T56" fmla="*/ 424 w 664"/>
              <a:gd name="T57" fmla="*/ 173 h 1861"/>
              <a:gd name="T58" fmla="*/ 403 w 664"/>
              <a:gd name="T59" fmla="*/ 163 h 1861"/>
              <a:gd name="T60" fmla="*/ 370 w 664"/>
              <a:gd name="T61" fmla="*/ 163 h 1861"/>
              <a:gd name="T62" fmla="*/ 316 w 664"/>
              <a:gd name="T63" fmla="*/ 173 h 1861"/>
              <a:gd name="T64" fmla="*/ 228 w 664"/>
              <a:gd name="T65" fmla="*/ 184 h 1861"/>
              <a:gd name="T66" fmla="*/ 76 w 664"/>
              <a:gd name="T67" fmla="*/ 195 h 1861"/>
              <a:gd name="T68" fmla="*/ 0 w 664"/>
              <a:gd name="T69" fmla="*/ 98 h 1861"/>
              <a:gd name="T70" fmla="*/ 141 w 664"/>
              <a:gd name="T71" fmla="*/ 87 h 1861"/>
              <a:gd name="T72" fmla="*/ 261 w 664"/>
              <a:gd name="T73" fmla="*/ 76 h 1861"/>
              <a:gd name="T74" fmla="*/ 316 w 664"/>
              <a:gd name="T75" fmla="*/ 65 h 1861"/>
              <a:gd name="T76" fmla="*/ 348 w 664"/>
              <a:gd name="T77" fmla="*/ 44 h 1861"/>
              <a:gd name="T78" fmla="*/ 381 w 664"/>
              <a:gd name="T79" fmla="*/ 33 h 1861"/>
              <a:gd name="T80" fmla="*/ 392 w 664"/>
              <a:gd name="T81" fmla="*/ 22 h 1861"/>
              <a:gd name="T82" fmla="*/ 424 w 664"/>
              <a:gd name="T83" fmla="*/ 0 h 1861"/>
              <a:gd name="T84" fmla="*/ 457 w 664"/>
              <a:gd name="T85" fmla="*/ 0 h 1861"/>
              <a:gd name="T86" fmla="*/ 479 w 664"/>
              <a:gd name="T87" fmla="*/ 0 h 1861"/>
              <a:gd name="T88" fmla="*/ 544 w 664"/>
              <a:gd name="T89" fmla="*/ 33 h 1861"/>
              <a:gd name="T90" fmla="*/ 609 w 664"/>
              <a:gd name="T91" fmla="*/ 76 h 1861"/>
              <a:gd name="T92" fmla="*/ 631 w 664"/>
              <a:gd name="T93" fmla="*/ 109 h 1861"/>
              <a:gd name="T94" fmla="*/ 653 w 664"/>
              <a:gd name="T95" fmla="*/ 141 h 1861"/>
              <a:gd name="T96" fmla="*/ 664 w 664"/>
              <a:gd name="T97" fmla="*/ 163 h 1861"/>
              <a:gd name="T98" fmla="*/ 653 w 664"/>
              <a:gd name="T99" fmla="*/ 184 h 1861"/>
              <a:gd name="T100" fmla="*/ 631 w 664"/>
              <a:gd name="T101" fmla="*/ 206 h 1861"/>
              <a:gd name="T102" fmla="*/ 620 w 664"/>
              <a:gd name="T103" fmla="*/ 228 h 1861"/>
              <a:gd name="T104" fmla="*/ 620 w 664"/>
              <a:gd name="T105" fmla="*/ 271 h 1861"/>
              <a:gd name="T106" fmla="*/ 609 w 664"/>
              <a:gd name="T107" fmla="*/ 325 h 1861"/>
              <a:gd name="T108" fmla="*/ 609 w 664"/>
              <a:gd name="T109" fmla="*/ 411 h 1861"/>
              <a:gd name="T110" fmla="*/ 599 w 664"/>
              <a:gd name="T111" fmla="*/ 509 h 1861"/>
              <a:gd name="T112" fmla="*/ 599 w 664"/>
              <a:gd name="T113" fmla="*/ 628 h 1861"/>
              <a:gd name="T114" fmla="*/ 599 w 664"/>
              <a:gd name="T115" fmla="*/ 768 h 1861"/>
              <a:gd name="T116" fmla="*/ 599 w 664"/>
              <a:gd name="T117" fmla="*/ 920 h 1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4" h="1861">
                <a:moveTo>
                  <a:pt x="599" y="920"/>
                </a:moveTo>
                <a:lnTo>
                  <a:pt x="599" y="1006"/>
                </a:lnTo>
                <a:lnTo>
                  <a:pt x="599" y="1082"/>
                </a:lnTo>
                <a:lnTo>
                  <a:pt x="599" y="1158"/>
                </a:lnTo>
                <a:lnTo>
                  <a:pt x="599" y="1223"/>
                </a:lnTo>
                <a:lnTo>
                  <a:pt x="599" y="1288"/>
                </a:lnTo>
                <a:lnTo>
                  <a:pt x="599" y="1353"/>
                </a:lnTo>
                <a:lnTo>
                  <a:pt x="588" y="1407"/>
                </a:lnTo>
                <a:lnTo>
                  <a:pt x="588" y="1461"/>
                </a:lnTo>
                <a:lnTo>
                  <a:pt x="588" y="1504"/>
                </a:lnTo>
                <a:lnTo>
                  <a:pt x="588" y="1547"/>
                </a:lnTo>
                <a:lnTo>
                  <a:pt x="588" y="1591"/>
                </a:lnTo>
                <a:lnTo>
                  <a:pt x="588" y="1623"/>
                </a:lnTo>
                <a:lnTo>
                  <a:pt x="577" y="1655"/>
                </a:lnTo>
                <a:lnTo>
                  <a:pt x="577" y="1688"/>
                </a:lnTo>
                <a:lnTo>
                  <a:pt x="577" y="1710"/>
                </a:lnTo>
                <a:lnTo>
                  <a:pt x="577" y="1720"/>
                </a:lnTo>
                <a:lnTo>
                  <a:pt x="566" y="1753"/>
                </a:lnTo>
                <a:lnTo>
                  <a:pt x="566" y="1785"/>
                </a:lnTo>
                <a:lnTo>
                  <a:pt x="555" y="1807"/>
                </a:lnTo>
                <a:lnTo>
                  <a:pt x="544" y="1828"/>
                </a:lnTo>
                <a:lnTo>
                  <a:pt x="544" y="1839"/>
                </a:lnTo>
                <a:lnTo>
                  <a:pt x="544" y="1850"/>
                </a:lnTo>
                <a:lnTo>
                  <a:pt x="533" y="1861"/>
                </a:lnTo>
                <a:lnTo>
                  <a:pt x="522" y="1861"/>
                </a:lnTo>
                <a:lnTo>
                  <a:pt x="522" y="1850"/>
                </a:lnTo>
                <a:lnTo>
                  <a:pt x="511" y="1839"/>
                </a:lnTo>
                <a:lnTo>
                  <a:pt x="501" y="1828"/>
                </a:lnTo>
                <a:lnTo>
                  <a:pt x="501" y="1807"/>
                </a:lnTo>
                <a:lnTo>
                  <a:pt x="490" y="1785"/>
                </a:lnTo>
                <a:lnTo>
                  <a:pt x="479" y="1753"/>
                </a:lnTo>
                <a:lnTo>
                  <a:pt x="457" y="1720"/>
                </a:lnTo>
                <a:lnTo>
                  <a:pt x="446" y="1688"/>
                </a:lnTo>
                <a:lnTo>
                  <a:pt x="446" y="1655"/>
                </a:lnTo>
                <a:lnTo>
                  <a:pt x="435" y="1634"/>
                </a:lnTo>
                <a:lnTo>
                  <a:pt x="435" y="1601"/>
                </a:lnTo>
                <a:lnTo>
                  <a:pt x="435" y="1547"/>
                </a:lnTo>
                <a:lnTo>
                  <a:pt x="435" y="1482"/>
                </a:lnTo>
                <a:lnTo>
                  <a:pt x="446" y="1461"/>
                </a:lnTo>
                <a:lnTo>
                  <a:pt x="446" y="1428"/>
                </a:lnTo>
                <a:lnTo>
                  <a:pt x="457" y="1385"/>
                </a:lnTo>
                <a:lnTo>
                  <a:pt x="457" y="1342"/>
                </a:lnTo>
                <a:lnTo>
                  <a:pt x="457" y="1288"/>
                </a:lnTo>
                <a:lnTo>
                  <a:pt x="468" y="1223"/>
                </a:lnTo>
                <a:lnTo>
                  <a:pt x="468" y="1158"/>
                </a:lnTo>
                <a:lnTo>
                  <a:pt x="479" y="1082"/>
                </a:lnTo>
                <a:lnTo>
                  <a:pt x="479" y="941"/>
                </a:lnTo>
                <a:lnTo>
                  <a:pt x="468" y="801"/>
                </a:lnTo>
                <a:lnTo>
                  <a:pt x="468" y="649"/>
                </a:lnTo>
                <a:lnTo>
                  <a:pt x="457" y="498"/>
                </a:lnTo>
                <a:lnTo>
                  <a:pt x="457" y="433"/>
                </a:lnTo>
                <a:lnTo>
                  <a:pt x="457" y="368"/>
                </a:lnTo>
                <a:lnTo>
                  <a:pt x="446" y="314"/>
                </a:lnTo>
                <a:lnTo>
                  <a:pt x="446" y="271"/>
                </a:lnTo>
                <a:lnTo>
                  <a:pt x="446" y="238"/>
                </a:lnTo>
                <a:lnTo>
                  <a:pt x="435" y="206"/>
                </a:lnTo>
                <a:lnTo>
                  <a:pt x="435" y="184"/>
                </a:lnTo>
                <a:lnTo>
                  <a:pt x="424" y="173"/>
                </a:lnTo>
                <a:lnTo>
                  <a:pt x="413" y="163"/>
                </a:lnTo>
                <a:lnTo>
                  <a:pt x="403" y="163"/>
                </a:lnTo>
                <a:lnTo>
                  <a:pt x="381" y="163"/>
                </a:lnTo>
                <a:lnTo>
                  <a:pt x="370" y="163"/>
                </a:lnTo>
                <a:lnTo>
                  <a:pt x="348" y="163"/>
                </a:lnTo>
                <a:lnTo>
                  <a:pt x="316" y="173"/>
                </a:lnTo>
                <a:lnTo>
                  <a:pt x="294" y="173"/>
                </a:lnTo>
                <a:lnTo>
                  <a:pt x="228" y="184"/>
                </a:lnTo>
                <a:lnTo>
                  <a:pt x="163" y="195"/>
                </a:lnTo>
                <a:lnTo>
                  <a:pt x="76" y="195"/>
                </a:lnTo>
                <a:lnTo>
                  <a:pt x="0" y="195"/>
                </a:lnTo>
                <a:lnTo>
                  <a:pt x="0" y="98"/>
                </a:lnTo>
                <a:lnTo>
                  <a:pt x="76" y="98"/>
                </a:lnTo>
                <a:lnTo>
                  <a:pt x="141" y="87"/>
                </a:lnTo>
                <a:lnTo>
                  <a:pt x="196" y="87"/>
                </a:lnTo>
                <a:lnTo>
                  <a:pt x="261" y="76"/>
                </a:lnTo>
                <a:lnTo>
                  <a:pt x="283" y="65"/>
                </a:lnTo>
                <a:lnTo>
                  <a:pt x="316" y="65"/>
                </a:lnTo>
                <a:lnTo>
                  <a:pt x="337" y="54"/>
                </a:lnTo>
                <a:lnTo>
                  <a:pt x="348" y="44"/>
                </a:lnTo>
                <a:lnTo>
                  <a:pt x="370" y="44"/>
                </a:lnTo>
                <a:lnTo>
                  <a:pt x="381" y="33"/>
                </a:lnTo>
                <a:lnTo>
                  <a:pt x="392" y="33"/>
                </a:lnTo>
                <a:lnTo>
                  <a:pt x="392" y="22"/>
                </a:lnTo>
                <a:lnTo>
                  <a:pt x="403" y="11"/>
                </a:lnTo>
                <a:lnTo>
                  <a:pt x="424" y="0"/>
                </a:lnTo>
                <a:lnTo>
                  <a:pt x="435" y="0"/>
                </a:lnTo>
                <a:lnTo>
                  <a:pt x="457" y="0"/>
                </a:lnTo>
                <a:lnTo>
                  <a:pt x="468" y="0"/>
                </a:lnTo>
                <a:lnTo>
                  <a:pt x="479" y="0"/>
                </a:lnTo>
                <a:lnTo>
                  <a:pt x="511" y="11"/>
                </a:lnTo>
                <a:lnTo>
                  <a:pt x="544" y="33"/>
                </a:lnTo>
                <a:lnTo>
                  <a:pt x="588" y="65"/>
                </a:lnTo>
                <a:lnTo>
                  <a:pt x="609" y="76"/>
                </a:lnTo>
                <a:lnTo>
                  <a:pt x="620" y="98"/>
                </a:lnTo>
                <a:lnTo>
                  <a:pt x="631" y="109"/>
                </a:lnTo>
                <a:lnTo>
                  <a:pt x="642" y="119"/>
                </a:lnTo>
                <a:lnTo>
                  <a:pt x="653" y="141"/>
                </a:lnTo>
                <a:lnTo>
                  <a:pt x="664" y="152"/>
                </a:lnTo>
                <a:lnTo>
                  <a:pt x="664" y="163"/>
                </a:lnTo>
                <a:lnTo>
                  <a:pt x="664" y="173"/>
                </a:lnTo>
                <a:lnTo>
                  <a:pt x="653" y="184"/>
                </a:lnTo>
                <a:lnTo>
                  <a:pt x="642" y="195"/>
                </a:lnTo>
                <a:lnTo>
                  <a:pt x="631" y="206"/>
                </a:lnTo>
                <a:lnTo>
                  <a:pt x="631" y="217"/>
                </a:lnTo>
                <a:lnTo>
                  <a:pt x="620" y="228"/>
                </a:lnTo>
                <a:lnTo>
                  <a:pt x="620" y="249"/>
                </a:lnTo>
                <a:lnTo>
                  <a:pt x="620" y="271"/>
                </a:lnTo>
                <a:lnTo>
                  <a:pt x="609" y="292"/>
                </a:lnTo>
                <a:lnTo>
                  <a:pt x="609" y="325"/>
                </a:lnTo>
                <a:lnTo>
                  <a:pt x="609" y="368"/>
                </a:lnTo>
                <a:lnTo>
                  <a:pt x="609" y="411"/>
                </a:lnTo>
                <a:lnTo>
                  <a:pt x="609" y="455"/>
                </a:lnTo>
                <a:lnTo>
                  <a:pt x="599" y="509"/>
                </a:lnTo>
                <a:lnTo>
                  <a:pt x="599" y="563"/>
                </a:lnTo>
                <a:lnTo>
                  <a:pt x="599" y="628"/>
                </a:lnTo>
                <a:lnTo>
                  <a:pt x="599" y="693"/>
                </a:lnTo>
                <a:lnTo>
                  <a:pt x="599" y="768"/>
                </a:lnTo>
                <a:lnTo>
                  <a:pt x="599" y="844"/>
                </a:lnTo>
                <a:lnTo>
                  <a:pt x="599" y="9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8" name="Freeform 64"/>
          <p:cNvSpPr>
            <a:spLocks noChangeArrowheads="1"/>
          </p:cNvSpPr>
          <p:nvPr/>
        </p:nvSpPr>
        <p:spPr bwMode="auto">
          <a:xfrm>
            <a:off x="6119813" y="2419350"/>
            <a:ext cx="227012" cy="103188"/>
          </a:xfrm>
          <a:custGeom>
            <a:avLst/>
            <a:gdLst>
              <a:gd name="T0" fmla="*/ 0 w 359"/>
              <a:gd name="T1" fmla="*/ 162 h 162"/>
              <a:gd name="T2" fmla="*/ 0 w 359"/>
              <a:gd name="T3" fmla="*/ 54 h 162"/>
              <a:gd name="T4" fmla="*/ 33 w 359"/>
              <a:gd name="T5" fmla="*/ 54 h 162"/>
              <a:gd name="T6" fmla="*/ 66 w 359"/>
              <a:gd name="T7" fmla="*/ 43 h 162"/>
              <a:gd name="T8" fmla="*/ 98 w 359"/>
              <a:gd name="T9" fmla="*/ 32 h 162"/>
              <a:gd name="T10" fmla="*/ 142 w 359"/>
              <a:gd name="T11" fmla="*/ 32 h 162"/>
              <a:gd name="T12" fmla="*/ 174 w 359"/>
              <a:gd name="T13" fmla="*/ 21 h 162"/>
              <a:gd name="T14" fmla="*/ 207 w 359"/>
              <a:gd name="T15" fmla="*/ 10 h 162"/>
              <a:gd name="T16" fmla="*/ 229 w 359"/>
              <a:gd name="T17" fmla="*/ 10 h 162"/>
              <a:gd name="T18" fmla="*/ 251 w 359"/>
              <a:gd name="T19" fmla="*/ 0 h 162"/>
              <a:gd name="T20" fmla="*/ 262 w 359"/>
              <a:gd name="T21" fmla="*/ 10 h 162"/>
              <a:gd name="T22" fmla="*/ 272 w 359"/>
              <a:gd name="T23" fmla="*/ 10 h 162"/>
              <a:gd name="T24" fmla="*/ 294 w 359"/>
              <a:gd name="T25" fmla="*/ 21 h 162"/>
              <a:gd name="T26" fmla="*/ 316 w 359"/>
              <a:gd name="T27" fmla="*/ 32 h 162"/>
              <a:gd name="T28" fmla="*/ 338 w 359"/>
              <a:gd name="T29" fmla="*/ 43 h 162"/>
              <a:gd name="T30" fmla="*/ 349 w 359"/>
              <a:gd name="T31" fmla="*/ 54 h 162"/>
              <a:gd name="T32" fmla="*/ 359 w 359"/>
              <a:gd name="T33" fmla="*/ 75 h 162"/>
              <a:gd name="T34" fmla="*/ 349 w 359"/>
              <a:gd name="T35" fmla="*/ 86 h 162"/>
              <a:gd name="T36" fmla="*/ 349 w 359"/>
              <a:gd name="T37" fmla="*/ 97 h 162"/>
              <a:gd name="T38" fmla="*/ 338 w 359"/>
              <a:gd name="T39" fmla="*/ 97 h 162"/>
              <a:gd name="T40" fmla="*/ 338 w 359"/>
              <a:gd name="T41" fmla="*/ 108 h 162"/>
              <a:gd name="T42" fmla="*/ 327 w 359"/>
              <a:gd name="T43" fmla="*/ 108 h 162"/>
              <a:gd name="T44" fmla="*/ 316 w 359"/>
              <a:gd name="T45" fmla="*/ 119 h 162"/>
              <a:gd name="T46" fmla="*/ 294 w 359"/>
              <a:gd name="T47" fmla="*/ 119 h 162"/>
              <a:gd name="T48" fmla="*/ 283 w 359"/>
              <a:gd name="T49" fmla="*/ 119 h 162"/>
              <a:gd name="T50" fmla="*/ 262 w 359"/>
              <a:gd name="T51" fmla="*/ 129 h 162"/>
              <a:gd name="T52" fmla="*/ 240 w 359"/>
              <a:gd name="T53" fmla="*/ 129 h 162"/>
              <a:gd name="T54" fmla="*/ 207 w 359"/>
              <a:gd name="T55" fmla="*/ 140 h 162"/>
              <a:gd name="T56" fmla="*/ 185 w 359"/>
              <a:gd name="T57" fmla="*/ 140 h 162"/>
              <a:gd name="T58" fmla="*/ 153 w 359"/>
              <a:gd name="T59" fmla="*/ 151 h 162"/>
              <a:gd name="T60" fmla="*/ 120 w 359"/>
              <a:gd name="T61" fmla="*/ 151 h 162"/>
              <a:gd name="T62" fmla="*/ 76 w 359"/>
              <a:gd name="T63" fmla="*/ 151 h 162"/>
              <a:gd name="T64" fmla="*/ 44 w 359"/>
              <a:gd name="T65" fmla="*/ 162 h 162"/>
              <a:gd name="T66" fmla="*/ 0 w 359"/>
              <a:gd name="T67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9" h="162">
                <a:moveTo>
                  <a:pt x="0" y="162"/>
                </a:moveTo>
                <a:lnTo>
                  <a:pt x="0" y="54"/>
                </a:lnTo>
                <a:lnTo>
                  <a:pt x="33" y="54"/>
                </a:lnTo>
                <a:lnTo>
                  <a:pt x="66" y="43"/>
                </a:lnTo>
                <a:lnTo>
                  <a:pt x="98" y="32"/>
                </a:lnTo>
                <a:lnTo>
                  <a:pt x="142" y="32"/>
                </a:lnTo>
                <a:lnTo>
                  <a:pt x="174" y="21"/>
                </a:lnTo>
                <a:lnTo>
                  <a:pt x="207" y="10"/>
                </a:lnTo>
                <a:lnTo>
                  <a:pt x="229" y="10"/>
                </a:lnTo>
                <a:lnTo>
                  <a:pt x="251" y="0"/>
                </a:lnTo>
                <a:lnTo>
                  <a:pt x="262" y="10"/>
                </a:lnTo>
                <a:lnTo>
                  <a:pt x="272" y="10"/>
                </a:lnTo>
                <a:lnTo>
                  <a:pt x="294" y="21"/>
                </a:lnTo>
                <a:lnTo>
                  <a:pt x="316" y="32"/>
                </a:lnTo>
                <a:lnTo>
                  <a:pt x="338" y="43"/>
                </a:lnTo>
                <a:lnTo>
                  <a:pt x="349" y="54"/>
                </a:lnTo>
                <a:lnTo>
                  <a:pt x="359" y="75"/>
                </a:lnTo>
                <a:lnTo>
                  <a:pt x="349" y="86"/>
                </a:lnTo>
                <a:lnTo>
                  <a:pt x="349" y="97"/>
                </a:lnTo>
                <a:lnTo>
                  <a:pt x="338" y="97"/>
                </a:lnTo>
                <a:lnTo>
                  <a:pt x="338" y="108"/>
                </a:lnTo>
                <a:lnTo>
                  <a:pt x="327" y="108"/>
                </a:lnTo>
                <a:lnTo>
                  <a:pt x="316" y="119"/>
                </a:lnTo>
                <a:lnTo>
                  <a:pt x="294" y="119"/>
                </a:lnTo>
                <a:lnTo>
                  <a:pt x="283" y="119"/>
                </a:lnTo>
                <a:lnTo>
                  <a:pt x="262" y="129"/>
                </a:lnTo>
                <a:lnTo>
                  <a:pt x="240" y="129"/>
                </a:lnTo>
                <a:lnTo>
                  <a:pt x="207" y="140"/>
                </a:lnTo>
                <a:lnTo>
                  <a:pt x="185" y="140"/>
                </a:lnTo>
                <a:lnTo>
                  <a:pt x="153" y="151"/>
                </a:lnTo>
                <a:lnTo>
                  <a:pt x="120" y="151"/>
                </a:lnTo>
                <a:lnTo>
                  <a:pt x="76" y="151"/>
                </a:lnTo>
                <a:lnTo>
                  <a:pt x="44" y="162"/>
                </a:lnTo>
                <a:lnTo>
                  <a:pt x="0" y="16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9" name="Freeform 65"/>
          <p:cNvSpPr>
            <a:spLocks noChangeArrowheads="1"/>
          </p:cNvSpPr>
          <p:nvPr/>
        </p:nvSpPr>
        <p:spPr bwMode="auto">
          <a:xfrm>
            <a:off x="6111875" y="2873375"/>
            <a:ext cx="319088" cy="103188"/>
          </a:xfrm>
          <a:custGeom>
            <a:avLst/>
            <a:gdLst>
              <a:gd name="T0" fmla="*/ 414 w 501"/>
              <a:gd name="T1" fmla="*/ 0 h 162"/>
              <a:gd name="T2" fmla="*/ 436 w 501"/>
              <a:gd name="T3" fmla="*/ 10 h 162"/>
              <a:gd name="T4" fmla="*/ 458 w 501"/>
              <a:gd name="T5" fmla="*/ 21 h 162"/>
              <a:gd name="T6" fmla="*/ 468 w 501"/>
              <a:gd name="T7" fmla="*/ 32 h 162"/>
              <a:gd name="T8" fmla="*/ 479 w 501"/>
              <a:gd name="T9" fmla="*/ 43 h 162"/>
              <a:gd name="T10" fmla="*/ 490 w 501"/>
              <a:gd name="T11" fmla="*/ 64 h 162"/>
              <a:gd name="T12" fmla="*/ 490 w 501"/>
              <a:gd name="T13" fmla="*/ 86 h 162"/>
              <a:gd name="T14" fmla="*/ 501 w 501"/>
              <a:gd name="T15" fmla="*/ 108 h 162"/>
              <a:gd name="T16" fmla="*/ 501 w 501"/>
              <a:gd name="T17" fmla="*/ 129 h 162"/>
              <a:gd name="T18" fmla="*/ 458 w 501"/>
              <a:gd name="T19" fmla="*/ 129 h 162"/>
              <a:gd name="T20" fmla="*/ 414 w 501"/>
              <a:gd name="T21" fmla="*/ 129 h 162"/>
              <a:gd name="T22" fmla="*/ 360 w 501"/>
              <a:gd name="T23" fmla="*/ 129 h 162"/>
              <a:gd name="T24" fmla="*/ 294 w 501"/>
              <a:gd name="T25" fmla="*/ 140 h 162"/>
              <a:gd name="T26" fmla="*/ 229 w 501"/>
              <a:gd name="T27" fmla="*/ 140 h 162"/>
              <a:gd name="T28" fmla="*/ 164 w 501"/>
              <a:gd name="T29" fmla="*/ 151 h 162"/>
              <a:gd name="T30" fmla="*/ 87 w 501"/>
              <a:gd name="T31" fmla="*/ 151 h 162"/>
              <a:gd name="T32" fmla="*/ 11 w 501"/>
              <a:gd name="T33" fmla="*/ 162 h 162"/>
              <a:gd name="T34" fmla="*/ 0 w 501"/>
              <a:gd name="T35" fmla="*/ 43 h 162"/>
              <a:gd name="T36" fmla="*/ 44 w 501"/>
              <a:gd name="T37" fmla="*/ 32 h 162"/>
              <a:gd name="T38" fmla="*/ 87 w 501"/>
              <a:gd name="T39" fmla="*/ 21 h 162"/>
              <a:gd name="T40" fmla="*/ 120 w 501"/>
              <a:gd name="T41" fmla="*/ 21 h 162"/>
              <a:gd name="T42" fmla="*/ 164 w 501"/>
              <a:gd name="T43" fmla="*/ 21 h 162"/>
              <a:gd name="T44" fmla="*/ 196 w 501"/>
              <a:gd name="T45" fmla="*/ 10 h 162"/>
              <a:gd name="T46" fmla="*/ 229 w 501"/>
              <a:gd name="T47" fmla="*/ 10 h 162"/>
              <a:gd name="T48" fmla="*/ 283 w 501"/>
              <a:gd name="T49" fmla="*/ 0 h 162"/>
              <a:gd name="T50" fmla="*/ 327 w 501"/>
              <a:gd name="T51" fmla="*/ 0 h 162"/>
              <a:gd name="T52" fmla="*/ 370 w 501"/>
              <a:gd name="T53" fmla="*/ 0 h 162"/>
              <a:gd name="T54" fmla="*/ 403 w 501"/>
              <a:gd name="T55" fmla="*/ 0 h 162"/>
              <a:gd name="T56" fmla="*/ 414 w 501"/>
              <a:gd name="T57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1" h="162">
                <a:moveTo>
                  <a:pt x="414" y="0"/>
                </a:moveTo>
                <a:lnTo>
                  <a:pt x="436" y="10"/>
                </a:lnTo>
                <a:lnTo>
                  <a:pt x="458" y="21"/>
                </a:lnTo>
                <a:lnTo>
                  <a:pt x="468" y="32"/>
                </a:lnTo>
                <a:lnTo>
                  <a:pt x="479" y="43"/>
                </a:lnTo>
                <a:lnTo>
                  <a:pt x="490" y="64"/>
                </a:lnTo>
                <a:lnTo>
                  <a:pt x="490" y="86"/>
                </a:lnTo>
                <a:lnTo>
                  <a:pt x="501" y="108"/>
                </a:lnTo>
                <a:lnTo>
                  <a:pt x="501" y="129"/>
                </a:lnTo>
                <a:lnTo>
                  <a:pt x="458" y="129"/>
                </a:lnTo>
                <a:lnTo>
                  <a:pt x="414" y="129"/>
                </a:lnTo>
                <a:lnTo>
                  <a:pt x="360" y="129"/>
                </a:lnTo>
                <a:lnTo>
                  <a:pt x="294" y="140"/>
                </a:lnTo>
                <a:lnTo>
                  <a:pt x="229" y="140"/>
                </a:lnTo>
                <a:lnTo>
                  <a:pt x="164" y="151"/>
                </a:lnTo>
                <a:lnTo>
                  <a:pt x="87" y="151"/>
                </a:lnTo>
                <a:lnTo>
                  <a:pt x="11" y="162"/>
                </a:lnTo>
                <a:lnTo>
                  <a:pt x="0" y="43"/>
                </a:lnTo>
                <a:lnTo>
                  <a:pt x="44" y="32"/>
                </a:lnTo>
                <a:lnTo>
                  <a:pt x="87" y="21"/>
                </a:lnTo>
                <a:lnTo>
                  <a:pt x="120" y="21"/>
                </a:lnTo>
                <a:lnTo>
                  <a:pt x="164" y="21"/>
                </a:lnTo>
                <a:lnTo>
                  <a:pt x="196" y="10"/>
                </a:lnTo>
                <a:lnTo>
                  <a:pt x="229" y="10"/>
                </a:lnTo>
                <a:lnTo>
                  <a:pt x="283" y="0"/>
                </a:lnTo>
                <a:lnTo>
                  <a:pt x="327" y="0"/>
                </a:lnTo>
                <a:lnTo>
                  <a:pt x="370" y="0"/>
                </a:lnTo>
                <a:lnTo>
                  <a:pt x="403" y="0"/>
                </a:lnTo>
                <a:lnTo>
                  <a:pt x="414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0" name="Freeform 66"/>
          <p:cNvSpPr>
            <a:spLocks noChangeArrowheads="1"/>
          </p:cNvSpPr>
          <p:nvPr/>
        </p:nvSpPr>
        <p:spPr bwMode="auto">
          <a:xfrm>
            <a:off x="6548438" y="1822450"/>
            <a:ext cx="696912" cy="322263"/>
          </a:xfrm>
          <a:custGeom>
            <a:avLst/>
            <a:gdLst>
              <a:gd name="T0" fmla="*/ 958 w 1099"/>
              <a:gd name="T1" fmla="*/ 0 h 508"/>
              <a:gd name="T2" fmla="*/ 1002 w 1099"/>
              <a:gd name="T3" fmla="*/ 0 h 508"/>
              <a:gd name="T4" fmla="*/ 1056 w 1099"/>
              <a:gd name="T5" fmla="*/ 21 h 508"/>
              <a:gd name="T6" fmla="*/ 1089 w 1099"/>
              <a:gd name="T7" fmla="*/ 43 h 508"/>
              <a:gd name="T8" fmla="*/ 1099 w 1099"/>
              <a:gd name="T9" fmla="*/ 64 h 508"/>
              <a:gd name="T10" fmla="*/ 1089 w 1099"/>
              <a:gd name="T11" fmla="*/ 75 h 508"/>
              <a:gd name="T12" fmla="*/ 1067 w 1099"/>
              <a:gd name="T13" fmla="*/ 86 h 508"/>
              <a:gd name="T14" fmla="*/ 1034 w 1099"/>
              <a:gd name="T15" fmla="*/ 108 h 508"/>
              <a:gd name="T16" fmla="*/ 980 w 1099"/>
              <a:gd name="T17" fmla="*/ 129 h 508"/>
              <a:gd name="T18" fmla="*/ 914 w 1099"/>
              <a:gd name="T19" fmla="*/ 162 h 508"/>
              <a:gd name="T20" fmla="*/ 838 w 1099"/>
              <a:gd name="T21" fmla="*/ 205 h 508"/>
              <a:gd name="T22" fmla="*/ 740 w 1099"/>
              <a:gd name="T23" fmla="*/ 248 h 508"/>
              <a:gd name="T24" fmla="*/ 631 w 1099"/>
              <a:gd name="T25" fmla="*/ 292 h 508"/>
              <a:gd name="T26" fmla="*/ 512 w 1099"/>
              <a:gd name="T27" fmla="*/ 346 h 508"/>
              <a:gd name="T28" fmla="*/ 414 w 1099"/>
              <a:gd name="T29" fmla="*/ 389 h 508"/>
              <a:gd name="T30" fmla="*/ 338 w 1099"/>
              <a:gd name="T31" fmla="*/ 421 h 508"/>
              <a:gd name="T32" fmla="*/ 261 w 1099"/>
              <a:gd name="T33" fmla="*/ 454 h 508"/>
              <a:gd name="T34" fmla="*/ 207 w 1099"/>
              <a:gd name="T35" fmla="*/ 475 h 508"/>
              <a:gd name="T36" fmla="*/ 163 w 1099"/>
              <a:gd name="T37" fmla="*/ 497 h 508"/>
              <a:gd name="T38" fmla="*/ 142 w 1099"/>
              <a:gd name="T39" fmla="*/ 508 h 508"/>
              <a:gd name="T40" fmla="*/ 120 w 1099"/>
              <a:gd name="T41" fmla="*/ 508 h 508"/>
              <a:gd name="T42" fmla="*/ 87 w 1099"/>
              <a:gd name="T43" fmla="*/ 486 h 508"/>
              <a:gd name="T44" fmla="*/ 33 w 1099"/>
              <a:gd name="T45" fmla="*/ 475 h 508"/>
              <a:gd name="T46" fmla="*/ 11 w 1099"/>
              <a:gd name="T47" fmla="*/ 454 h 508"/>
              <a:gd name="T48" fmla="*/ 11 w 1099"/>
              <a:gd name="T49" fmla="*/ 443 h 508"/>
              <a:gd name="T50" fmla="*/ 22 w 1099"/>
              <a:gd name="T51" fmla="*/ 432 h 508"/>
              <a:gd name="T52" fmla="*/ 44 w 1099"/>
              <a:gd name="T53" fmla="*/ 411 h 508"/>
              <a:gd name="T54" fmla="*/ 87 w 1099"/>
              <a:gd name="T55" fmla="*/ 389 h 508"/>
              <a:gd name="T56" fmla="*/ 142 w 1099"/>
              <a:gd name="T57" fmla="*/ 367 h 508"/>
              <a:gd name="T58" fmla="*/ 218 w 1099"/>
              <a:gd name="T59" fmla="*/ 335 h 508"/>
              <a:gd name="T60" fmla="*/ 294 w 1099"/>
              <a:gd name="T61" fmla="*/ 292 h 508"/>
              <a:gd name="T62" fmla="*/ 392 w 1099"/>
              <a:gd name="T63" fmla="*/ 248 h 508"/>
              <a:gd name="T64" fmla="*/ 501 w 1099"/>
              <a:gd name="T65" fmla="*/ 194 h 508"/>
              <a:gd name="T66" fmla="*/ 599 w 1099"/>
              <a:gd name="T67" fmla="*/ 151 h 508"/>
              <a:gd name="T68" fmla="*/ 686 w 1099"/>
              <a:gd name="T69" fmla="*/ 108 h 508"/>
              <a:gd name="T70" fmla="*/ 762 w 1099"/>
              <a:gd name="T71" fmla="*/ 75 h 508"/>
              <a:gd name="T72" fmla="*/ 816 w 1099"/>
              <a:gd name="T73" fmla="*/ 43 h 508"/>
              <a:gd name="T74" fmla="*/ 871 w 1099"/>
              <a:gd name="T75" fmla="*/ 32 h 508"/>
              <a:gd name="T76" fmla="*/ 914 w 1099"/>
              <a:gd name="T77" fmla="*/ 10 h 508"/>
              <a:gd name="T78" fmla="*/ 936 w 1099"/>
              <a:gd name="T79" fmla="*/ 1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9" h="508">
                <a:moveTo>
                  <a:pt x="947" y="10"/>
                </a:moveTo>
                <a:lnTo>
                  <a:pt x="958" y="0"/>
                </a:lnTo>
                <a:lnTo>
                  <a:pt x="980" y="0"/>
                </a:lnTo>
                <a:lnTo>
                  <a:pt x="1002" y="0"/>
                </a:lnTo>
                <a:lnTo>
                  <a:pt x="1034" y="10"/>
                </a:lnTo>
                <a:lnTo>
                  <a:pt x="1056" y="21"/>
                </a:lnTo>
                <a:lnTo>
                  <a:pt x="1078" y="32"/>
                </a:lnTo>
                <a:lnTo>
                  <a:pt x="1089" y="43"/>
                </a:lnTo>
                <a:lnTo>
                  <a:pt x="1099" y="54"/>
                </a:lnTo>
                <a:lnTo>
                  <a:pt x="1099" y="64"/>
                </a:lnTo>
                <a:lnTo>
                  <a:pt x="1099" y="75"/>
                </a:lnTo>
                <a:lnTo>
                  <a:pt x="1089" y="75"/>
                </a:lnTo>
                <a:lnTo>
                  <a:pt x="1089" y="86"/>
                </a:lnTo>
                <a:lnTo>
                  <a:pt x="1067" y="86"/>
                </a:lnTo>
                <a:lnTo>
                  <a:pt x="1056" y="97"/>
                </a:lnTo>
                <a:lnTo>
                  <a:pt x="1034" y="108"/>
                </a:lnTo>
                <a:lnTo>
                  <a:pt x="1012" y="119"/>
                </a:lnTo>
                <a:lnTo>
                  <a:pt x="980" y="129"/>
                </a:lnTo>
                <a:lnTo>
                  <a:pt x="947" y="151"/>
                </a:lnTo>
                <a:lnTo>
                  <a:pt x="914" y="162"/>
                </a:lnTo>
                <a:lnTo>
                  <a:pt x="871" y="183"/>
                </a:lnTo>
                <a:lnTo>
                  <a:pt x="838" y="205"/>
                </a:lnTo>
                <a:lnTo>
                  <a:pt x="784" y="227"/>
                </a:lnTo>
                <a:lnTo>
                  <a:pt x="740" y="248"/>
                </a:lnTo>
                <a:lnTo>
                  <a:pt x="686" y="270"/>
                </a:lnTo>
                <a:lnTo>
                  <a:pt x="631" y="292"/>
                </a:lnTo>
                <a:lnTo>
                  <a:pt x="566" y="324"/>
                </a:lnTo>
                <a:lnTo>
                  <a:pt x="512" y="346"/>
                </a:lnTo>
                <a:lnTo>
                  <a:pt x="468" y="367"/>
                </a:lnTo>
                <a:lnTo>
                  <a:pt x="414" y="389"/>
                </a:lnTo>
                <a:lnTo>
                  <a:pt x="370" y="400"/>
                </a:lnTo>
                <a:lnTo>
                  <a:pt x="338" y="421"/>
                </a:lnTo>
                <a:lnTo>
                  <a:pt x="294" y="443"/>
                </a:lnTo>
                <a:lnTo>
                  <a:pt x="261" y="454"/>
                </a:lnTo>
                <a:lnTo>
                  <a:pt x="240" y="465"/>
                </a:lnTo>
                <a:lnTo>
                  <a:pt x="207" y="475"/>
                </a:lnTo>
                <a:lnTo>
                  <a:pt x="185" y="486"/>
                </a:lnTo>
                <a:lnTo>
                  <a:pt x="163" y="497"/>
                </a:lnTo>
                <a:lnTo>
                  <a:pt x="153" y="497"/>
                </a:lnTo>
                <a:lnTo>
                  <a:pt x="142" y="508"/>
                </a:lnTo>
                <a:lnTo>
                  <a:pt x="131" y="508"/>
                </a:lnTo>
                <a:lnTo>
                  <a:pt x="120" y="508"/>
                </a:lnTo>
                <a:lnTo>
                  <a:pt x="109" y="497"/>
                </a:lnTo>
                <a:lnTo>
                  <a:pt x="87" y="486"/>
                </a:lnTo>
                <a:lnTo>
                  <a:pt x="65" y="486"/>
                </a:lnTo>
                <a:lnTo>
                  <a:pt x="33" y="475"/>
                </a:lnTo>
                <a:lnTo>
                  <a:pt x="22" y="465"/>
                </a:lnTo>
                <a:lnTo>
                  <a:pt x="11" y="454"/>
                </a:lnTo>
                <a:lnTo>
                  <a:pt x="0" y="443"/>
                </a:lnTo>
                <a:lnTo>
                  <a:pt x="11" y="443"/>
                </a:lnTo>
                <a:lnTo>
                  <a:pt x="11" y="432"/>
                </a:lnTo>
                <a:lnTo>
                  <a:pt x="22" y="432"/>
                </a:lnTo>
                <a:lnTo>
                  <a:pt x="33" y="421"/>
                </a:lnTo>
                <a:lnTo>
                  <a:pt x="44" y="411"/>
                </a:lnTo>
                <a:lnTo>
                  <a:pt x="65" y="400"/>
                </a:lnTo>
                <a:lnTo>
                  <a:pt x="87" y="389"/>
                </a:lnTo>
                <a:lnTo>
                  <a:pt x="120" y="378"/>
                </a:lnTo>
                <a:lnTo>
                  <a:pt x="142" y="367"/>
                </a:lnTo>
                <a:lnTo>
                  <a:pt x="174" y="346"/>
                </a:lnTo>
                <a:lnTo>
                  <a:pt x="218" y="335"/>
                </a:lnTo>
                <a:lnTo>
                  <a:pt x="250" y="313"/>
                </a:lnTo>
                <a:lnTo>
                  <a:pt x="294" y="292"/>
                </a:lnTo>
                <a:lnTo>
                  <a:pt x="338" y="270"/>
                </a:lnTo>
                <a:lnTo>
                  <a:pt x="392" y="248"/>
                </a:lnTo>
                <a:lnTo>
                  <a:pt x="446" y="216"/>
                </a:lnTo>
                <a:lnTo>
                  <a:pt x="501" y="194"/>
                </a:lnTo>
                <a:lnTo>
                  <a:pt x="544" y="173"/>
                </a:lnTo>
                <a:lnTo>
                  <a:pt x="599" y="151"/>
                </a:lnTo>
                <a:lnTo>
                  <a:pt x="642" y="129"/>
                </a:lnTo>
                <a:lnTo>
                  <a:pt x="686" y="108"/>
                </a:lnTo>
                <a:lnTo>
                  <a:pt x="719" y="86"/>
                </a:lnTo>
                <a:lnTo>
                  <a:pt x="762" y="75"/>
                </a:lnTo>
                <a:lnTo>
                  <a:pt x="795" y="64"/>
                </a:lnTo>
                <a:lnTo>
                  <a:pt x="816" y="43"/>
                </a:lnTo>
                <a:lnTo>
                  <a:pt x="849" y="32"/>
                </a:lnTo>
                <a:lnTo>
                  <a:pt x="871" y="32"/>
                </a:lnTo>
                <a:lnTo>
                  <a:pt x="893" y="21"/>
                </a:lnTo>
                <a:lnTo>
                  <a:pt x="914" y="10"/>
                </a:lnTo>
                <a:lnTo>
                  <a:pt x="925" y="10"/>
                </a:lnTo>
                <a:lnTo>
                  <a:pt x="936" y="10"/>
                </a:lnTo>
                <a:lnTo>
                  <a:pt x="947" y="1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2" name="Freeform 68"/>
          <p:cNvSpPr>
            <a:spLocks noChangeArrowheads="1"/>
          </p:cNvSpPr>
          <p:nvPr/>
        </p:nvSpPr>
        <p:spPr bwMode="auto">
          <a:xfrm>
            <a:off x="6540500" y="2549525"/>
            <a:ext cx="671513" cy="165100"/>
          </a:xfrm>
          <a:custGeom>
            <a:avLst/>
            <a:gdLst>
              <a:gd name="T0" fmla="*/ 0 w 1056"/>
              <a:gd name="T1" fmla="*/ 173 h 260"/>
              <a:gd name="T2" fmla="*/ 98 w 1056"/>
              <a:gd name="T3" fmla="*/ 152 h 260"/>
              <a:gd name="T4" fmla="*/ 196 w 1056"/>
              <a:gd name="T5" fmla="*/ 130 h 260"/>
              <a:gd name="T6" fmla="*/ 283 w 1056"/>
              <a:gd name="T7" fmla="*/ 119 h 260"/>
              <a:gd name="T8" fmla="*/ 370 w 1056"/>
              <a:gd name="T9" fmla="*/ 97 h 260"/>
              <a:gd name="T10" fmla="*/ 447 w 1056"/>
              <a:gd name="T11" fmla="*/ 87 h 260"/>
              <a:gd name="T12" fmla="*/ 512 w 1056"/>
              <a:gd name="T13" fmla="*/ 65 h 260"/>
              <a:gd name="T14" fmla="*/ 577 w 1056"/>
              <a:gd name="T15" fmla="*/ 54 h 260"/>
              <a:gd name="T16" fmla="*/ 642 w 1056"/>
              <a:gd name="T17" fmla="*/ 43 h 260"/>
              <a:gd name="T18" fmla="*/ 697 w 1056"/>
              <a:gd name="T19" fmla="*/ 33 h 260"/>
              <a:gd name="T20" fmla="*/ 740 w 1056"/>
              <a:gd name="T21" fmla="*/ 22 h 260"/>
              <a:gd name="T22" fmla="*/ 784 w 1056"/>
              <a:gd name="T23" fmla="*/ 11 h 260"/>
              <a:gd name="T24" fmla="*/ 817 w 1056"/>
              <a:gd name="T25" fmla="*/ 11 h 260"/>
              <a:gd name="T26" fmla="*/ 849 w 1056"/>
              <a:gd name="T27" fmla="*/ 0 h 260"/>
              <a:gd name="T28" fmla="*/ 871 w 1056"/>
              <a:gd name="T29" fmla="*/ 0 h 260"/>
              <a:gd name="T30" fmla="*/ 893 w 1056"/>
              <a:gd name="T31" fmla="*/ 0 h 260"/>
              <a:gd name="T32" fmla="*/ 904 w 1056"/>
              <a:gd name="T33" fmla="*/ 0 h 260"/>
              <a:gd name="T34" fmla="*/ 925 w 1056"/>
              <a:gd name="T35" fmla="*/ 0 h 260"/>
              <a:gd name="T36" fmla="*/ 947 w 1056"/>
              <a:gd name="T37" fmla="*/ 0 h 260"/>
              <a:gd name="T38" fmla="*/ 969 w 1056"/>
              <a:gd name="T39" fmla="*/ 11 h 260"/>
              <a:gd name="T40" fmla="*/ 991 w 1056"/>
              <a:gd name="T41" fmla="*/ 22 h 260"/>
              <a:gd name="T42" fmla="*/ 1013 w 1056"/>
              <a:gd name="T43" fmla="*/ 43 h 260"/>
              <a:gd name="T44" fmla="*/ 1023 w 1056"/>
              <a:gd name="T45" fmla="*/ 54 h 260"/>
              <a:gd name="T46" fmla="*/ 1045 w 1056"/>
              <a:gd name="T47" fmla="*/ 76 h 260"/>
              <a:gd name="T48" fmla="*/ 1056 w 1056"/>
              <a:gd name="T49" fmla="*/ 97 h 260"/>
              <a:gd name="T50" fmla="*/ 947 w 1056"/>
              <a:gd name="T51" fmla="*/ 119 h 260"/>
              <a:gd name="T52" fmla="*/ 849 w 1056"/>
              <a:gd name="T53" fmla="*/ 141 h 260"/>
              <a:gd name="T54" fmla="*/ 751 w 1056"/>
              <a:gd name="T55" fmla="*/ 152 h 260"/>
              <a:gd name="T56" fmla="*/ 664 w 1056"/>
              <a:gd name="T57" fmla="*/ 173 h 260"/>
              <a:gd name="T58" fmla="*/ 577 w 1056"/>
              <a:gd name="T59" fmla="*/ 184 h 260"/>
              <a:gd name="T60" fmla="*/ 501 w 1056"/>
              <a:gd name="T61" fmla="*/ 195 h 260"/>
              <a:gd name="T62" fmla="*/ 436 w 1056"/>
              <a:gd name="T63" fmla="*/ 216 h 260"/>
              <a:gd name="T64" fmla="*/ 370 w 1056"/>
              <a:gd name="T65" fmla="*/ 227 h 260"/>
              <a:gd name="T66" fmla="*/ 316 w 1056"/>
              <a:gd name="T67" fmla="*/ 227 h 260"/>
              <a:gd name="T68" fmla="*/ 261 w 1056"/>
              <a:gd name="T69" fmla="*/ 238 h 260"/>
              <a:gd name="T70" fmla="*/ 218 w 1056"/>
              <a:gd name="T71" fmla="*/ 249 h 260"/>
              <a:gd name="T72" fmla="*/ 185 w 1056"/>
              <a:gd name="T73" fmla="*/ 249 h 260"/>
              <a:gd name="T74" fmla="*/ 153 w 1056"/>
              <a:gd name="T75" fmla="*/ 260 h 260"/>
              <a:gd name="T76" fmla="*/ 131 w 1056"/>
              <a:gd name="T77" fmla="*/ 260 h 260"/>
              <a:gd name="T78" fmla="*/ 120 w 1056"/>
              <a:gd name="T79" fmla="*/ 260 h 260"/>
              <a:gd name="T80" fmla="*/ 109 w 1056"/>
              <a:gd name="T81" fmla="*/ 260 h 260"/>
              <a:gd name="T82" fmla="*/ 98 w 1056"/>
              <a:gd name="T83" fmla="*/ 260 h 260"/>
              <a:gd name="T84" fmla="*/ 76 w 1056"/>
              <a:gd name="T85" fmla="*/ 260 h 260"/>
              <a:gd name="T86" fmla="*/ 66 w 1056"/>
              <a:gd name="T87" fmla="*/ 249 h 260"/>
              <a:gd name="T88" fmla="*/ 55 w 1056"/>
              <a:gd name="T89" fmla="*/ 238 h 260"/>
              <a:gd name="T90" fmla="*/ 44 w 1056"/>
              <a:gd name="T91" fmla="*/ 227 h 260"/>
              <a:gd name="T92" fmla="*/ 33 w 1056"/>
              <a:gd name="T93" fmla="*/ 216 h 260"/>
              <a:gd name="T94" fmla="*/ 22 w 1056"/>
              <a:gd name="T95" fmla="*/ 195 h 260"/>
              <a:gd name="T96" fmla="*/ 0 w 1056"/>
              <a:gd name="T97" fmla="*/ 1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56" h="260">
                <a:moveTo>
                  <a:pt x="0" y="173"/>
                </a:moveTo>
                <a:lnTo>
                  <a:pt x="98" y="152"/>
                </a:lnTo>
                <a:lnTo>
                  <a:pt x="196" y="130"/>
                </a:lnTo>
                <a:lnTo>
                  <a:pt x="283" y="119"/>
                </a:lnTo>
                <a:lnTo>
                  <a:pt x="370" y="97"/>
                </a:lnTo>
                <a:lnTo>
                  <a:pt x="447" y="87"/>
                </a:lnTo>
                <a:lnTo>
                  <a:pt x="512" y="65"/>
                </a:lnTo>
                <a:lnTo>
                  <a:pt x="577" y="54"/>
                </a:lnTo>
                <a:lnTo>
                  <a:pt x="642" y="43"/>
                </a:lnTo>
                <a:lnTo>
                  <a:pt x="697" y="33"/>
                </a:lnTo>
                <a:lnTo>
                  <a:pt x="740" y="22"/>
                </a:lnTo>
                <a:lnTo>
                  <a:pt x="784" y="11"/>
                </a:lnTo>
                <a:lnTo>
                  <a:pt x="817" y="11"/>
                </a:lnTo>
                <a:lnTo>
                  <a:pt x="849" y="0"/>
                </a:lnTo>
                <a:lnTo>
                  <a:pt x="871" y="0"/>
                </a:lnTo>
                <a:lnTo>
                  <a:pt x="893" y="0"/>
                </a:lnTo>
                <a:lnTo>
                  <a:pt x="904" y="0"/>
                </a:lnTo>
                <a:lnTo>
                  <a:pt x="925" y="0"/>
                </a:lnTo>
                <a:lnTo>
                  <a:pt x="947" y="0"/>
                </a:lnTo>
                <a:lnTo>
                  <a:pt x="969" y="11"/>
                </a:lnTo>
                <a:lnTo>
                  <a:pt x="991" y="22"/>
                </a:lnTo>
                <a:lnTo>
                  <a:pt x="1013" y="43"/>
                </a:lnTo>
                <a:lnTo>
                  <a:pt x="1023" y="54"/>
                </a:lnTo>
                <a:lnTo>
                  <a:pt x="1045" y="76"/>
                </a:lnTo>
                <a:lnTo>
                  <a:pt x="1056" y="97"/>
                </a:lnTo>
                <a:lnTo>
                  <a:pt x="947" y="119"/>
                </a:lnTo>
                <a:lnTo>
                  <a:pt x="849" y="141"/>
                </a:lnTo>
                <a:lnTo>
                  <a:pt x="751" y="152"/>
                </a:lnTo>
                <a:lnTo>
                  <a:pt x="664" y="173"/>
                </a:lnTo>
                <a:lnTo>
                  <a:pt x="577" y="184"/>
                </a:lnTo>
                <a:lnTo>
                  <a:pt x="501" y="195"/>
                </a:lnTo>
                <a:lnTo>
                  <a:pt x="436" y="216"/>
                </a:lnTo>
                <a:lnTo>
                  <a:pt x="370" y="227"/>
                </a:lnTo>
                <a:lnTo>
                  <a:pt x="316" y="227"/>
                </a:lnTo>
                <a:lnTo>
                  <a:pt x="261" y="238"/>
                </a:lnTo>
                <a:lnTo>
                  <a:pt x="218" y="249"/>
                </a:lnTo>
                <a:lnTo>
                  <a:pt x="185" y="249"/>
                </a:lnTo>
                <a:lnTo>
                  <a:pt x="153" y="260"/>
                </a:lnTo>
                <a:lnTo>
                  <a:pt x="131" y="260"/>
                </a:lnTo>
                <a:lnTo>
                  <a:pt x="120" y="260"/>
                </a:lnTo>
                <a:lnTo>
                  <a:pt x="109" y="260"/>
                </a:lnTo>
                <a:lnTo>
                  <a:pt x="98" y="260"/>
                </a:lnTo>
                <a:lnTo>
                  <a:pt x="76" y="260"/>
                </a:lnTo>
                <a:lnTo>
                  <a:pt x="66" y="249"/>
                </a:lnTo>
                <a:lnTo>
                  <a:pt x="55" y="238"/>
                </a:lnTo>
                <a:lnTo>
                  <a:pt x="44" y="227"/>
                </a:lnTo>
                <a:lnTo>
                  <a:pt x="33" y="216"/>
                </a:lnTo>
                <a:lnTo>
                  <a:pt x="22" y="195"/>
                </a:lnTo>
                <a:lnTo>
                  <a:pt x="0" y="17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3" name="Freeform 69"/>
          <p:cNvSpPr>
            <a:spLocks noChangeArrowheads="1"/>
          </p:cNvSpPr>
          <p:nvPr/>
        </p:nvSpPr>
        <p:spPr bwMode="auto">
          <a:xfrm>
            <a:off x="6305550" y="2673350"/>
            <a:ext cx="525463" cy="666750"/>
          </a:xfrm>
          <a:custGeom>
            <a:avLst/>
            <a:gdLst>
              <a:gd name="T0" fmla="*/ 544 w 827"/>
              <a:gd name="T1" fmla="*/ 411 h 1049"/>
              <a:gd name="T2" fmla="*/ 577 w 827"/>
              <a:gd name="T3" fmla="*/ 346 h 1049"/>
              <a:gd name="T4" fmla="*/ 599 w 827"/>
              <a:gd name="T5" fmla="*/ 281 h 1049"/>
              <a:gd name="T6" fmla="*/ 621 w 827"/>
              <a:gd name="T7" fmla="*/ 227 h 1049"/>
              <a:gd name="T8" fmla="*/ 642 w 827"/>
              <a:gd name="T9" fmla="*/ 173 h 1049"/>
              <a:gd name="T10" fmla="*/ 664 w 827"/>
              <a:gd name="T11" fmla="*/ 119 h 1049"/>
              <a:gd name="T12" fmla="*/ 675 w 827"/>
              <a:gd name="T13" fmla="*/ 76 h 1049"/>
              <a:gd name="T14" fmla="*/ 675 w 827"/>
              <a:gd name="T15" fmla="*/ 43 h 1049"/>
              <a:gd name="T16" fmla="*/ 675 w 827"/>
              <a:gd name="T17" fmla="*/ 0 h 1049"/>
              <a:gd name="T18" fmla="*/ 719 w 827"/>
              <a:gd name="T19" fmla="*/ 43 h 1049"/>
              <a:gd name="T20" fmla="*/ 740 w 827"/>
              <a:gd name="T21" fmla="*/ 76 h 1049"/>
              <a:gd name="T22" fmla="*/ 773 w 827"/>
              <a:gd name="T23" fmla="*/ 97 h 1049"/>
              <a:gd name="T24" fmla="*/ 795 w 827"/>
              <a:gd name="T25" fmla="*/ 130 h 1049"/>
              <a:gd name="T26" fmla="*/ 806 w 827"/>
              <a:gd name="T27" fmla="*/ 151 h 1049"/>
              <a:gd name="T28" fmla="*/ 817 w 827"/>
              <a:gd name="T29" fmla="*/ 162 h 1049"/>
              <a:gd name="T30" fmla="*/ 827 w 827"/>
              <a:gd name="T31" fmla="*/ 184 h 1049"/>
              <a:gd name="T32" fmla="*/ 827 w 827"/>
              <a:gd name="T33" fmla="*/ 195 h 1049"/>
              <a:gd name="T34" fmla="*/ 827 w 827"/>
              <a:gd name="T35" fmla="*/ 205 h 1049"/>
              <a:gd name="T36" fmla="*/ 817 w 827"/>
              <a:gd name="T37" fmla="*/ 227 h 1049"/>
              <a:gd name="T38" fmla="*/ 817 w 827"/>
              <a:gd name="T39" fmla="*/ 249 h 1049"/>
              <a:gd name="T40" fmla="*/ 795 w 827"/>
              <a:gd name="T41" fmla="*/ 281 h 1049"/>
              <a:gd name="T42" fmla="*/ 784 w 827"/>
              <a:gd name="T43" fmla="*/ 314 h 1049"/>
              <a:gd name="T44" fmla="*/ 762 w 827"/>
              <a:gd name="T45" fmla="*/ 346 h 1049"/>
              <a:gd name="T46" fmla="*/ 740 w 827"/>
              <a:gd name="T47" fmla="*/ 389 h 1049"/>
              <a:gd name="T48" fmla="*/ 719 w 827"/>
              <a:gd name="T49" fmla="*/ 433 h 1049"/>
              <a:gd name="T50" fmla="*/ 686 w 827"/>
              <a:gd name="T51" fmla="*/ 476 h 1049"/>
              <a:gd name="T52" fmla="*/ 653 w 827"/>
              <a:gd name="T53" fmla="*/ 530 h 1049"/>
              <a:gd name="T54" fmla="*/ 621 w 827"/>
              <a:gd name="T55" fmla="*/ 573 h 1049"/>
              <a:gd name="T56" fmla="*/ 599 w 827"/>
              <a:gd name="T57" fmla="*/ 606 h 1049"/>
              <a:gd name="T58" fmla="*/ 566 w 827"/>
              <a:gd name="T59" fmla="*/ 649 h 1049"/>
              <a:gd name="T60" fmla="*/ 534 w 827"/>
              <a:gd name="T61" fmla="*/ 681 h 1049"/>
              <a:gd name="T62" fmla="*/ 479 w 827"/>
              <a:gd name="T63" fmla="*/ 757 h 1049"/>
              <a:gd name="T64" fmla="*/ 403 w 827"/>
              <a:gd name="T65" fmla="*/ 822 h 1049"/>
              <a:gd name="T66" fmla="*/ 338 w 827"/>
              <a:gd name="T67" fmla="*/ 876 h 1049"/>
              <a:gd name="T68" fmla="*/ 261 w 827"/>
              <a:gd name="T69" fmla="*/ 930 h 1049"/>
              <a:gd name="T70" fmla="*/ 185 w 827"/>
              <a:gd name="T71" fmla="*/ 984 h 1049"/>
              <a:gd name="T72" fmla="*/ 142 w 827"/>
              <a:gd name="T73" fmla="*/ 1006 h 1049"/>
              <a:gd name="T74" fmla="*/ 109 w 827"/>
              <a:gd name="T75" fmla="*/ 1017 h 1049"/>
              <a:gd name="T76" fmla="*/ 76 w 827"/>
              <a:gd name="T77" fmla="*/ 1027 h 1049"/>
              <a:gd name="T78" fmla="*/ 55 w 827"/>
              <a:gd name="T79" fmla="*/ 1038 h 1049"/>
              <a:gd name="T80" fmla="*/ 33 w 827"/>
              <a:gd name="T81" fmla="*/ 1049 h 1049"/>
              <a:gd name="T82" fmla="*/ 22 w 827"/>
              <a:gd name="T83" fmla="*/ 1049 h 1049"/>
              <a:gd name="T84" fmla="*/ 11 w 827"/>
              <a:gd name="T85" fmla="*/ 1049 h 1049"/>
              <a:gd name="T86" fmla="*/ 0 w 827"/>
              <a:gd name="T87" fmla="*/ 1038 h 1049"/>
              <a:gd name="T88" fmla="*/ 11 w 827"/>
              <a:gd name="T89" fmla="*/ 1027 h 1049"/>
              <a:gd name="T90" fmla="*/ 22 w 827"/>
              <a:gd name="T91" fmla="*/ 1006 h 1049"/>
              <a:gd name="T92" fmla="*/ 44 w 827"/>
              <a:gd name="T93" fmla="*/ 984 h 1049"/>
              <a:gd name="T94" fmla="*/ 65 w 827"/>
              <a:gd name="T95" fmla="*/ 963 h 1049"/>
              <a:gd name="T96" fmla="*/ 98 w 827"/>
              <a:gd name="T97" fmla="*/ 919 h 1049"/>
              <a:gd name="T98" fmla="*/ 142 w 827"/>
              <a:gd name="T99" fmla="*/ 887 h 1049"/>
              <a:gd name="T100" fmla="*/ 196 w 827"/>
              <a:gd name="T101" fmla="*/ 844 h 1049"/>
              <a:gd name="T102" fmla="*/ 251 w 827"/>
              <a:gd name="T103" fmla="*/ 800 h 1049"/>
              <a:gd name="T104" fmla="*/ 294 w 827"/>
              <a:gd name="T105" fmla="*/ 757 h 1049"/>
              <a:gd name="T106" fmla="*/ 348 w 827"/>
              <a:gd name="T107" fmla="*/ 703 h 1049"/>
              <a:gd name="T108" fmla="*/ 392 w 827"/>
              <a:gd name="T109" fmla="*/ 649 h 1049"/>
              <a:gd name="T110" fmla="*/ 436 w 827"/>
              <a:gd name="T111" fmla="*/ 595 h 1049"/>
              <a:gd name="T112" fmla="*/ 468 w 827"/>
              <a:gd name="T113" fmla="*/ 541 h 1049"/>
              <a:gd name="T114" fmla="*/ 512 w 827"/>
              <a:gd name="T115" fmla="*/ 476 h 1049"/>
              <a:gd name="T116" fmla="*/ 544 w 827"/>
              <a:gd name="T117" fmla="*/ 41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7" h="1049">
                <a:moveTo>
                  <a:pt x="544" y="411"/>
                </a:moveTo>
                <a:lnTo>
                  <a:pt x="577" y="346"/>
                </a:lnTo>
                <a:lnTo>
                  <a:pt x="599" y="281"/>
                </a:lnTo>
                <a:lnTo>
                  <a:pt x="621" y="227"/>
                </a:lnTo>
                <a:lnTo>
                  <a:pt x="642" y="173"/>
                </a:lnTo>
                <a:lnTo>
                  <a:pt x="664" y="119"/>
                </a:lnTo>
                <a:lnTo>
                  <a:pt x="675" y="76"/>
                </a:lnTo>
                <a:lnTo>
                  <a:pt x="675" y="43"/>
                </a:lnTo>
                <a:lnTo>
                  <a:pt x="675" y="0"/>
                </a:lnTo>
                <a:lnTo>
                  <a:pt x="719" y="43"/>
                </a:lnTo>
                <a:lnTo>
                  <a:pt x="740" y="76"/>
                </a:lnTo>
                <a:lnTo>
                  <a:pt x="773" y="97"/>
                </a:lnTo>
                <a:lnTo>
                  <a:pt x="795" y="130"/>
                </a:lnTo>
                <a:lnTo>
                  <a:pt x="806" y="151"/>
                </a:lnTo>
                <a:lnTo>
                  <a:pt x="817" y="162"/>
                </a:lnTo>
                <a:lnTo>
                  <a:pt x="827" y="184"/>
                </a:lnTo>
                <a:lnTo>
                  <a:pt x="827" y="195"/>
                </a:lnTo>
                <a:lnTo>
                  <a:pt x="827" y="205"/>
                </a:lnTo>
                <a:lnTo>
                  <a:pt x="817" y="227"/>
                </a:lnTo>
                <a:lnTo>
                  <a:pt x="817" y="249"/>
                </a:lnTo>
                <a:lnTo>
                  <a:pt x="795" y="281"/>
                </a:lnTo>
                <a:lnTo>
                  <a:pt x="784" y="314"/>
                </a:lnTo>
                <a:lnTo>
                  <a:pt x="762" y="346"/>
                </a:lnTo>
                <a:lnTo>
                  <a:pt x="740" y="389"/>
                </a:lnTo>
                <a:lnTo>
                  <a:pt x="719" y="433"/>
                </a:lnTo>
                <a:lnTo>
                  <a:pt x="686" y="476"/>
                </a:lnTo>
                <a:lnTo>
                  <a:pt x="653" y="530"/>
                </a:lnTo>
                <a:lnTo>
                  <a:pt x="621" y="573"/>
                </a:lnTo>
                <a:lnTo>
                  <a:pt x="599" y="606"/>
                </a:lnTo>
                <a:lnTo>
                  <a:pt x="566" y="649"/>
                </a:lnTo>
                <a:lnTo>
                  <a:pt x="534" y="681"/>
                </a:lnTo>
                <a:lnTo>
                  <a:pt x="479" y="757"/>
                </a:lnTo>
                <a:lnTo>
                  <a:pt x="403" y="822"/>
                </a:lnTo>
                <a:lnTo>
                  <a:pt x="338" y="876"/>
                </a:lnTo>
                <a:lnTo>
                  <a:pt x="261" y="930"/>
                </a:lnTo>
                <a:lnTo>
                  <a:pt x="185" y="984"/>
                </a:lnTo>
                <a:lnTo>
                  <a:pt x="142" y="1006"/>
                </a:lnTo>
                <a:lnTo>
                  <a:pt x="109" y="1017"/>
                </a:lnTo>
                <a:lnTo>
                  <a:pt x="76" y="1027"/>
                </a:lnTo>
                <a:lnTo>
                  <a:pt x="55" y="1038"/>
                </a:lnTo>
                <a:lnTo>
                  <a:pt x="33" y="1049"/>
                </a:lnTo>
                <a:lnTo>
                  <a:pt x="22" y="1049"/>
                </a:lnTo>
                <a:lnTo>
                  <a:pt x="11" y="1049"/>
                </a:lnTo>
                <a:lnTo>
                  <a:pt x="0" y="1038"/>
                </a:lnTo>
                <a:lnTo>
                  <a:pt x="11" y="1027"/>
                </a:lnTo>
                <a:lnTo>
                  <a:pt x="22" y="1006"/>
                </a:lnTo>
                <a:lnTo>
                  <a:pt x="44" y="984"/>
                </a:lnTo>
                <a:lnTo>
                  <a:pt x="65" y="963"/>
                </a:lnTo>
                <a:lnTo>
                  <a:pt x="98" y="919"/>
                </a:lnTo>
                <a:lnTo>
                  <a:pt x="142" y="887"/>
                </a:lnTo>
                <a:lnTo>
                  <a:pt x="196" y="844"/>
                </a:lnTo>
                <a:lnTo>
                  <a:pt x="251" y="800"/>
                </a:lnTo>
                <a:lnTo>
                  <a:pt x="294" y="757"/>
                </a:lnTo>
                <a:lnTo>
                  <a:pt x="348" y="703"/>
                </a:lnTo>
                <a:lnTo>
                  <a:pt x="392" y="649"/>
                </a:lnTo>
                <a:lnTo>
                  <a:pt x="436" y="595"/>
                </a:lnTo>
                <a:lnTo>
                  <a:pt x="468" y="541"/>
                </a:lnTo>
                <a:lnTo>
                  <a:pt x="512" y="476"/>
                </a:lnTo>
                <a:lnTo>
                  <a:pt x="544" y="4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4" name="Freeform 70"/>
          <p:cNvSpPr>
            <a:spLocks noChangeArrowheads="1"/>
          </p:cNvSpPr>
          <p:nvPr/>
        </p:nvSpPr>
        <p:spPr bwMode="auto">
          <a:xfrm>
            <a:off x="6948488" y="2640013"/>
            <a:ext cx="636587" cy="720725"/>
          </a:xfrm>
          <a:custGeom>
            <a:avLst/>
            <a:gdLst>
              <a:gd name="T0" fmla="*/ 545 w 1002"/>
              <a:gd name="T1" fmla="*/ 1136 h 1136"/>
              <a:gd name="T2" fmla="*/ 436 w 1002"/>
              <a:gd name="T3" fmla="*/ 1136 h 1136"/>
              <a:gd name="T4" fmla="*/ 316 w 1002"/>
              <a:gd name="T5" fmla="*/ 1125 h 1136"/>
              <a:gd name="T6" fmla="*/ 207 w 1002"/>
              <a:gd name="T7" fmla="*/ 1071 h 1136"/>
              <a:gd name="T8" fmla="*/ 142 w 1002"/>
              <a:gd name="T9" fmla="*/ 1017 h 1136"/>
              <a:gd name="T10" fmla="*/ 98 w 1002"/>
              <a:gd name="T11" fmla="*/ 973 h 1136"/>
              <a:gd name="T12" fmla="*/ 66 w 1002"/>
              <a:gd name="T13" fmla="*/ 919 h 1136"/>
              <a:gd name="T14" fmla="*/ 44 w 1002"/>
              <a:gd name="T15" fmla="*/ 854 h 1136"/>
              <a:gd name="T16" fmla="*/ 22 w 1002"/>
              <a:gd name="T17" fmla="*/ 779 h 1136"/>
              <a:gd name="T18" fmla="*/ 22 w 1002"/>
              <a:gd name="T19" fmla="*/ 735 h 1136"/>
              <a:gd name="T20" fmla="*/ 22 w 1002"/>
              <a:gd name="T21" fmla="*/ 670 h 1136"/>
              <a:gd name="T22" fmla="*/ 11 w 1002"/>
              <a:gd name="T23" fmla="*/ 595 h 1136"/>
              <a:gd name="T24" fmla="*/ 11 w 1002"/>
              <a:gd name="T25" fmla="*/ 497 h 1136"/>
              <a:gd name="T26" fmla="*/ 11 w 1002"/>
              <a:gd name="T27" fmla="*/ 378 h 1136"/>
              <a:gd name="T28" fmla="*/ 0 w 1002"/>
              <a:gd name="T29" fmla="*/ 238 h 1136"/>
              <a:gd name="T30" fmla="*/ 0 w 1002"/>
              <a:gd name="T31" fmla="*/ 75 h 1136"/>
              <a:gd name="T32" fmla="*/ 33 w 1002"/>
              <a:gd name="T33" fmla="*/ 32 h 1136"/>
              <a:gd name="T34" fmla="*/ 98 w 1002"/>
              <a:gd name="T35" fmla="*/ 97 h 1136"/>
              <a:gd name="T36" fmla="*/ 142 w 1002"/>
              <a:gd name="T37" fmla="*/ 151 h 1136"/>
              <a:gd name="T38" fmla="*/ 164 w 1002"/>
              <a:gd name="T39" fmla="*/ 184 h 1136"/>
              <a:gd name="T40" fmla="*/ 164 w 1002"/>
              <a:gd name="T41" fmla="*/ 227 h 1136"/>
              <a:gd name="T42" fmla="*/ 153 w 1002"/>
              <a:gd name="T43" fmla="*/ 259 h 1136"/>
              <a:gd name="T44" fmla="*/ 153 w 1002"/>
              <a:gd name="T45" fmla="*/ 313 h 1136"/>
              <a:gd name="T46" fmla="*/ 142 w 1002"/>
              <a:gd name="T47" fmla="*/ 368 h 1136"/>
              <a:gd name="T48" fmla="*/ 120 w 1002"/>
              <a:gd name="T49" fmla="*/ 508 h 1136"/>
              <a:gd name="T50" fmla="*/ 131 w 1002"/>
              <a:gd name="T51" fmla="*/ 670 h 1136"/>
              <a:gd name="T52" fmla="*/ 142 w 1002"/>
              <a:gd name="T53" fmla="*/ 757 h 1136"/>
              <a:gd name="T54" fmla="*/ 175 w 1002"/>
              <a:gd name="T55" fmla="*/ 822 h 1136"/>
              <a:gd name="T56" fmla="*/ 218 w 1002"/>
              <a:gd name="T57" fmla="*/ 876 h 1136"/>
              <a:gd name="T58" fmla="*/ 262 w 1002"/>
              <a:gd name="T59" fmla="*/ 908 h 1136"/>
              <a:gd name="T60" fmla="*/ 316 w 1002"/>
              <a:gd name="T61" fmla="*/ 930 h 1136"/>
              <a:gd name="T62" fmla="*/ 381 w 1002"/>
              <a:gd name="T63" fmla="*/ 941 h 1136"/>
              <a:gd name="T64" fmla="*/ 447 w 1002"/>
              <a:gd name="T65" fmla="*/ 952 h 1136"/>
              <a:gd name="T66" fmla="*/ 512 w 1002"/>
              <a:gd name="T67" fmla="*/ 941 h 1136"/>
              <a:gd name="T68" fmla="*/ 588 w 1002"/>
              <a:gd name="T69" fmla="*/ 941 h 1136"/>
              <a:gd name="T70" fmla="*/ 643 w 1002"/>
              <a:gd name="T71" fmla="*/ 919 h 1136"/>
              <a:gd name="T72" fmla="*/ 697 w 1002"/>
              <a:gd name="T73" fmla="*/ 908 h 1136"/>
              <a:gd name="T74" fmla="*/ 730 w 1002"/>
              <a:gd name="T75" fmla="*/ 887 h 1136"/>
              <a:gd name="T76" fmla="*/ 762 w 1002"/>
              <a:gd name="T77" fmla="*/ 854 h 1136"/>
              <a:gd name="T78" fmla="*/ 795 w 1002"/>
              <a:gd name="T79" fmla="*/ 800 h 1136"/>
              <a:gd name="T80" fmla="*/ 817 w 1002"/>
              <a:gd name="T81" fmla="*/ 724 h 1136"/>
              <a:gd name="T82" fmla="*/ 828 w 1002"/>
              <a:gd name="T83" fmla="*/ 616 h 1136"/>
              <a:gd name="T84" fmla="*/ 849 w 1002"/>
              <a:gd name="T85" fmla="*/ 530 h 1136"/>
              <a:gd name="T86" fmla="*/ 860 w 1002"/>
              <a:gd name="T87" fmla="*/ 465 h 1136"/>
              <a:gd name="T88" fmla="*/ 882 w 1002"/>
              <a:gd name="T89" fmla="*/ 422 h 1136"/>
              <a:gd name="T90" fmla="*/ 893 w 1002"/>
              <a:gd name="T91" fmla="*/ 432 h 1136"/>
              <a:gd name="T92" fmla="*/ 904 w 1002"/>
              <a:gd name="T93" fmla="*/ 454 h 1136"/>
              <a:gd name="T94" fmla="*/ 915 w 1002"/>
              <a:gd name="T95" fmla="*/ 508 h 1136"/>
              <a:gd name="T96" fmla="*/ 926 w 1002"/>
              <a:gd name="T97" fmla="*/ 573 h 1136"/>
              <a:gd name="T98" fmla="*/ 937 w 1002"/>
              <a:gd name="T99" fmla="*/ 670 h 1136"/>
              <a:gd name="T100" fmla="*/ 947 w 1002"/>
              <a:gd name="T101" fmla="*/ 746 h 1136"/>
              <a:gd name="T102" fmla="*/ 969 w 1002"/>
              <a:gd name="T103" fmla="*/ 811 h 1136"/>
              <a:gd name="T104" fmla="*/ 980 w 1002"/>
              <a:gd name="T105" fmla="*/ 854 h 1136"/>
              <a:gd name="T106" fmla="*/ 1002 w 1002"/>
              <a:gd name="T107" fmla="*/ 887 h 1136"/>
              <a:gd name="T108" fmla="*/ 1002 w 1002"/>
              <a:gd name="T109" fmla="*/ 908 h 1136"/>
              <a:gd name="T110" fmla="*/ 991 w 1002"/>
              <a:gd name="T111" fmla="*/ 941 h 1136"/>
              <a:gd name="T112" fmla="*/ 980 w 1002"/>
              <a:gd name="T113" fmla="*/ 973 h 1136"/>
              <a:gd name="T114" fmla="*/ 937 w 1002"/>
              <a:gd name="T115" fmla="*/ 1006 h 1136"/>
              <a:gd name="T116" fmla="*/ 871 w 1002"/>
              <a:gd name="T117" fmla="*/ 1060 h 1136"/>
              <a:gd name="T118" fmla="*/ 806 w 1002"/>
              <a:gd name="T119" fmla="*/ 1092 h 1136"/>
              <a:gd name="T120" fmla="*/ 751 w 1002"/>
              <a:gd name="T121" fmla="*/ 1103 h 1136"/>
              <a:gd name="T122" fmla="*/ 654 w 1002"/>
              <a:gd name="T123" fmla="*/ 1125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02" h="1136">
                <a:moveTo>
                  <a:pt x="588" y="1136"/>
                </a:moveTo>
                <a:lnTo>
                  <a:pt x="545" y="1136"/>
                </a:lnTo>
                <a:lnTo>
                  <a:pt x="512" y="1136"/>
                </a:lnTo>
                <a:lnTo>
                  <a:pt x="436" y="1136"/>
                </a:lnTo>
                <a:lnTo>
                  <a:pt x="371" y="1125"/>
                </a:lnTo>
                <a:lnTo>
                  <a:pt x="316" y="1125"/>
                </a:lnTo>
                <a:lnTo>
                  <a:pt x="251" y="1103"/>
                </a:lnTo>
                <a:lnTo>
                  <a:pt x="207" y="1071"/>
                </a:lnTo>
                <a:lnTo>
                  <a:pt x="153" y="1038"/>
                </a:lnTo>
                <a:lnTo>
                  <a:pt x="142" y="1017"/>
                </a:lnTo>
                <a:lnTo>
                  <a:pt x="120" y="995"/>
                </a:lnTo>
                <a:lnTo>
                  <a:pt x="98" y="973"/>
                </a:lnTo>
                <a:lnTo>
                  <a:pt x="88" y="952"/>
                </a:lnTo>
                <a:lnTo>
                  <a:pt x="66" y="919"/>
                </a:lnTo>
                <a:lnTo>
                  <a:pt x="55" y="898"/>
                </a:lnTo>
                <a:lnTo>
                  <a:pt x="44" y="854"/>
                </a:lnTo>
                <a:lnTo>
                  <a:pt x="33" y="800"/>
                </a:lnTo>
                <a:lnTo>
                  <a:pt x="22" y="779"/>
                </a:lnTo>
                <a:lnTo>
                  <a:pt x="22" y="757"/>
                </a:lnTo>
                <a:lnTo>
                  <a:pt x="22" y="735"/>
                </a:lnTo>
                <a:lnTo>
                  <a:pt x="22" y="714"/>
                </a:lnTo>
                <a:lnTo>
                  <a:pt x="22" y="670"/>
                </a:lnTo>
                <a:lnTo>
                  <a:pt x="11" y="638"/>
                </a:lnTo>
                <a:lnTo>
                  <a:pt x="11" y="595"/>
                </a:lnTo>
                <a:lnTo>
                  <a:pt x="11" y="541"/>
                </a:lnTo>
                <a:lnTo>
                  <a:pt x="11" y="497"/>
                </a:lnTo>
                <a:lnTo>
                  <a:pt x="11" y="432"/>
                </a:lnTo>
                <a:lnTo>
                  <a:pt x="11" y="378"/>
                </a:lnTo>
                <a:lnTo>
                  <a:pt x="0" y="303"/>
                </a:lnTo>
                <a:lnTo>
                  <a:pt x="0" y="238"/>
                </a:lnTo>
                <a:lnTo>
                  <a:pt x="0" y="162"/>
                </a:lnTo>
                <a:lnTo>
                  <a:pt x="0" y="75"/>
                </a:lnTo>
                <a:lnTo>
                  <a:pt x="0" y="0"/>
                </a:lnTo>
                <a:lnTo>
                  <a:pt x="33" y="32"/>
                </a:lnTo>
                <a:lnTo>
                  <a:pt x="66" y="75"/>
                </a:lnTo>
                <a:lnTo>
                  <a:pt x="98" y="97"/>
                </a:lnTo>
                <a:lnTo>
                  <a:pt x="120" y="130"/>
                </a:lnTo>
                <a:lnTo>
                  <a:pt x="142" y="151"/>
                </a:lnTo>
                <a:lnTo>
                  <a:pt x="153" y="173"/>
                </a:lnTo>
                <a:lnTo>
                  <a:pt x="164" y="184"/>
                </a:lnTo>
                <a:lnTo>
                  <a:pt x="164" y="194"/>
                </a:lnTo>
                <a:lnTo>
                  <a:pt x="164" y="227"/>
                </a:lnTo>
                <a:lnTo>
                  <a:pt x="164" y="249"/>
                </a:lnTo>
                <a:lnTo>
                  <a:pt x="153" y="259"/>
                </a:lnTo>
                <a:lnTo>
                  <a:pt x="153" y="281"/>
                </a:lnTo>
                <a:lnTo>
                  <a:pt x="153" y="313"/>
                </a:lnTo>
                <a:lnTo>
                  <a:pt x="142" y="335"/>
                </a:lnTo>
                <a:lnTo>
                  <a:pt x="142" y="368"/>
                </a:lnTo>
                <a:lnTo>
                  <a:pt x="131" y="443"/>
                </a:lnTo>
                <a:lnTo>
                  <a:pt x="120" y="508"/>
                </a:lnTo>
                <a:lnTo>
                  <a:pt x="120" y="584"/>
                </a:lnTo>
                <a:lnTo>
                  <a:pt x="131" y="670"/>
                </a:lnTo>
                <a:lnTo>
                  <a:pt x="142" y="714"/>
                </a:lnTo>
                <a:lnTo>
                  <a:pt x="142" y="757"/>
                </a:lnTo>
                <a:lnTo>
                  <a:pt x="153" y="789"/>
                </a:lnTo>
                <a:lnTo>
                  <a:pt x="175" y="822"/>
                </a:lnTo>
                <a:lnTo>
                  <a:pt x="196" y="854"/>
                </a:lnTo>
                <a:lnTo>
                  <a:pt x="218" y="876"/>
                </a:lnTo>
                <a:lnTo>
                  <a:pt x="240" y="887"/>
                </a:lnTo>
                <a:lnTo>
                  <a:pt x="262" y="908"/>
                </a:lnTo>
                <a:lnTo>
                  <a:pt x="294" y="919"/>
                </a:lnTo>
                <a:lnTo>
                  <a:pt x="316" y="930"/>
                </a:lnTo>
                <a:lnTo>
                  <a:pt x="349" y="941"/>
                </a:lnTo>
                <a:lnTo>
                  <a:pt x="381" y="941"/>
                </a:lnTo>
                <a:lnTo>
                  <a:pt x="414" y="952"/>
                </a:lnTo>
                <a:lnTo>
                  <a:pt x="447" y="952"/>
                </a:lnTo>
                <a:lnTo>
                  <a:pt x="479" y="952"/>
                </a:lnTo>
                <a:lnTo>
                  <a:pt x="512" y="941"/>
                </a:lnTo>
                <a:lnTo>
                  <a:pt x="556" y="941"/>
                </a:lnTo>
                <a:lnTo>
                  <a:pt x="588" y="941"/>
                </a:lnTo>
                <a:lnTo>
                  <a:pt x="621" y="930"/>
                </a:lnTo>
                <a:lnTo>
                  <a:pt x="643" y="919"/>
                </a:lnTo>
                <a:lnTo>
                  <a:pt x="664" y="919"/>
                </a:lnTo>
                <a:lnTo>
                  <a:pt x="697" y="908"/>
                </a:lnTo>
                <a:lnTo>
                  <a:pt x="708" y="898"/>
                </a:lnTo>
                <a:lnTo>
                  <a:pt x="730" y="887"/>
                </a:lnTo>
                <a:lnTo>
                  <a:pt x="751" y="876"/>
                </a:lnTo>
                <a:lnTo>
                  <a:pt x="762" y="854"/>
                </a:lnTo>
                <a:lnTo>
                  <a:pt x="773" y="833"/>
                </a:lnTo>
                <a:lnTo>
                  <a:pt x="795" y="800"/>
                </a:lnTo>
                <a:lnTo>
                  <a:pt x="806" y="768"/>
                </a:lnTo>
                <a:lnTo>
                  <a:pt x="817" y="724"/>
                </a:lnTo>
                <a:lnTo>
                  <a:pt x="828" y="670"/>
                </a:lnTo>
                <a:lnTo>
                  <a:pt x="828" y="616"/>
                </a:lnTo>
                <a:lnTo>
                  <a:pt x="839" y="573"/>
                </a:lnTo>
                <a:lnTo>
                  <a:pt x="849" y="530"/>
                </a:lnTo>
                <a:lnTo>
                  <a:pt x="860" y="497"/>
                </a:lnTo>
                <a:lnTo>
                  <a:pt x="860" y="465"/>
                </a:lnTo>
                <a:lnTo>
                  <a:pt x="871" y="443"/>
                </a:lnTo>
                <a:lnTo>
                  <a:pt x="882" y="422"/>
                </a:lnTo>
                <a:lnTo>
                  <a:pt x="893" y="422"/>
                </a:lnTo>
                <a:lnTo>
                  <a:pt x="893" y="432"/>
                </a:lnTo>
                <a:lnTo>
                  <a:pt x="893" y="443"/>
                </a:lnTo>
                <a:lnTo>
                  <a:pt x="904" y="454"/>
                </a:lnTo>
                <a:lnTo>
                  <a:pt x="904" y="476"/>
                </a:lnTo>
                <a:lnTo>
                  <a:pt x="915" y="508"/>
                </a:lnTo>
                <a:lnTo>
                  <a:pt x="915" y="541"/>
                </a:lnTo>
                <a:lnTo>
                  <a:pt x="926" y="573"/>
                </a:lnTo>
                <a:lnTo>
                  <a:pt x="937" y="616"/>
                </a:lnTo>
                <a:lnTo>
                  <a:pt x="937" y="670"/>
                </a:lnTo>
                <a:lnTo>
                  <a:pt x="947" y="714"/>
                </a:lnTo>
                <a:lnTo>
                  <a:pt x="947" y="746"/>
                </a:lnTo>
                <a:lnTo>
                  <a:pt x="958" y="779"/>
                </a:lnTo>
                <a:lnTo>
                  <a:pt x="969" y="811"/>
                </a:lnTo>
                <a:lnTo>
                  <a:pt x="969" y="833"/>
                </a:lnTo>
                <a:lnTo>
                  <a:pt x="980" y="854"/>
                </a:lnTo>
                <a:lnTo>
                  <a:pt x="991" y="876"/>
                </a:lnTo>
                <a:lnTo>
                  <a:pt x="1002" y="887"/>
                </a:lnTo>
                <a:lnTo>
                  <a:pt x="1002" y="898"/>
                </a:lnTo>
                <a:lnTo>
                  <a:pt x="1002" y="908"/>
                </a:lnTo>
                <a:lnTo>
                  <a:pt x="1002" y="930"/>
                </a:lnTo>
                <a:lnTo>
                  <a:pt x="991" y="941"/>
                </a:lnTo>
                <a:lnTo>
                  <a:pt x="991" y="952"/>
                </a:lnTo>
                <a:lnTo>
                  <a:pt x="980" y="973"/>
                </a:lnTo>
                <a:lnTo>
                  <a:pt x="969" y="984"/>
                </a:lnTo>
                <a:lnTo>
                  <a:pt x="937" y="1006"/>
                </a:lnTo>
                <a:lnTo>
                  <a:pt x="904" y="1038"/>
                </a:lnTo>
                <a:lnTo>
                  <a:pt x="871" y="1060"/>
                </a:lnTo>
                <a:lnTo>
                  <a:pt x="828" y="1081"/>
                </a:lnTo>
                <a:lnTo>
                  <a:pt x="806" y="1092"/>
                </a:lnTo>
                <a:lnTo>
                  <a:pt x="784" y="1103"/>
                </a:lnTo>
                <a:lnTo>
                  <a:pt x="751" y="1103"/>
                </a:lnTo>
                <a:lnTo>
                  <a:pt x="730" y="1114"/>
                </a:lnTo>
                <a:lnTo>
                  <a:pt x="654" y="1125"/>
                </a:lnTo>
                <a:lnTo>
                  <a:pt x="588" y="113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5" name="Freeform 71"/>
          <p:cNvSpPr>
            <a:spLocks noChangeArrowheads="1"/>
          </p:cNvSpPr>
          <p:nvPr/>
        </p:nvSpPr>
        <p:spPr bwMode="auto">
          <a:xfrm>
            <a:off x="6602413" y="1622425"/>
            <a:ext cx="912812" cy="935038"/>
          </a:xfrm>
          <a:custGeom>
            <a:avLst/>
            <a:gdLst>
              <a:gd name="T0" fmla="*/ 882 w 1437"/>
              <a:gd name="T1" fmla="*/ 1309 h 1471"/>
              <a:gd name="T2" fmla="*/ 740 w 1437"/>
              <a:gd name="T3" fmla="*/ 1190 h 1471"/>
              <a:gd name="T4" fmla="*/ 610 w 1437"/>
              <a:gd name="T5" fmla="*/ 1027 h 1471"/>
              <a:gd name="T6" fmla="*/ 490 w 1437"/>
              <a:gd name="T7" fmla="*/ 865 h 1471"/>
              <a:gd name="T8" fmla="*/ 392 w 1437"/>
              <a:gd name="T9" fmla="*/ 725 h 1471"/>
              <a:gd name="T10" fmla="*/ 305 w 1437"/>
              <a:gd name="T11" fmla="*/ 551 h 1471"/>
              <a:gd name="T12" fmla="*/ 174 w 1437"/>
              <a:gd name="T13" fmla="*/ 281 h 1471"/>
              <a:gd name="T14" fmla="*/ 120 w 1437"/>
              <a:gd name="T15" fmla="*/ 173 h 1471"/>
              <a:gd name="T16" fmla="*/ 66 w 1437"/>
              <a:gd name="T17" fmla="*/ 108 h 1471"/>
              <a:gd name="T18" fmla="*/ 22 w 1437"/>
              <a:gd name="T19" fmla="*/ 76 h 1471"/>
              <a:gd name="T20" fmla="*/ 11 w 1437"/>
              <a:gd name="T21" fmla="*/ 32 h 1471"/>
              <a:gd name="T22" fmla="*/ 33 w 1437"/>
              <a:gd name="T23" fmla="*/ 11 h 1471"/>
              <a:gd name="T24" fmla="*/ 76 w 1437"/>
              <a:gd name="T25" fmla="*/ 0 h 1471"/>
              <a:gd name="T26" fmla="*/ 153 w 1437"/>
              <a:gd name="T27" fmla="*/ 11 h 1471"/>
              <a:gd name="T28" fmla="*/ 218 w 1437"/>
              <a:gd name="T29" fmla="*/ 21 h 1471"/>
              <a:gd name="T30" fmla="*/ 251 w 1437"/>
              <a:gd name="T31" fmla="*/ 43 h 1471"/>
              <a:gd name="T32" fmla="*/ 272 w 1437"/>
              <a:gd name="T33" fmla="*/ 76 h 1471"/>
              <a:gd name="T34" fmla="*/ 283 w 1437"/>
              <a:gd name="T35" fmla="*/ 140 h 1471"/>
              <a:gd name="T36" fmla="*/ 316 w 1437"/>
              <a:gd name="T37" fmla="*/ 227 h 1471"/>
              <a:gd name="T38" fmla="*/ 381 w 1437"/>
              <a:gd name="T39" fmla="*/ 368 h 1471"/>
              <a:gd name="T40" fmla="*/ 468 w 1437"/>
              <a:gd name="T41" fmla="*/ 562 h 1471"/>
              <a:gd name="T42" fmla="*/ 621 w 1437"/>
              <a:gd name="T43" fmla="*/ 800 h 1471"/>
              <a:gd name="T44" fmla="*/ 795 w 1437"/>
              <a:gd name="T45" fmla="*/ 1006 h 1471"/>
              <a:gd name="T46" fmla="*/ 925 w 1437"/>
              <a:gd name="T47" fmla="*/ 1125 h 1471"/>
              <a:gd name="T48" fmla="*/ 1045 w 1437"/>
              <a:gd name="T49" fmla="*/ 1201 h 1471"/>
              <a:gd name="T50" fmla="*/ 1143 w 1437"/>
              <a:gd name="T51" fmla="*/ 1233 h 1471"/>
              <a:gd name="T52" fmla="*/ 1198 w 1437"/>
              <a:gd name="T53" fmla="*/ 1244 h 1471"/>
              <a:gd name="T54" fmla="*/ 1230 w 1437"/>
              <a:gd name="T55" fmla="*/ 1233 h 1471"/>
              <a:gd name="T56" fmla="*/ 1252 w 1437"/>
              <a:gd name="T57" fmla="*/ 1168 h 1471"/>
              <a:gd name="T58" fmla="*/ 1274 w 1437"/>
              <a:gd name="T59" fmla="*/ 1071 h 1471"/>
              <a:gd name="T60" fmla="*/ 1295 w 1437"/>
              <a:gd name="T61" fmla="*/ 984 h 1471"/>
              <a:gd name="T62" fmla="*/ 1306 w 1437"/>
              <a:gd name="T63" fmla="*/ 930 h 1471"/>
              <a:gd name="T64" fmla="*/ 1328 w 1437"/>
              <a:gd name="T65" fmla="*/ 941 h 1471"/>
              <a:gd name="T66" fmla="*/ 1350 w 1437"/>
              <a:gd name="T67" fmla="*/ 995 h 1471"/>
              <a:gd name="T68" fmla="*/ 1361 w 1437"/>
              <a:gd name="T69" fmla="*/ 1082 h 1471"/>
              <a:gd name="T70" fmla="*/ 1383 w 1437"/>
              <a:gd name="T71" fmla="*/ 1190 h 1471"/>
              <a:gd name="T72" fmla="*/ 1393 w 1437"/>
              <a:gd name="T73" fmla="*/ 1287 h 1471"/>
              <a:gd name="T74" fmla="*/ 1426 w 1437"/>
              <a:gd name="T75" fmla="*/ 1374 h 1471"/>
              <a:gd name="T76" fmla="*/ 1437 w 1437"/>
              <a:gd name="T77" fmla="*/ 1417 h 1471"/>
              <a:gd name="T78" fmla="*/ 1437 w 1437"/>
              <a:gd name="T79" fmla="*/ 1449 h 1471"/>
              <a:gd name="T80" fmla="*/ 1404 w 1437"/>
              <a:gd name="T81" fmla="*/ 1460 h 1471"/>
              <a:gd name="T82" fmla="*/ 1361 w 1437"/>
              <a:gd name="T83" fmla="*/ 1471 h 1471"/>
              <a:gd name="T84" fmla="*/ 1295 w 1437"/>
              <a:gd name="T85" fmla="*/ 1471 h 1471"/>
              <a:gd name="T86" fmla="*/ 1187 w 1437"/>
              <a:gd name="T87" fmla="*/ 1449 h 1471"/>
              <a:gd name="T88" fmla="*/ 1045 w 1437"/>
              <a:gd name="T89" fmla="*/ 1395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7" h="1471">
                <a:moveTo>
                  <a:pt x="991" y="1374"/>
                </a:moveTo>
                <a:lnTo>
                  <a:pt x="936" y="1341"/>
                </a:lnTo>
                <a:lnTo>
                  <a:pt x="882" y="1309"/>
                </a:lnTo>
                <a:lnTo>
                  <a:pt x="838" y="1265"/>
                </a:lnTo>
                <a:lnTo>
                  <a:pt x="784" y="1233"/>
                </a:lnTo>
                <a:lnTo>
                  <a:pt x="740" y="1190"/>
                </a:lnTo>
                <a:lnTo>
                  <a:pt x="697" y="1136"/>
                </a:lnTo>
                <a:lnTo>
                  <a:pt x="653" y="1092"/>
                </a:lnTo>
                <a:lnTo>
                  <a:pt x="610" y="1027"/>
                </a:lnTo>
                <a:lnTo>
                  <a:pt x="566" y="973"/>
                </a:lnTo>
                <a:lnTo>
                  <a:pt x="523" y="919"/>
                </a:lnTo>
                <a:lnTo>
                  <a:pt x="490" y="865"/>
                </a:lnTo>
                <a:lnTo>
                  <a:pt x="457" y="822"/>
                </a:lnTo>
                <a:lnTo>
                  <a:pt x="425" y="768"/>
                </a:lnTo>
                <a:lnTo>
                  <a:pt x="392" y="725"/>
                </a:lnTo>
                <a:lnTo>
                  <a:pt x="370" y="670"/>
                </a:lnTo>
                <a:lnTo>
                  <a:pt x="349" y="627"/>
                </a:lnTo>
                <a:lnTo>
                  <a:pt x="305" y="551"/>
                </a:lnTo>
                <a:lnTo>
                  <a:pt x="261" y="465"/>
                </a:lnTo>
                <a:lnTo>
                  <a:pt x="218" y="378"/>
                </a:lnTo>
                <a:lnTo>
                  <a:pt x="174" y="281"/>
                </a:lnTo>
                <a:lnTo>
                  <a:pt x="153" y="238"/>
                </a:lnTo>
                <a:lnTo>
                  <a:pt x="142" y="205"/>
                </a:lnTo>
                <a:lnTo>
                  <a:pt x="120" y="173"/>
                </a:lnTo>
                <a:lnTo>
                  <a:pt x="98" y="140"/>
                </a:lnTo>
                <a:lnTo>
                  <a:pt x="87" y="119"/>
                </a:lnTo>
                <a:lnTo>
                  <a:pt x="66" y="108"/>
                </a:lnTo>
                <a:lnTo>
                  <a:pt x="55" y="86"/>
                </a:lnTo>
                <a:lnTo>
                  <a:pt x="44" y="86"/>
                </a:lnTo>
                <a:lnTo>
                  <a:pt x="22" y="76"/>
                </a:lnTo>
                <a:lnTo>
                  <a:pt x="11" y="65"/>
                </a:lnTo>
                <a:lnTo>
                  <a:pt x="0" y="54"/>
                </a:lnTo>
                <a:lnTo>
                  <a:pt x="11" y="32"/>
                </a:lnTo>
                <a:lnTo>
                  <a:pt x="11" y="21"/>
                </a:lnTo>
                <a:lnTo>
                  <a:pt x="22" y="11"/>
                </a:lnTo>
                <a:lnTo>
                  <a:pt x="33" y="11"/>
                </a:lnTo>
                <a:lnTo>
                  <a:pt x="44" y="0"/>
                </a:lnTo>
                <a:lnTo>
                  <a:pt x="66" y="0"/>
                </a:lnTo>
                <a:lnTo>
                  <a:pt x="76" y="0"/>
                </a:lnTo>
                <a:lnTo>
                  <a:pt x="109" y="0"/>
                </a:lnTo>
                <a:lnTo>
                  <a:pt x="131" y="11"/>
                </a:lnTo>
                <a:lnTo>
                  <a:pt x="153" y="11"/>
                </a:lnTo>
                <a:lnTo>
                  <a:pt x="174" y="21"/>
                </a:lnTo>
                <a:lnTo>
                  <a:pt x="196" y="21"/>
                </a:lnTo>
                <a:lnTo>
                  <a:pt x="218" y="21"/>
                </a:lnTo>
                <a:lnTo>
                  <a:pt x="229" y="32"/>
                </a:lnTo>
                <a:lnTo>
                  <a:pt x="240" y="32"/>
                </a:lnTo>
                <a:lnTo>
                  <a:pt x="251" y="43"/>
                </a:lnTo>
                <a:lnTo>
                  <a:pt x="261" y="43"/>
                </a:lnTo>
                <a:lnTo>
                  <a:pt x="261" y="54"/>
                </a:lnTo>
                <a:lnTo>
                  <a:pt x="272" y="76"/>
                </a:lnTo>
                <a:lnTo>
                  <a:pt x="272" y="97"/>
                </a:lnTo>
                <a:lnTo>
                  <a:pt x="283" y="119"/>
                </a:lnTo>
                <a:lnTo>
                  <a:pt x="283" y="140"/>
                </a:lnTo>
                <a:lnTo>
                  <a:pt x="283" y="162"/>
                </a:lnTo>
                <a:lnTo>
                  <a:pt x="294" y="184"/>
                </a:lnTo>
                <a:lnTo>
                  <a:pt x="316" y="227"/>
                </a:lnTo>
                <a:lnTo>
                  <a:pt x="327" y="270"/>
                </a:lnTo>
                <a:lnTo>
                  <a:pt x="349" y="314"/>
                </a:lnTo>
                <a:lnTo>
                  <a:pt x="381" y="368"/>
                </a:lnTo>
                <a:lnTo>
                  <a:pt x="403" y="433"/>
                </a:lnTo>
                <a:lnTo>
                  <a:pt x="436" y="497"/>
                </a:lnTo>
                <a:lnTo>
                  <a:pt x="468" y="562"/>
                </a:lnTo>
                <a:lnTo>
                  <a:pt x="501" y="627"/>
                </a:lnTo>
                <a:lnTo>
                  <a:pt x="544" y="681"/>
                </a:lnTo>
                <a:lnTo>
                  <a:pt x="621" y="800"/>
                </a:lnTo>
                <a:lnTo>
                  <a:pt x="708" y="908"/>
                </a:lnTo>
                <a:lnTo>
                  <a:pt x="751" y="963"/>
                </a:lnTo>
                <a:lnTo>
                  <a:pt x="795" y="1006"/>
                </a:lnTo>
                <a:lnTo>
                  <a:pt x="838" y="1060"/>
                </a:lnTo>
                <a:lnTo>
                  <a:pt x="882" y="1092"/>
                </a:lnTo>
                <a:lnTo>
                  <a:pt x="925" y="1125"/>
                </a:lnTo>
                <a:lnTo>
                  <a:pt x="969" y="1157"/>
                </a:lnTo>
                <a:lnTo>
                  <a:pt x="1012" y="1179"/>
                </a:lnTo>
                <a:lnTo>
                  <a:pt x="1045" y="1201"/>
                </a:lnTo>
                <a:lnTo>
                  <a:pt x="1089" y="1211"/>
                </a:lnTo>
                <a:lnTo>
                  <a:pt x="1110" y="1222"/>
                </a:lnTo>
                <a:lnTo>
                  <a:pt x="1143" y="1233"/>
                </a:lnTo>
                <a:lnTo>
                  <a:pt x="1165" y="1244"/>
                </a:lnTo>
                <a:lnTo>
                  <a:pt x="1187" y="1244"/>
                </a:lnTo>
                <a:lnTo>
                  <a:pt x="1198" y="1244"/>
                </a:lnTo>
                <a:lnTo>
                  <a:pt x="1208" y="1244"/>
                </a:lnTo>
                <a:lnTo>
                  <a:pt x="1219" y="1244"/>
                </a:lnTo>
                <a:lnTo>
                  <a:pt x="1230" y="1233"/>
                </a:lnTo>
                <a:lnTo>
                  <a:pt x="1230" y="1211"/>
                </a:lnTo>
                <a:lnTo>
                  <a:pt x="1241" y="1201"/>
                </a:lnTo>
                <a:lnTo>
                  <a:pt x="1252" y="1168"/>
                </a:lnTo>
                <a:lnTo>
                  <a:pt x="1263" y="1146"/>
                </a:lnTo>
                <a:lnTo>
                  <a:pt x="1263" y="1114"/>
                </a:lnTo>
                <a:lnTo>
                  <a:pt x="1274" y="1071"/>
                </a:lnTo>
                <a:lnTo>
                  <a:pt x="1274" y="1038"/>
                </a:lnTo>
                <a:lnTo>
                  <a:pt x="1285" y="1006"/>
                </a:lnTo>
                <a:lnTo>
                  <a:pt x="1295" y="984"/>
                </a:lnTo>
                <a:lnTo>
                  <a:pt x="1295" y="963"/>
                </a:lnTo>
                <a:lnTo>
                  <a:pt x="1306" y="941"/>
                </a:lnTo>
                <a:lnTo>
                  <a:pt x="1306" y="930"/>
                </a:lnTo>
                <a:lnTo>
                  <a:pt x="1317" y="919"/>
                </a:lnTo>
                <a:lnTo>
                  <a:pt x="1328" y="930"/>
                </a:lnTo>
                <a:lnTo>
                  <a:pt x="1328" y="941"/>
                </a:lnTo>
                <a:lnTo>
                  <a:pt x="1339" y="952"/>
                </a:lnTo>
                <a:lnTo>
                  <a:pt x="1339" y="973"/>
                </a:lnTo>
                <a:lnTo>
                  <a:pt x="1350" y="995"/>
                </a:lnTo>
                <a:lnTo>
                  <a:pt x="1350" y="1017"/>
                </a:lnTo>
                <a:lnTo>
                  <a:pt x="1361" y="1049"/>
                </a:lnTo>
                <a:lnTo>
                  <a:pt x="1361" y="1082"/>
                </a:lnTo>
                <a:lnTo>
                  <a:pt x="1372" y="1125"/>
                </a:lnTo>
                <a:lnTo>
                  <a:pt x="1372" y="1157"/>
                </a:lnTo>
                <a:lnTo>
                  <a:pt x="1383" y="1190"/>
                </a:lnTo>
                <a:lnTo>
                  <a:pt x="1383" y="1222"/>
                </a:lnTo>
                <a:lnTo>
                  <a:pt x="1393" y="1255"/>
                </a:lnTo>
                <a:lnTo>
                  <a:pt x="1393" y="1287"/>
                </a:lnTo>
                <a:lnTo>
                  <a:pt x="1415" y="1330"/>
                </a:lnTo>
                <a:lnTo>
                  <a:pt x="1415" y="1352"/>
                </a:lnTo>
                <a:lnTo>
                  <a:pt x="1426" y="1374"/>
                </a:lnTo>
                <a:lnTo>
                  <a:pt x="1426" y="1395"/>
                </a:lnTo>
                <a:lnTo>
                  <a:pt x="1437" y="1406"/>
                </a:lnTo>
                <a:lnTo>
                  <a:pt x="1437" y="1417"/>
                </a:lnTo>
                <a:lnTo>
                  <a:pt x="1437" y="1428"/>
                </a:lnTo>
                <a:lnTo>
                  <a:pt x="1437" y="1438"/>
                </a:lnTo>
                <a:lnTo>
                  <a:pt x="1437" y="1449"/>
                </a:lnTo>
                <a:lnTo>
                  <a:pt x="1426" y="1449"/>
                </a:lnTo>
                <a:lnTo>
                  <a:pt x="1415" y="1460"/>
                </a:lnTo>
                <a:lnTo>
                  <a:pt x="1404" y="1460"/>
                </a:lnTo>
                <a:lnTo>
                  <a:pt x="1393" y="1460"/>
                </a:lnTo>
                <a:lnTo>
                  <a:pt x="1383" y="1471"/>
                </a:lnTo>
                <a:lnTo>
                  <a:pt x="1361" y="1471"/>
                </a:lnTo>
                <a:lnTo>
                  <a:pt x="1339" y="1471"/>
                </a:lnTo>
                <a:lnTo>
                  <a:pt x="1317" y="1471"/>
                </a:lnTo>
                <a:lnTo>
                  <a:pt x="1295" y="1471"/>
                </a:lnTo>
                <a:lnTo>
                  <a:pt x="1263" y="1471"/>
                </a:lnTo>
                <a:lnTo>
                  <a:pt x="1219" y="1460"/>
                </a:lnTo>
                <a:lnTo>
                  <a:pt x="1187" y="1449"/>
                </a:lnTo>
                <a:lnTo>
                  <a:pt x="1143" y="1438"/>
                </a:lnTo>
                <a:lnTo>
                  <a:pt x="1100" y="1417"/>
                </a:lnTo>
                <a:lnTo>
                  <a:pt x="1045" y="1395"/>
                </a:lnTo>
                <a:lnTo>
                  <a:pt x="991" y="13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1" name="Freeform 67"/>
          <p:cNvSpPr>
            <a:spLocks noChangeArrowheads="1"/>
          </p:cNvSpPr>
          <p:nvPr/>
        </p:nvSpPr>
        <p:spPr bwMode="auto">
          <a:xfrm>
            <a:off x="6616700" y="1993900"/>
            <a:ext cx="704850" cy="481013"/>
          </a:xfrm>
          <a:custGeom>
            <a:avLst/>
            <a:gdLst>
              <a:gd name="T0" fmla="*/ 686 w 1110"/>
              <a:gd name="T1" fmla="*/ 530 h 757"/>
              <a:gd name="T2" fmla="*/ 512 w 1110"/>
              <a:gd name="T3" fmla="*/ 617 h 757"/>
              <a:gd name="T4" fmla="*/ 370 w 1110"/>
              <a:gd name="T5" fmla="*/ 671 h 757"/>
              <a:gd name="T6" fmla="*/ 294 w 1110"/>
              <a:gd name="T7" fmla="*/ 703 h 757"/>
              <a:gd name="T8" fmla="*/ 185 w 1110"/>
              <a:gd name="T9" fmla="*/ 736 h 757"/>
              <a:gd name="T10" fmla="*/ 98 w 1110"/>
              <a:gd name="T11" fmla="*/ 757 h 757"/>
              <a:gd name="T12" fmla="*/ 44 w 1110"/>
              <a:gd name="T13" fmla="*/ 757 h 757"/>
              <a:gd name="T14" fmla="*/ 11 w 1110"/>
              <a:gd name="T15" fmla="*/ 757 h 757"/>
              <a:gd name="T16" fmla="*/ 0 w 1110"/>
              <a:gd name="T17" fmla="*/ 746 h 757"/>
              <a:gd name="T18" fmla="*/ 22 w 1110"/>
              <a:gd name="T19" fmla="*/ 725 h 757"/>
              <a:gd name="T20" fmla="*/ 76 w 1110"/>
              <a:gd name="T21" fmla="*/ 692 h 757"/>
              <a:gd name="T22" fmla="*/ 152 w 1110"/>
              <a:gd name="T23" fmla="*/ 660 h 757"/>
              <a:gd name="T24" fmla="*/ 305 w 1110"/>
              <a:gd name="T25" fmla="*/ 584 h 757"/>
              <a:gd name="T26" fmla="*/ 501 w 1110"/>
              <a:gd name="T27" fmla="*/ 476 h 757"/>
              <a:gd name="T28" fmla="*/ 642 w 1110"/>
              <a:gd name="T29" fmla="*/ 379 h 757"/>
              <a:gd name="T30" fmla="*/ 718 w 1110"/>
              <a:gd name="T31" fmla="*/ 314 h 757"/>
              <a:gd name="T32" fmla="*/ 795 w 1110"/>
              <a:gd name="T33" fmla="*/ 249 h 757"/>
              <a:gd name="T34" fmla="*/ 849 w 1110"/>
              <a:gd name="T35" fmla="*/ 195 h 757"/>
              <a:gd name="T36" fmla="*/ 893 w 1110"/>
              <a:gd name="T37" fmla="*/ 151 h 757"/>
              <a:gd name="T38" fmla="*/ 914 w 1110"/>
              <a:gd name="T39" fmla="*/ 108 h 757"/>
              <a:gd name="T40" fmla="*/ 936 w 1110"/>
              <a:gd name="T41" fmla="*/ 86 h 757"/>
              <a:gd name="T42" fmla="*/ 936 w 1110"/>
              <a:gd name="T43" fmla="*/ 54 h 757"/>
              <a:gd name="T44" fmla="*/ 925 w 1110"/>
              <a:gd name="T45" fmla="*/ 32 h 757"/>
              <a:gd name="T46" fmla="*/ 936 w 1110"/>
              <a:gd name="T47" fmla="*/ 11 h 757"/>
              <a:gd name="T48" fmla="*/ 958 w 1110"/>
              <a:gd name="T49" fmla="*/ 0 h 757"/>
              <a:gd name="T50" fmla="*/ 980 w 1110"/>
              <a:gd name="T51" fmla="*/ 0 h 757"/>
              <a:gd name="T52" fmla="*/ 1001 w 1110"/>
              <a:gd name="T53" fmla="*/ 11 h 757"/>
              <a:gd name="T54" fmla="*/ 1045 w 1110"/>
              <a:gd name="T55" fmla="*/ 43 h 757"/>
              <a:gd name="T56" fmla="*/ 1088 w 1110"/>
              <a:gd name="T57" fmla="*/ 108 h 757"/>
              <a:gd name="T58" fmla="*/ 1110 w 1110"/>
              <a:gd name="T59" fmla="*/ 151 h 757"/>
              <a:gd name="T60" fmla="*/ 1099 w 1110"/>
              <a:gd name="T61" fmla="*/ 173 h 757"/>
              <a:gd name="T62" fmla="*/ 1088 w 1110"/>
              <a:gd name="T63" fmla="*/ 195 h 757"/>
              <a:gd name="T64" fmla="*/ 1067 w 1110"/>
              <a:gd name="T65" fmla="*/ 227 h 757"/>
              <a:gd name="T66" fmla="*/ 1023 w 1110"/>
              <a:gd name="T67" fmla="*/ 260 h 757"/>
              <a:gd name="T68" fmla="*/ 980 w 1110"/>
              <a:gd name="T69" fmla="*/ 314 h 757"/>
              <a:gd name="T70" fmla="*/ 925 w 1110"/>
              <a:gd name="T71" fmla="*/ 357 h 757"/>
              <a:gd name="T72" fmla="*/ 849 w 1110"/>
              <a:gd name="T73" fmla="*/ 411 h 757"/>
              <a:gd name="T74" fmla="*/ 762 w 1110"/>
              <a:gd name="T75" fmla="*/ 476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10" h="757">
                <a:moveTo>
                  <a:pt x="762" y="476"/>
                </a:moveTo>
                <a:lnTo>
                  <a:pt x="686" y="530"/>
                </a:lnTo>
                <a:lnTo>
                  <a:pt x="599" y="573"/>
                </a:lnTo>
                <a:lnTo>
                  <a:pt x="512" y="617"/>
                </a:lnTo>
                <a:lnTo>
                  <a:pt x="414" y="649"/>
                </a:lnTo>
                <a:lnTo>
                  <a:pt x="370" y="671"/>
                </a:lnTo>
                <a:lnTo>
                  <a:pt x="327" y="681"/>
                </a:lnTo>
                <a:lnTo>
                  <a:pt x="294" y="703"/>
                </a:lnTo>
                <a:lnTo>
                  <a:pt x="250" y="714"/>
                </a:lnTo>
                <a:lnTo>
                  <a:pt x="185" y="736"/>
                </a:lnTo>
                <a:lnTo>
                  <a:pt x="120" y="746"/>
                </a:lnTo>
                <a:lnTo>
                  <a:pt x="98" y="757"/>
                </a:lnTo>
                <a:lnTo>
                  <a:pt x="65" y="757"/>
                </a:lnTo>
                <a:lnTo>
                  <a:pt x="44" y="757"/>
                </a:lnTo>
                <a:lnTo>
                  <a:pt x="33" y="757"/>
                </a:lnTo>
                <a:lnTo>
                  <a:pt x="11" y="757"/>
                </a:lnTo>
                <a:lnTo>
                  <a:pt x="0" y="757"/>
                </a:lnTo>
                <a:lnTo>
                  <a:pt x="0" y="746"/>
                </a:lnTo>
                <a:lnTo>
                  <a:pt x="11" y="736"/>
                </a:lnTo>
                <a:lnTo>
                  <a:pt x="22" y="725"/>
                </a:lnTo>
                <a:lnTo>
                  <a:pt x="44" y="714"/>
                </a:lnTo>
                <a:lnTo>
                  <a:pt x="76" y="692"/>
                </a:lnTo>
                <a:lnTo>
                  <a:pt x="109" y="681"/>
                </a:lnTo>
                <a:lnTo>
                  <a:pt x="152" y="660"/>
                </a:lnTo>
                <a:lnTo>
                  <a:pt x="196" y="638"/>
                </a:lnTo>
                <a:lnTo>
                  <a:pt x="305" y="584"/>
                </a:lnTo>
                <a:lnTo>
                  <a:pt x="403" y="530"/>
                </a:lnTo>
                <a:lnTo>
                  <a:pt x="501" y="476"/>
                </a:lnTo>
                <a:lnTo>
                  <a:pt x="599" y="411"/>
                </a:lnTo>
                <a:lnTo>
                  <a:pt x="642" y="379"/>
                </a:lnTo>
                <a:lnTo>
                  <a:pt x="686" y="346"/>
                </a:lnTo>
                <a:lnTo>
                  <a:pt x="718" y="314"/>
                </a:lnTo>
                <a:lnTo>
                  <a:pt x="762" y="281"/>
                </a:lnTo>
                <a:lnTo>
                  <a:pt x="795" y="249"/>
                </a:lnTo>
                <a:lnTo>
                  <a:pt x="816" y="227"/>
                </a:lnTo>
                <a:lnTo>
                  <a:pt x="849" y="195"/>
                </a:lnTo>
                <a:lnTo>
                  <a:pt x="871" y="173"/>
                </a:lnTo>
                <a:lnTo>
                  <a:pt x="893" y="151"/>
                </a:lnTo>
                <a:lnTo>
                  <a:pt x="903" y="130"/>
                </a:lnTo>
                <a:lnTo>
                  <a:pt x="914" y="108"/>
                </a:lnTo>
                <a:lnTo>
                  <a:pt x="925" y="97"/>
                </a:lnTo>
                <a:lnTo>
                  <a:pt x="936" y="86"/>
                </a:lnTo>
                <a:lnTo>
                  <a:pt x="936" y="65"/>
                </a:lnTo>
                <a:lnTo>
                  <a:pt x="936" y="54"/>
                </a:lnTo>
                <a:lnTo>
                  <a:pt x="936" y="43"/>
                </a:lnTo>
                <a:lnTo>
                  <a:pt x="925" y="32"/>
                </a:lnTo>
                <a:lnTo>
                  <a:pt x="925" y="22"/>
                </a:lnTo>
                <a:lnTo>
                  <a:pt x="936" y="11"/>
                </a:lnTo>
                <a:lnTo>
                  <a:pt x="947" y="0"/>
                </a:lnTo>
                <a:lnTo>
                  <a:pt x="958" y="0"/>
                </a:lnTo>
                <a:lnTo>
                  <a:pt x="969" y="0"/>
                </a:lnTo>
                <a:lnTo>
                  <a:pt x="980" y="0"/>
                </a:lnTo>
                <a:lnTo>
                  <a:pt x="990" y="0"/>
                </a:lnTo>
                <a:lnTo>
                  <a:pt x="1001" y="11"/>
                </a:lnTo>
                <a:lnTo>
                  <a:pt x="1012" y="22"/>
                </a:lnTo>
                <a:lnTo>
                  <a:pt x="1045" y="43"/>
                </a:lnTo>
                <a:lnTo>
                  <a:pt x="1067" y="76"/>
                </a:lnTo>
                <a:lnTo>
                  <a:pt x="1088" y="108"/>
                </a:lnTo>
                <a:lnTo>
                  <a:pt x="1099" y="130"/>
                </a:lnTo>
                <a:lnTo>
                  <a:pt x="1110" y="151"/>
                </a:lnTo>
                <a:lnTo>
                  <a:pt x="1099" y="162"/>
                </a:lnTo>
                <a:lnTo>
                  <a:pt x="1099" y="173"/>
                </a:lnTo>
                <a:lnTo>
                  <a:pt x="1099" y="184"/>
                </a:lnTo>
                <a:lnTo>
                  <a:pt x="1088" y="195"/>
                </a:lnTo>
                <a:lnTo>
                  <a:pt x="1078" y="205"/>
                </a:lnTo>
                <a:lnTo>
                  <a:pt x="1067" y="227"/>
                </a:lnTo>
                <a:lnTo>
                  <a:pt x="1045" y="238"/>
                </a:lnTo>
                <a:lnTo>
                  <a:pt x="1023" y="260"/>
                </a:lnTo>
                <a:lnTo>
                  <a:pt x="1001" y="281"/>
                </a:lnTo>
                <a:lnTo>
                  <a:pt x="980" y="314"/>
                </a:lnTo>
                <a:lnTo>
                  <a:pt x="947" y="335"/>
                </a:lnTo>
                <a:lnTo>
                  <a:pt x="925" y="357"/>
                </a:lnTo>
                <a:lnTo>
                  <a:pt x="893" y="389"/>
                </a:lnTo>
                <a:lnTo>
                  <a:pt x="849" y="411"/>
                </a:lnTo>
                <a:lnTo>
                  <a:pt x="805" y="443"/>
                </a:lnTo>
                <a:lnTo>
                  <a:pt x="762" y="4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拂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5097463" y="3727450"/>
            <a:ext cx="3683000" cy="768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</a:rPr>
              <a:t>左窄右宽，右边是“尧”，不要多写一点。</a:t>
            </a:r>
            <a:endParaRPr lang="zh-CN" altLang="en-US" sz="2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570163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xiǎo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15963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左右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5963" y="3735388"/>
            <a:ext cx="349726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破晓   晓行夜宿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5963" y="4132263"/>
            <a:ext cx="4167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我们晓行夜宿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</a:rPr>
              <a:t>足足走了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一个月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</a:rPr>
              <a:t>才到达目的地。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X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日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19486" name="组合 26"/>
          <p:cNvGrpSpPr/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19489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/>
      <p:bldP spid="25" grpId="0"/>
      <p:bldP spid="26" grpId="0"/>
      <p:bldP spid="27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11475" y="1206500"/>
          <a:ext cx="3038475" cy="328613"/>
        </p:xfrm>
        <a:graphic>
          <a:graphicData uri="http://schemas.openxmlformats.org/drawingml/2006/table">
            <a:tbl>
              <a:tblPr/>
              <a:tblGrid>
                <a:gridCol w="303847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none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    </a:t>
                      </a:r>
                      <a:endParaRPr lang="zh-CN" sz="2000" u="none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22" marR="11432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8988" y="3141663"/>
            <a:ext cx="7837487" cy="153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n-ea"/>
                <a:ea typeface="+mn-ea"/>
              </a:rPr>
              <a:t>诗意：</a:t>
            </a:r>
            <a:r>
              <a:rPr lang="zh-CN" altLang="en-US" sz="22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一个小孩子，早上起来，从结有坚冰的铜盆里剜冰，用彩丝穿起来当钲来敲。敲出的声音像玉磬一般穿越树林，突然冰落在地上发出玻璃一样的碎裂声。</a:t>
            </a:r>
            <a:endParaRPr lang="zh-CN" altLang="en-US" sz="22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矩形 2"/>
          <p:cNvSpPr>
            <a:spLocks noChangeArrowheads="1"/>
          </p:cNvSpPr>
          <p:nvPr/>
        </p:nvSpPr>
        <p:spPr bwMode="auto">
          <a:xfrm>
            <a:off x="579438" y="661988"/>
            <a:ext cx="54991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稚子弄冰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稚子金盆脱晓冰，彩丝穿取当银钲。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敲成玉磬穿林响，忽作玻璃碎地声。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3275" y="82550"/>
            <a:ext cx="2333625" cy="6604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03957" y="949090"/>
            <a:ext cx="3389243" cy="2139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1198563" y="1212850"/>
            <a:ext cx="677703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稚子金盆脱晓冰，彩丝穿取当银钲。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1276350" y="2081213"/>
            <a:ext cx="4459288" cy="865187"/>
            <a:chOff x="97822" y="587152"/>
            <a:chExt cx="7214807" cy="1220693"/>
          </a:xfrm>
        </p:grpSpPr>
        <p:pic>
          <p:nvPicPr>
            <p:cNvPr id="22531" name="Picture 11" descr="C:\Users\Administrator\Desktop\资源 1@4x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822" y="587152"/>
              <a:ext cx="7214807" cy="9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2" name="矩形 23"/>
            <p:cNvSpPr>
              <a:spLocks noChangeArrowheads="1"/>
            </p:cNvSpPr>
            <p:nvPr/>
          </p:nvSpPr>
          <p:spPr bwMode="auto">
            <a:xfrm>
              <a:off x="290510" y="808535"/>
              <a:ext cx="6794500" cy="999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黑体" panose="02010609060101010101" pitchFamily="49" charset="-122"/>
                  <a:ea typeface="黑体" panose="02010609060101010101" pitchFamily="49" charset="-122"/>
                </a:rPr>
                <a:t>前两句中对稚子主要进行什么描写？</a:t>
              </a:r>
              <a:endParaRPr lang="zh-CN" altLang="en-US" sz="2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58850" y="2946400"/>
            <a:ext cx="4881563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6600"/>
                </a:solidFill>
                <a:latin typeface="+mj-ea"/>
                <a:ea typeface="+mj-ea"/>
              </a:rPr>
              <a:t>  “脱”“穿”等动词生动表现了稚子弄冰的动作。</a:t>
            </a:r>
            <a:endParaRPr lang="zh-CN" altLang="en-US" sz="2800" b="1" dirty="0">
              <a:solidFill>
                <a:srgbClr val="FF6600"/>
              </a:solidFill>
              <a:latin typeface="+mj-ea"/>
              <a:ea typeface="+mj-ea"/>
            </a:endParaRPr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802" y="1992369"/>
            <a:ext cx="3210748" cy="2496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598488" y="1181100"/>
            <a:ext cx="7732712" cy="161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200" b="1" dirty="0">
                <a:latin typeface="+mn-ea"/>
                <a:ea typeface="+mn-ea"/>
              </a:rPr>
              <a:t>○读下面的诗句，说说你眼前浮现出怎样的情景，体会其中</a:t>
            </a:r>
            <a:endParaRPr lang="en-US" altLang="zh-CN" sz="22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   </a:t>
            </a:r>
            <a:r>
              <a:rPr lang="zh-CN" altLang="en-US" sz="2200" b="1" dirty="0">
                <a:latin typeface="+mn-ea"/>
                <a:ea typeface="+mn-ea"/>
              </a:rPr>
              <a:t>的乐趣。</a:t>
            </a:r>
            <a:endParaRPr lang="en-US" altLang="zh-CN" sz="22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>
                <a:latin typeface="+mn-ea"/>
                <a:ea typeface="+mn-ea"/>
              </a:rPr>
              <a:t>  </a:t>
            </a:r>
            <a:r>
              <a:rPr lang="zh-CN" altLang="en-US" sz="2200" b="1" dirty="0">
                <a:latin typeface="+mn-ea"/>
                <a:ea typeface="+mn-ea"/>
              </a:rPr>
              <a:t>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◇稚子金盆脱晓冰，彩丝穿取当银钲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6746875" y="673100"/>
            <a:ext cx="2300288" cy="590550"/>
            <a:chOff x="6685397" y="735569"/>
            <a:chExt cx="2299941" cy="643411"/>
          </a:xfrm>
        </p:grpSpPr>
        <p:pic>
          <p:nvPicPr>
            <p:cNvPr id="23555" name="Picture 12" descr="C:\Users\Administrator\Desktop\81c83b3069976615a5dcb33b58b7eb2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685397" y="735569"/>
              <a:ext cx="2299941" cy="64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6" name="矩形 7"/>
            <p:cNvSpPr>
              <a:spLocks noChangeArrowheads="1"/>
            </p:cNvSpPr>
            <p:nvPr/>
          </p:nvSpPr>
          <p:spPr bwMode="auto">
            <a:xfrm>
              <a:off x="6750292" y="881367"/>
              <a:ext cx="2160676" cy="402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这是课后第</a:t>
              </a:r>
              <a:r>
                <a:rPr lang="en-US" altLang="zh-CN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2</a:t>
              </a:r>
              <a:r>
                <a:rPr lang="zh-CN" altLang="en-US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题哦！</a:t>
              </a:r>
              <a:endParaRPr lang="zh-CN" altLang="en-US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69950" y="2794000"/>
            <a:ext cx="75152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200" b="1" dirty="0" smtClean="0">
                <a:solidFill>
                  <a:srgbClr val="C00000"/>
                </a:solidFill>
                <a:latin typeface="+mj-ea"/>
                <a:ea typeface="+mj-ea"/>
              </a:rPr>
              <a:t>    清晨，孩子们小心翼翼地从铜盆里取出冻好的冰块，用彩色丝线穿上，提在手中，当作银钲来敲打。从中体会到孩子自得其乐的盎然情趣。</a:t>
            </a:r>
            <a:endParaRPr kumimoji="1" lang="zh-CN" altLang="en-US" sz="2200" b="1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1233488" y="842963"/>
            <a:ext cx="738663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诗中是从哪几个方面写稚子弄冰的情形？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5175" y="1741488"/>
            <a:ext cx="76152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200" b="1" dirty="0" smtClean="0">
                <a:solidFill>
                  <a:srgbClr val="C00000"/>
                </a:solidFill>
                <a:latin typeface="+mj-ea"/>
                <a:ea typeface="+mj-ea"/>
              </a:rPr>
              <a:t>　  </a:t>
            </a:r>
            <a:r>
              <a:rPr lang="zh-CN" altLang="en-US" sz="2400" b="1" dirty="0" smtClean="0">
                <a:solidFill>
                  <a:srgbClr val="C00000"/>
                </a:solidFill>
                <a:latin typeface="+mj-ea"/>
                <a:ea typeface="+mj-ea"/>
              </a:rPr>
              <a:t> 色泽上，“金”盘“彩”丝穿“银”冰；形态上，“金盘”脱出的冰犹如“银铮” ；声音上，既有“玉磬穿林响”的高亢，又有“玻璃碎地声” 的清脆。有形有色有声，生动表现了稚子弄冰的无限乐趣。 </a:t>
            </a:r>
            <a:endParaRPr lang="zh-CN" altLang="en-US" sz="2200" b="1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24579" name="Picture 9" descr="C:\Users\Administrator\Desktop\道德与法制\e252f8caa5c45daa236bbc27802d087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9400" y="641350"/>
            <a:ext cx="1139825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2025" y="1206500"/>
            <a:ext cx="7505700" cy="285908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稚子弄冰，忽然冰块落地，碎成一片。此时稚子心中会有什么想法呢？</a:t>
            </a: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0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2739" y="916499"/>
            <a:ext cx="1728118" cy="578882"/>
          </a:xfrm>
          <a:prstGeom prst="round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 展： 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7" name="矩形 10"/>
          <p:cNvSpPr>
            <a:spLocks noChangeArrowheads="1"/>
          </p:cNvSpPr>
          <p:nvPr/>
        </p:nvSpPr>
        <p:spPr bwMode="auto">
          <a:xfrm>
            <a:off x="962025" y="2579688"/>
            <a:ext cx="75057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    太可惜了，好好的银钲被我摔碎了。只好今天晚上用金盆再冻一个了。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62238" y="1524000"/>
            <a:ext cx="191928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金盆晓脱冰穿丝当银钲 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玉磬穿林响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玻璃碎地声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8213" y="114300"/>
            <a:ext cx="2187575" cy="5810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13"/>
          <p:cNvGrpSpPr/>
          <p:nvPr/>
        </p:nvGrpSpPr>
        <p:grpSpPr>
          <a:xfrm>
            <a:off x="562488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30730" name="矩形 1"/>
          <p:cNvSpPr>
            <a:spLocks noChangeArrowheads="1"/>
          </p:cNvSpPr>
          <p:nvPr/>
        </p:nvSpPr>
        <p:spPr bwMode="auto">
          <a:xfrm>
            <a:off x="1211263" y="2097088"/>
            <a:ext cx="5461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稚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7" name="矩形 13"/>
          <p:cNvSpPr>
            <a:spLocks noChangeArrowheads="1"/>
          </p:cNvSpPr>
          <p:nvPr/>
        </p:nvSpPr>
        <p:spPr bwMode="auto">
          <a:xfrm>
            <a:off x="4941888" y="209708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有色有形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10"/>
          <p:cNvSpPr/>
          <p:nvPr/>
        </p:nvSpPr>
        <p:spPr bwMode="auto">
          <a:xfrm flipH="1">
            <a:off x="4545013" y="1784350"/>
            <a:ext cx="180975" cy="1087438"/>
          </a:xfrm>
          <a:prstGeom prst="leftBrace">
            <a:avLst>
              <a:gd name="adj1" fmla="val 13083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710363" y="2563813"/>
            <a:ext cx="162718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自得其乐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954588" y="3468688"/>
            <a:ext cx="14224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声音清脆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10"/>
          <p:cNvSpPr/>
          <p:nvPr/>
        </p:nvSpPr>
        <p:spPr bwMode="auto">
          <a:xfrm rot="10800000" flipH="1">
            <a:off x="2057400" y="1631950"/>
            <a:ext cx="277813" cy="2800350"/>
          </a:xfrm>
          <a:prstGeom prst="leftBrace">
            <a:avLst>
              <a:gd name="adj1" fmla="val 13080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10"/>
          <p:cNvSpPr/>
          <p:nvPr/>
        </p:nvSpPr>
        <p:spPr bwMode="auto">
          <a:xfrm flipH="1">
            <a:off x="4565650" y="3317875"/>
            <a:ext cx="180975" cy="1089025"/>
          </a:xfrm>
          <a:prstGeom prst="leftBrace">
            <a:avLst>
              <a:gd name="adj1" fmla="val 13102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AutoShape 10"/>
          <p:cNvSpPr/>
          <p:nvPr/>
        </p:nvSpPr>
        <p:spPr bwMode="auto">
          <a:xfrm flipH="1">
            <a:off x="6432550" y="1631950"/>
            <a:ext cx="277813" cy="2800350"/>
          </a:xfrm>
          <a:prstGeom prst="leftBrace">
            <a:avLst>
              <a:gd name="adj1" fmla="val 13080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30" grpId="0"/>
      <p:bldP spid="30727" grpId="0"/>
      <p:bldP spid="15" grpId="0" animBg="1"/>
      <p:bldP spid="14" grpId="0"/>
      <p:bldP spid="16" grpId="0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830263" y="1670050"/>
            <a:ext cx="7346950" cy="18319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53530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稚子弄冰</a:t>
            </a: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描绘了儿童在冬日弄冰的情景，对冰的形色声描绘得栩栩如生，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表现了儿童自得其乐的盎然情趣。</a:t>
            </a:r>
            <a:endParaRPr lang="zh-CN" altLang="en-US" sz="2800" b="1" dirty="0" smtClean="0">
              <a:solidFill>
                <a:srgbClr val="FF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62488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920750" y="1530350"/>
            <a:ext cx="7516813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   </a:t>
            </a:r>
            <a:r>
              <a:rPr lang="en-US" altLang="zh-CN" sz="2800" b="1" dirty="0">
                <a:latin typeface="+mj-ea"/>
                <a:ea typeface="+mj-ea"/>
              </a:rPr>
              <a:t>《</a:t>
            </a:r>
            <a:r>
              <a:rPr lang="zh-CN" altLang="en-US" sz="2800" b="1" dirty="0">
                <a:latin typeface="+mj-ea"/>
                <a:ea typeface="+mj-ea"/>
              </a:rPr>
              <a:t>稚子弄冰</a:t>
            </a:r>
            <a:r>
              <a:rPr lang="en-US" altLang="zh-CN" sz="2800" b="1" dirty="0">
                <a:latin typeface="+mj-ea"/>
                <a:ea typeface="+mj-ea"/>
              </a:rPr>
              <a:t>》</a:t>
            </a:r>
            <a:r>
              <a:rPr lang="zh-CN" altLang="en-US" sz="2800" b="1" dirty="0">
                <a:latin typeface="+mj-ea"/>
                <a:ea typeface="+mj-ea"/>
              </a:rPr>
              <a:t>是南宋诗人杨万里所作。全诗四句，从小孩幼稚嗜玩的心理特征切入，为读者描绘了一幅稚气满纸而又诗意盎然的“脱冰作戏”的场景。 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28674" name="组合 3"/>
          <p:cNvGrpSpPr/>
          <p:nvPr/>
        </p:nvGrpSpPr>
        <p:grpSpPr bwMode="auto">
          <a:xfrm>
            <a:off x="561975" y="881063"/>
            <a:ext cx="2125663" cy="522287"/>
            <a:chOff x="638175" y="996434"/>
            <a:chExt cx="2125697" cy="523220"/>
          </a:xfrm>
        </p:grpSpPr>
        <p:sp>
          <p:nvSpPr>
            <p:cNvPr id="28675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940300" y="1597025"/>
            <a:ext cx="37068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20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稚子弄冰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200000"/>
              </a:lnSpc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作者：杨万里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9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1354" y="934166"/>
            <a:ext cx="4468083" cy="341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人学习、研究。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任何形式的在线付费下载。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3021013" y="874713"/>
            <a:ext cx="58642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杨万里：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字廷秀，号诚斋，男，汉族。吉州吉水（今江西省吉水县）人。南宋杰出诗人，与尤袤、范成大、陆游合称南宋“中兴四大诗人”“南宋四大家”。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主要作品：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晓出净慈寺送林子方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6150" y="68263"/>
            <a:ext cx="2171700" cy="5699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27179" y="823894"/>
            <a:ext cx="1667986" cy="5312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85775" y="1308100"/>
            <a:ext cx="1773238" cy="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zh-CN" altLang="en-US"/>
          </a:p>
        </p:txBody>
      </p:sp>
      <p:pic>
        <p:nvPicPr>
          <p:cNvPr id="2" name="图片 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4" y="1469527"/>
            <a:ext cx="2433638" cy="3206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任意多边形 18"/>
          <p:cNvSpPr>
            <a:spLocks noChangeArrowheads="1"/>
          </p:cNvSpPr>
          <p:nvPr/>
        </p:nvSpPr>
        <p:spPr bwMode="auto">
          <a:xfrm>
            <a:off x="1468438" y="1073150"/>
            <a:ext cx="1620837" cy="523875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64037" y="1136886"/>
            <a:ext cx="443625" cy="371387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5"/>
          <p:cNvSpPr/>
          <p:nvPr/>
        </p:nvSpPr>
        <p:spPr>
          <a:xfrm>
            <a:off x="923925" y="1670050"/>
            <a:ext cx="779145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+mn-ea"/>
                <a:ea typeface="+mn-ea"/>
              </a:rPr>
              <a:t>会</a:t>
            </a:r>
            <a:r>
              <a:rPr lang="zh-CN" altLang="en-US" sz="2400" b="1" dirty="0">
                <a:latin typeface="+mn-ea"/>
                <a:ea typeface="+mn-ea"/>
              </a:rPr>
              <a:t>认本课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个生字，会写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ea"/>
                <a:ea typeface="+mn-ea"/>
              </a:rPr>
              <a:t>个生字。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有感情地朗读、背诵古诗。边读边想象诗中的情景，体会其中的乐趣。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体会作者诗中对天真可爱、勤劳能干的农村儿童的赞美之情</a:t>
            </a:r>
            <a:r>
              <a:rPr lang="zh-CN" altLang="en-US" sz="2400" b="1" dirty="0">
                <a:latin typeface="+mn-ea"/>
                <a:ea typeface="+mn-ea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难点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24777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08438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992188" y="2041525"/>
            <a:ext cx="7218362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请同学们自由朗读古诗，注意读准字音，读通句子，难读的地方多读几遍。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316" name="组合 5"/>
          <p:cNvGrpSpPr/>
          <p:nvPr/>
        </p:nvGrpSpPr>
        <p:grpSpPr bwMode="auto">
          <a:xfrm>
            <a:off x="923925" y="1106487"/>
            <a:ext cx="2287588" cy="671513"/>
            <a:chOff x="924037" y="1067894"/>
            <a:chExt cx="2287078" cy="672533"/>
          </a:xfrm>
        </p:grpSpPr>
        <p:pic>
          <p:nvPicPr>
            <p:cNvPr id="13317" name="Picture 10" descr="C:\Users\Administrator\Desktop\绿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24037" y="1486150"/>
              <a:ext cx="2287078" cy="254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圆角矩形 16"/>
            <p:cNvSpPr/>
            <p:nvPr/>
          </p:nvSpPr>
          <p:spPr>
            <a:xfrm>
              <a:off x="1125605" y="1067894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2268538"/>
            <a:ext cx="7339012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14338" name="组合 10"/>
          <p:cNvGrpSpPr/>
          <p:nvPr/>
        </p:nvGrpSpPr>
        <p:grpSpPr bwMode="auto">
          <a:xfrm>
            <a:off x="1003300" y="1055688"/>
            <a:ext cx="2384425" cy="682625"/>
            <a:chOff x="847804" y="1058370"/>
            <a:chExt cx="2384346" cy="682057"/>
          </a:xfrm>
        </p:grpSpPr>
        <p:pic>
          <p:nvPicPr>
            <p:cNvPr id="14339" name="Picture 10" descr="C:\Users\Administrator\Desktop\绿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24037" y="1486150"/>
              <a:ext cx="2287078" cy="254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圆角矩形 12"/>
            <p:cNvSpPr/>
            <p:nvPr/>
          </p:nvSpPr>
          <p:spPr>
            <a:xfrm>
              <a:off x="847804" y="1058370"/>
              <a:ext cx="238434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检查自读情况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8"/>
          <p:cNvSpPr>
            <a:spLocks noChangeArrowheads="1"/>
          </p:cNvSpPr>
          <p:nvPr/>
        </p:nvSpPr>
        <p:spPr bwMode="auto">
          <a:xfrm>
            <a:off x="1327150" y="2205038"/>
            <a:ext cx="74088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    子   玉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2" name="组合 26"/>
          <p:cNvGrpSpPr/>
          <p:nvPr/>
        </p:nvGrpSpPr>
        <p:grpSpPr bwMode="auto">
          <a:xfrm>
            <a:off x="579438" y="771525"/>
            <a:ext cx="1331912" cy="531813"/>
            <a:chOff x="579880" y="770997"/>
            <a:chExt cx="1331484" cy="532195"/>
          </a:xfrm>
        </p:grpSpPr>
        <p:sp>
          <p:nvSpPr>
            <p:cNvPr id="6" name="圆角矩形 5"/>
            <p:cNvSpPr/>
            <p:nvPr/>
          </p:nvSpPr>
          <p:spPr>
            <a:xfrm>
              <a:off x="590550" y="770997"/>
              <a:ext cx="1310279" cy="5321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会</a:t>
              </a: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认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579880" y="1244412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2361206" y="2210974"/>
            <a:ext cx="84954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36600" y="1636713"/>
            <a:ext cx="7740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                    zhì                            qìng</a:t>
            </a:r>
            <a:endParaRPr lang="en-US" altLang="zh-CN" sz="28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5494905" y="2201035"/>
            <a:ext cx="84954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磬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203450" y="2933700"/>
            <a:ext cx="25574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幼稚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47888" y="3643313"/>
            <a:ext cx="2833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稚气未脱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69938" y="2306638"/>
            <a:ext cx="6094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zhì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04875" y="3106738"/>
            <a:ext cx="1150938" cy="1162050"/>
            <a:chOff x="2426" y="1253"/>
            <a:chExt cx="1815" cy="1814"/>
          </a:xfrm>
        </p:grpSpPr>
        <p:sp>
          <p:nvSpPr>
            <p:cNvPr id="13333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3334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35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904875" y="308610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稚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393" name="TextBox 44"/>
          <p:cNvSpPr txBox="1">
            <a:spLocks noChangeArrowheads="1"/>
          </p:cNvSpPr>
          <p:nvPr/>
        </p:nvSpPr>
        <p:spPr bwMode="auto">
          <a:xfrm>
            <a:off x="1254125" y="1098550"/>
            <a:ext cx="3065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43725" y="2954338"/>
            <a:ext cx="1436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石磬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38900" y="3648075"/>
            <a:ext cx="25447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磬竹难书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981575" y="2301875"/>
            <a:ext cx="34083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qìng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160963" y="3121025"/>
            <a:ext cx="1150937" cy="1162050"/>
            <a:chOff x="2426" y="1253"/>
            <a:chExt cx="1815" cy="1814"/>
          </a:xfrm>
        </p:grpSpPr>
        <p:sp>
          <p:nvSpPr>
            <p:cNvPr id="13330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3331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32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151438" y="309245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磬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402" name="TextBox 44"/>
          <p:cNvSpPr txBox="1">
            <a:spLocks noChangeArrowheads="1"/>
          </p:cNvSpPr>
          <p:nvPr/>
        </p:nvSpPr>
        <p:spPr bwMode="auto">
          <a:xfrm>
            <a:off x="5818188" y="1112838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磬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40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15" grpId="0"/>
      <p:bldP spid="16" grpId="0"/>
      <p:bldP spid="1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4"/>
          <p:cNvSpPr>
            <a:spLocks noChangeArrowheads="1"/>
          </p:cNvSpPr>
          <p:nvPr/>
        </p:nvSpPr>
        <p:spPr bwMode="auto">
          <a:xfrm>
            <a:off x="1071563" y="1274763"/>
            <a:ext cx="1925637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稚子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金盆脱晓冰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钲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磬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玻璃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238375" y="1644650"/>
            <a:ext cx="1387475" cy="6524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63725" y="2906713"/>
            <a:ext cx="1762125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3590925" y="3221038"/>
            <a:ext cx="5553075" cy="54133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一种天然玉石，也叫水玉，并不是现在的玻璃。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3513138" y="2006600"/>
            <a:ext cx="5218112" cy="4714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幼小的孩子。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矩形 5"/>
          <p:cNvSpPr>
            <a:spLocks noChangeArrowheads="1"/>
          </p:cNvSpPr>
          <p:nvPr/>
        </p:nvSpPr>
        <p:spPr bwMode="auto">
          <a:xfrm>
            <a:off x="3549650" y="2706688"/>
            <a:ext cx="5218113" cy="40163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这里没有实在意义。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矩形 5"/>
          <p:cNvSpPr>
            <a:spLocks noChangeArrowheads="1"/>
          </p:cNvSpPr>
          <p:nvPr/>
        </p:nvSpPr>
        <p:spPr bwMode="auto">
          <a:xfrm>
            <a:off x="3502025" y="1444625"/>
            <a:ext cx="5413375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早晨从金属盆里把冰取出来。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820988" y="1641475"/>
            <a:ext cx="792162" cy="6556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418" name="矩形 29"/>
          <p:cNvSpPr>
            <a:spLocks noChangeArrowheads="1"/>
          </p:cNvSpPr>
          <p:nvPr/>
        </p:nvSpPr>
        <p:spPr bwMode="auto">
          <a:xfrm>
            <a:off x="3613150" y="3906838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一种金属打击乐器。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863725" y="3505200"/>
            <a:ext cx="1762125" cy="6350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7425" idx="1"/>
          </p:cNvCxnSpPr>
          <p:nvPr/>
        </p:nvCxnSpPr>
        <p:spPr>
          <a:xfrm>
            <a:off x="1863725" y="4140200"/>
            <a:ext cx="1762125" cy="5524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918883" y="713848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3321050" y="736600"/>
            <a:ext cx="3990975" cy="568325"/>
            <a:chOff x="3124895" y="802159"/>
            <a:chExt cx="3989649" cy="682287"/>
          </a:xfrm>
        </p:grpSpPr>
        <p:pic>
          <p:nvPicPr>
            <p:cNvPr id="17423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02159"/>
              <a:ext cx="3885506" cy="68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矩形 12"/>
            <p:cNvSpPr>
              <a:spLocks noChangeArrowheads="1"/>
            </p:cNvSpPr>
            <p:nvPr/>
          </p:nvSpPr>
          <p:spPr bwMode="auto">
            <a:xfrm>
              <a:off x="3236559" y="854479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试着把词语和意思连起来！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425" name="矩形 29"/>
          <p:cNvSpPr>
            <a:spLocks noChangeArrowheads="1"/>
          </p:cNvSpPr>
          <p:nvPr/>
        </p:nvSpPr>
        <p:spPr bwMode="auto">
          <a:xfrm>
            <a:off x="3625850" y="4492625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一种用玉或石制成的打击乐器。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0" name="直接连接符 29"/>
          <p:cNvCxnSpPr>
            <a:endCxn id="17425" idx="1"/>
          </p:cNvCxnSpPr>
          <p:nvPr/>
        </p:nvCxnSpPr>
        <p:spPr>
          <a:xfrm flipV="1">
            <a:off x="2117725" y="3505200"/>
            <a:ext cx="1508125" cy="12573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2035</Words>
  <Application>WPS 演示</Application>
  <PresentationFormat>全屏显示(16:9)</PresentationFormat>
  <Paragraphs>183</Paragraphs>
  <Slides>20</Slides>
  <Notes>2</Notes>
  <HiddenSlides>2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微软雅黑</vt:lpstr>
      <vt:lpstr>黑体</vt:lpstr>
      <vt:lpstr>Gulim</vt:lpstr>
      <vt:lpstr>方正大黑简体</vt:lpstr>
      <vt:lpstr>仿宋</vt:lpstr>
      <vt:lpstr>楷体</vt:lpstr>
      <vt:lpstr>Times New Roman</vt:lpstr>
      <vt:lpstr>方正姚体</vt:lpstr>
      <vt:lpstr>Arial Unicode MS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698</cp:revision>
  <dcterms:created xsi:type="dcterms:W3CDTF">2015-12-30T08:03:00Z</dcterms:created>
  <dcterms:modified xsi:type="dcterms:W3CDTF">2022-02-05T11:46:34Z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