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950" r:id="rId2"/>
    <p:sldId id="1361" r:id="rId3"/>
    <p:sldId id="1379" r:id="rId4"/>
    <p:sldId id="1335" r:id="rId5"/>
    <p:sldId id="1386" r:id="rId6"/>
    <p:sldId id="1298" r:id="rId7"/>
    <p:sldId id="1326" r:id="rId8"/>
    <p:sldId id="1341" r:id="rId9"/>
    <p:sldId id="1331" r:id="rId10"/>
    <p:sldId id="1368" r:id="rId11"/>
    <p:sldId id="1369" r:id="rId12"/>
    <p:sldId id="1370" r:id="rId13"/>
    <p:sldId id="1415" r:id="rId14"/>
    <p:sldId id="1416" r:id="rId15"/>
    <p:sldId id="1417" r:id="rId16"/>
    <p:sldId id="1418" r:id="rId17"/>
    <p:sldId id="1419" r:id="rId18"/>
    <p:sldId id="1420" r:id="rId19"/>
    <p:sldId id="1421" r:id="rId20"/>
    <p:sldId id="1371" r:id="rId21"/>
    <p:sldId id="1396" r:id="rId22"/>
    <p:sldId id="1422" r:id="rId23"/>
    <p:sldId id="1372" r:id="rId24"/>
    <p:sldId id="1397" r:id="rId25"/>
    <p:sldId id="1390" r:id="rId26"/>
    <p:sldId id="1399" r:id="rId27"/>
    <p:sldId id="1400" r:id="rId28"/>
    <p:sldId id="1391" r:id="rId29"/>
    <p:sldId id="1402" r:id="rId30"/>
    <p:sldId id="1423" r:id="rId31"/>
    <p:sldId id="1403" r:id="rId32"/>
    <p:sldId id="1392" r:id="rId33"/>
    <p:sldId id="1404" r:id="rId34"/>
    <p:sldId id="1424" r:id="rId35"/>
    <p:sldId id="1394" r:id="rId36"/>
    <p:sldId id="1425" r:id="rId37"/>
    <p:sldId id="1426" r:id="rId38"/>
    <p:sldId id="1427" r:id="rId39"/>
    <p:sldId id="1395" r:id="rId40"/>
    <p:sldId id="1408" r:id="rId41"/>
    <p:sldId id="1407" r:id="rId42"/>
    <p:sldId id="1409" r:id="rId43"/>
    <p:sldId id="1410" r:id="rId44"/>
    <p:sldId id="1411" r:id="rId45"/>
    <p:sldId id="1316" r:id="rId46"/>
    <p:sldId id="1413" r:id="rId47"/>
    <p:sldId id="977" r:id="rId48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7" autoAdjust="0"/>
    <p:restoredTop sz="78756" autoAdjust="0"/>
  </p:normalViewPr>
  <p:slideViewPr>
    <p:cSldViewPr>
      <p:cViewPr varScale="1">
        <p:scale>
          <a:sx n="86" d="100"/>
          <a:sy n="86" d="100"/>
        </p:scale>
        <p:origin x="-672" y="-7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1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2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3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4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4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7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34" Type="http://schemas.openxmlformats.org/officeDocument/2006/relationships/slide" Target="slide46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33" Type="http://schemas.openxmlformats.org/officeDocument/2006/relationships/slide" Target="slide4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2.xml"/><Relationship Id="rId32" Type="http://schemas.openxmlformats.org/officeDocument/2006/relationships/slide" Target="slide4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8.xml"/><Relationship Id="rId28" Type="http://schemas.openxmlformats.org/officeDocument/2006/relationships/slide" Target="slide40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3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5.xml"/><Relationship Id="rId27" Type="http://schemas.openxmlformats.org/officeDocument/2006/relationships/slide" Target="slide39.xml"/><Relationship Id="rId30" Type="http://schemas.openxmlformats.org/officeDocument/2006/relationships/slide" Target="slide4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7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34" Type="http://schemas.openxmlformats.org/officeDocument/2006/relationships/slide" Target="slide46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33" Type="http://schemas.openxmlformats.org/officeDocument/2006/relationships/slide" Target="slide4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2.xml"/><Relationship Id="rId32" Type="http://schemas.openxmlformats.org/officeDocument/2006/relationships/slide" Target="slide4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8.xml"/><Relationship Id="rId28" Type="http://schemas.openxmlformats.org/officeDocument/2006/relationships/slide" Target="slide40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3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5.xml"/><Relationship Id="rId27" Type="http://schemas.openxmlformats.org/officeDocument/2006/relationships/slide" Target="slide39.xml"/><Relationship Id="rId30" Type="http://schemas.openxmlformats.org/officeDocument/2006/relationships/slide" Target="slide4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7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34" Type="http://schemas.openxmlformats.org/officeDocument/2006/relationships/slide" Target="slide46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33" Type="http://schemas.openxmlformats.org/officeDocument/2006/relationships/slide" Target="slide4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2.xml"/><Relationship Id="rId32" Type="http://schemas.openxmlformats.org/officeDocument/2006/relationships/slide" Target="slide4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8.xml"/><Relationship Id="rId28" Type="http://schemas.openxmlformats.org/officeDocument/2006/relationships/slide" Target="slide40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3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5.xml"/><Relationship Id="rId27" Type="http://schemas.openxmlformats.org/officeDocument/2006/relationships/slide" Target="slide39.xml"/><Relationship Id="rId30" Type="http://schemas.openxmlformats.org/officeDocument/2006/relationships/slide" Target="slide4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7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34" Type="http://schemas.openxmlformats.org/officeDocument/2006/relationships/slide" Target="slide46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33" Type="http://schemas.openxmlformats.org/officeDocument/2006/relationships/slide" Target="slide4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2.xml"/><Relationship Id="rId32" Type="http://schemas.openxmlformats.org/officeDocument/2006/relationships/slide" Target="slide4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8.xml"/><Relationship Id="rId28" Type="http://schemas.openxmlformats.org/officeDocument/2006/relationships/slide" Target="slide40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3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5.xml"/><Relationship Id="rId27" Type="http://schemas.openxmlformats.org/officeDocument/2006/relationships/slide" Target="slide39.xml"/><Relationship Id="rId30" Type="http://schemas.openxmlformats.org/officeDocument/2006/relationships/slide" Target="slide4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4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2.xml"/><Relationship Id="rId33" Type="http://schemas.openxmlformats.org/officeDocument/2006/relationships/slide" Target="slide44.xml"/><Relationship Id="rId2" Type="http://schemas.openxmlformats.org/officeDocument/2006/relationships/notesSlide" Target="../notesSlides/notesSlide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8.xml"/><Relationship Id="rId32" Type="http://schemas.openxmlformats.org/officeDocument/2006/relationships/slide" Target="slide4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5.xml"/><Relationship Id="rId28" Type="http://schemas.openxmlformats.org/officeDocument/2006/relationships/slide" Target="slide39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2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3.xml"/><Relationship Id="rId27" Type="http://schemas.openxmlformats.org/officeDocument/2006/relationships/slide" Target="slide37.xml"/><Relationship Id="rId30" Type="http://schemas.openxmlformats.org/officeDocument/2006/relationships/slide" Target="slide41.xml"/><Relationship Id="rId35" Type="http://schemas.openxmlformats.org/officeDocument/2006/relationships/slide" Target="slide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" t="75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54821" y="3814217"/>
            <a:ext cx="9234779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教材文言文考点化复习　必修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1</a:t>
            </a:r>
            <a:endParaRPr lang="zh-CN" altLang="en-US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200" kern="100" dirty="0">
                <a:latin typeface="Times New Roman"/>
                <a:ea typeface="楷体_GB2312" pitchFamily="49" charset="-122"/>
                <a:cs typeface="Times New Roman"/>
              </a:rPr>
              <a:t>——</a:t>
            </a:r>
            <a:r>
              <a:rPr lang="zh-CN" altLang="zh-CN" sz="2200" kern="100" dirty="0">
                <a:latin typeface="Times New Roman"/>
                <a:ea typeface="楷体_GB2312" pitchFamily="49" charset="-122"/>
                <a:cs typeface="Times New Roman"/>
              </a:rPr>
              <a:t>《烛之武退秦师》《荆轲刺秦王》《鸿门宴》</a:t>
            </a:r>
            <a:endParaRPr lang="zh-CN" altLang="en-US" sz="2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陛下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，秦武阳色变振恐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陛下：陛下的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指殿前的台阶。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原来指的是站在台阶下的侍者。臣子向天子进言时，不能直呼天子，必须先呼台下的侍者而告之。后来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就成为与帝王面对面应对的敬称。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4347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郎中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执兵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郎中：宫廷的侍卫。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3744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《史记》：我国第一部纪传体通史，上起上古传说中的黄帝时代，下到汉武帝太初年间。分本纪、世家、列传、表、书五类，共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篇，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余万字。本纪记帝王，世家述诸侯，列传叙人臣，表记各个时期的简单大事记，书记礼、乐、音律、历法、天文、封禅、水利等。鲁迅评价该书为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史家之绝唱，无韵之《离骚》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4391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沛公欲王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关中：函谷关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在今河南灵宝东北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以西，今陕西一带。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3251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山东：顾名思义，在山的东面。因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，可指崤山、华山、太行山、泰山等数种不同的山，因而所指地域不尽相同。文中指崤山以东，也就是函谷关以东地区。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4379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季父、亚父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季父：叔父。古代兄弟或姐妹间长幼排序为伯、仲、叔、季。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亚父：对对方的尊称，意思是尊敬他仅次于对待父亲。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5240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毋内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诸侯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：古代中央政权所分封的各国国君的统称。周代分公、侯、伯、子、男五等，汉朝分王、侯二等。周制，诸侯名义上须服从王室的政令，向王室朝贡、述职、服役，以及出兵勤王等。汉时诸侯国由皇帝派相或长吏治理，王、侯仅食赋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35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项王、项伯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向：古时官场座次尊卑有别，十分严格。官高为尊居上位，官低为卑处下位。古人尚右，以右为尊。古代建筑通常是堂室结构，前堂后室。在堂上举行的礼节活动是南向为尊。皇帝聚会群臣，他的座位一定是坐北向南的。因此，古人常把称王称帝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，称臣叫作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。室东西长而南北窄，因此室内最尊的座次是坐西面东，其次是坐北向南，再次是坐南面北，最卑是坐东面西。文中项王的座次最尊，张良的座次最卑。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3068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樊哙者也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参乘：亦作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骖乘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，古时乘车，站在车右担任警卫的人。乘，四匹马拉的车。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22725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项王使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都尉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陈平召沛公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尉：秦汉时代重要的中高级武官。都尉一职最早出现在战国后期的战事中。西汉时期，都尉一职的含义不断扩大，并逐步扩大成为一个都尉体系。东汉后，都尉的地位不断下降，到魏晋时代，都尉的地位主要在第五品至第七品，总体地位呈明显下降的趋势，而且职务虚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5366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一、了解并掌握常见的古代文化知识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《左传》：我国第一部叙事详细的编年史著作，相传为春秋末年鲁国史官左丘明所作，为后世叙事散文树立了典范。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意为注释，《左传》即是给儒家经典《春秋》所作的注释。《左传》也称《左氏春秋》《春秋左氏传》，与《公羊传》《谷梁传》合称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春秋三传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5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090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235844"/>
            <a:ext cx="1180931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二、理解常见文言实词在文中的含义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写出下列通假字的本字，并解释其义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无能为也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乏困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失其所与，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秦王必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见臣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184391" y="1485578"/>
            <a:ext cx="80314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末语气词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明智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返回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9042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436835"/>
            <a:ext cx="1152128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燕王诚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怖大王之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起不意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柱而走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皆为龙虎，成五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采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关，毋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5231110" y="406159"/>
            <a:ext cx="66375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震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惧怕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猝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突然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环绕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彩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彩色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拒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93577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588919"/>
            <a:ext cx="1152128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张良出，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愿伯具言臣之不敢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德也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旦日不可不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自来谢项王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令将军与臣有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项王则受璧，置之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023198" y="548434"/>
            <a:ext cx="603418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邀请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违背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早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早早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隙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隔阂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，嫌怨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座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座位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199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378119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实词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于楚也：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而夕设版焉：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秦之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，可谓深矣：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秦王宠臣中庶子蒙嘉：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愿举国为内臣，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诸侯之列：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638822" y="985705"/>
            <a:ext cx="6092825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二心，从属二主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渡河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满足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仔细考虑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赠送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并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7627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50127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大王命之：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愿大王少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之，使毕使于前：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未至身，秦王惊，自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而起，绝袖：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秦王复击轲，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八创：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闻大王有意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卮酒安足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我至军中，公乃入：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旦日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士卒：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鲰生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954709" y="483391"/>
            <a:ext cx="6092825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希望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宽容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、原谅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身子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向上起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遭受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责备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推辞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估计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、揣测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酒肉招待宾客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劝说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421747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80931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古今异义词的古义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行李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之往来，共其乏困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义：出门时所带的包裹、箱子等。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之力不及此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义：妻子。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若舍郑以为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东道主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义：泛指主人。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73683" y="1333557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出使的人。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8702" y="3277773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那人，指秦穆公。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3683" y="5157986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东方道路上的主人。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9702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9" grpId="0"/>
      <p:bldP spid="29" grpId="1"/>
      <p:bldP spid="30" grpId="0"/>
      <p:bldP spid="3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64605"/>
            <a:ext cx="1180931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樊将军以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来归丹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义：贫穷。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樊将军仰天太息流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义：鼻涕。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持千金之资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义：货币。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64933" y="817237"/>
            <a:ext cx="3406137" cy="668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走投无路。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8702" y="2709714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眼泪。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3683" y="4645925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礼品。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57416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9" grpId="0"/>
      <p:bldP spid="29" grpId="1"/>
      <p:bldP spid="30" grpId="0"/>
      <p:bldP spid="3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809312" cy="66048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樊於期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偏袒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扼腕而进曰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义：偏袒双方中的一方。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沛公奉卮酒为寿，约为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婚姻</a:t>
            </a:r>
            <a:endParaRPr lang="zh-CN" altLang="zh-CN" sz="26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义：结婚的事，因结婚而产生的夫妻关系。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备他盗之出入与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非常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义：副词，很。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今人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有大功而击之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义：现在的人，与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古人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相对。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14686" y="561666"/>
            <a:ext cx="8031495" cy="635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袒露一只臂膀。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14686" y="2133650"/>
            <a:ext cx="7301359" cy="623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儿女亲家，女方父母为婚，男方父母为姻。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86694" y="3750152"/>
            <a:ext cx="5485619" cy="61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意外的变故。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01675" y="5374010"/>
            <a:ext cx="5485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现在别人</a:t>
            </a:r>
            <a:r>
              <a:rPr lang="en-US" altLang="zh-CN" sz="24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Courier New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指沛公</a:t>
            </a:r>
            <a:r>
              <a:rPr lang="en-US" altLang="zh-CN" sz="24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Courier New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。</a:t>
            </a:r>
            <a:endParaRPr lang="zh-CN" altLang="zh-CN" sz="1000" kern="100" dirty="0">
              <a:effectLst/>
              <a:latin typeface="华文细黑" pitchFamily="2" charset="-122"/>
              <a:ea typeface="华文细黑" pitchFamily="2" charset="-122"/>
              <a:cs typeface="Courier New"/>
            </a:endParaRPr>
          </a:p>
        </p:txBody>
      </p:sp>
      <p:sp>
        <p:nvSpPr>
          <p:cNvPr id="3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83215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9" grpId="0"/>
      <p:bldP spid="29" grpId="1"/>
      <p:bldP spid="30" grpId="0"/>
      <p:bldP spid="30" grpId="1"/>
      <p:bldP spid="28" grpId="0"/>
      <p:bldP spid="2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4566" y="1680324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鄙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198662" y="896698"/>
            <a:ext cx="288032" cy="235250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86694" y="76549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越国以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肉食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，未能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远谋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僧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贱物亦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，不足迎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后人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3358902" y="765498"/>
            <a:ext cx="36594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当作边邑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目光短浅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边境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4566" y="4272612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敝</a:t>
            </a:r>
            <a:endParaRPr lang="zh-CN" altLang="en-US" sz="2800" dirty="0"/>
          </a:p>
        </p:txBody>
      </p:sp>
      <p:sp>
        <p:nvSpPr>
          <p:cNvPr id="34" name="左大括号 33"/>
          <p:cNvSpPr/>
          <p:nvPr/>
        </p:nvSpPr>
        <p:spPr>
          <a:xfrm>
            <a:off x="1198662" y="3756097"/>
            <a:ext cx="288032" cy="194421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414686" y="3713303"/>
            <a:ext cx="73889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因人之力而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衣冠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曹操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之众远来疲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</p:txBody>
      </p:sp>
      <p:sp>
        <p:nvSpPr>
          <p:cNvPr id="36" name="矩形 35"/>
          <p:cNvSpPr/>
          <p:nvPr/>
        </p:nvSpPr>
        <p:spPr>
          <a:xfrm>
            <a:off x="2825642" y="3713303"/>
            <a:ext cx="53577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损害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破旧的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疲劳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，困乏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334566" y="117426"/>
            <a:ext cx="7420499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解释下列多义词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6638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2" grpId="0" uiExpand="1" build="allAtOnce"/>
      <p:bldP spid="36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4566" y="1108783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198662" y="617674"/>
            <a:ext cx="288032" cy="176746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14686" y="47746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陵之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穷而匕首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必喜而善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2854846" y="486450"/>
            <a:ext cx="50938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，显露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3482" y="3722349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</a:t>
            </a:r>
            <a:endParaRPr lang="zh-CN" altLang="en-US" sz="2800" dirty="0"/>
          </a:p>
        </p:txBody>
      </p:sp>
      <p:sp>
        <p:nvSpPr>
          <p:cNvPr id="34" name="左大括号 33"/>
          <p:cNvSpPr/>
          <p:nvPr/>
        </p:nvSpPr>
        <p:spPr>
          <a:xfrm>
            <a:off x="1342679" y="3163703"/>
            <a:ext cx="261847" cy="194421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545610" y="3141762"/>
            <a:ext cx="80074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计不知所出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笑武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臣于草庐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</a:p>
        </p:txBody>
      </p:sp>
      <p:sp>
        <p:nvSpPr>
          <p:cNvPr id="36" name="矩形 35"/>
          <p:cNvSpPr/>
          <p:nvPr/>
        </p:nvSpPr>
        <p:spPr>
          <a:xfrm>
            <a:off x="2926854" y="3146285"/>
            <a:ext cx="58935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、只是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回头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拜访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23660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2" grpId="0" uiExpand="1" build="allAtOnce"/>
      <p:bldP spid="3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围郑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侯、伯：春秋时期公、侯、伯、子、男五等爵位中的两种。爵位、爵号，是古代皇帝对贵戚功臣的封赐。后代爵称和爵位制度往往因时而异。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5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9376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4566" y="1108783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军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198662" y="617674"/>
            <a:ext cx="288032" cy="176746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14686" y="47746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击破沛公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军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公已去，间至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3233611" y="486450"/>
            <a:ext cx="50938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驻扎，驻军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军队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军营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3482" y="3984580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谢</a:t>
            </a:r>
            <a:endParaRPr lang="zh-CN" altLang="en-US" sz="2800" dirty="0"/>
          </a:p>
        </p:txBody>
      </p:sp>
      <p:sp>
        <p:nvSpPr>
          <p:cNvPr id="34" name="左大括号 33"/>
          <p:cNvSpPr/>
          <p:nvPr/>
        </p:nvSpPr>
        <p:spPr>
          <a:xfrm>
            <a:off x="1270670" y="3096145"/>
            <a:ext cx="261847" cy="258775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486694" y="2997746"/>
            <a:ext cx="8007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乃令张良留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谢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日不可不蚤自来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，起，立而饮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使君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罗敷：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宁可共载不？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”_________</a:t>
            </a:r>
          </a:p>
        </p:txBody>
      </p:sp>
      <p:sp>
        <p:nvSpPr>
          <p:cNvPr id="36" name="矩形 35"/>
          <p:cNvSpPr/>
          <p:nvPr/>
        </p:nvSpPr>
        <p:spPr>
          <a:xfrm>
            <a:off x="3658014" y="2997746"/>
            <a:ext cx="5893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辞别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请罪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，道歉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感谢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告诉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83301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2" grpId="0" uiExpand="1" build="allAtOnce"/>
      <p:bldP spid="36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4566" y="304847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198662" y="2494920"/>
            <a:ext cx="288032" cy="194421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14686" y="2421682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今者项庄拔剑舞，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在沛公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能先入关破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秦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之，目似瞑，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4983827" y="2421682"/>
            <a:ext cx="63679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意图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料想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神情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5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00856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2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189434"/>
            <a:ext cx="1180931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的活用类型并释义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缒而出：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郑而有益于君：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越国以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秦，将焉取之：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，君之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因人之力而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又欲肆其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封：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504894" y="838207"/>
            <a:ext cx="87081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名词作状语，在夜里。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灭亡。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当作边邑。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侵损。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作动词，变雄厚，变薄弱。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受伤害。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84196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378119"/>
            <a:ext cx="1180931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樊於期乃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使使以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白衣冠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以送之：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朝服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封之：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则秦未可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360878" y="409641"/>
            <a:ext cx="98550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作动词，上前。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听到。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作动词，穿白衣，戴白帽。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名词作动词，穿上朝服。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名词作状语，用匣子。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为奇怪。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作动词，亲近、接近。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690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378119"/>
            <a:ext cx="1180931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留侯张良：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吏民，封府库：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沛公旦日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百余骑来见项王：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此亡秦之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沛公已去，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至军中：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从郦山下，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芷阳间行：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置之地，拔剑撞而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3443520" y="407900"/>
            <a:ext cx="825822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形容词作动词，交好。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作动词，登记。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跟从。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动词作名词，后继者。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作状语，抄小路。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作动词，取道。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破，撞破。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56848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80931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三、理解常见文言虚词在文中的意义和用法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重点虚词系列练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指出下列句中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字的意义和用法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大王不取也：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鱼肉：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击破沛公军：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618505" y="2274885"/>
            <a:ext cx="78691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动词，做、干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，认为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8547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59328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大王为此计者：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我呼入，吾得兄事之：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吾属今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之虏矣：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天行有常，不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尧存，不为桀亡：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258466" y="332410"/>
            <a:ext cx="62919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句末语气词，常用在疑问句里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，因为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14634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80931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四、理解与现代汉语不同的句式和用法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指出下列句子的句式特点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今急而求子，是寡人之过也：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晋侯、秦伯围郑，以其无礼于晋：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夫晋，何厌之有：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常痛于骨髓：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太子及宾客知其事者：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978545" y="1629594"/>
            <a:ext cx="786918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状语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状语后置句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2427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46644"/>
            <a:ext cx="1180931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群臣侍殿上者：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父母宗族，皆为戮没：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欲呼张良与俱去：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大王来何操：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沛公安在：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吾属今为之虏矣：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782838" y="478167"/>
            <a:ext cx="78691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俱去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操何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安在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65453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549474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五、理解并翻译文中的句子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将下列句子翻译成现代汉语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越国以鄙远，君知其难也。焉用亡郑以陪邻？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248742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别国而把远方的郑国当做边邑，您知道那是很难的。为什么要灭掉郑国而给邻国增加土地呢？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3717826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名词活用为动词，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5263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26166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敢以烦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执事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执事：在古代有多种意思，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从事工作，主管其事；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有职守之人，即官员；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指供役使者，仆从；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对对方的敬称；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侍从。本文指对办事的官吏的敬称。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1641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573886"/>
            <a:ext cx="11554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因人之力而敝之，不仁；失其所与，不知；以乱易整，不武。吾其还也。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3141762"/>
            <a:ext cx="11423391" cy="1432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武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为关键词，前三个并列分句均为否定判断句。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192048"/>
            <a:ext cx="112951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依靠别人的力量却又反过来损害他，这是不仁道的；失掉自己的同盟者，这是不明智的；用散乱代替整齐，这是不符合武德的。我们还是回去吧。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</a:p>
        </p:txBody>
      </p:sp>
      <p:sp>
        <p:nvSpPr>
          <p:cNvPr id="5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8861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4" grpId="0"/>
      <p:bldP spid="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微太子言，臣愿得谒之。今行而无信，则秦未可亲也。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太子不说，我也要请求行动。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现在去却没有什么凭信之物，那就无法接近秦王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2269661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微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42515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然则将军之仇报，而燕国见陵之耻除矣。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64400" y="1047266"/>
            <a:ext cx="10319438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这样，那么将军的仇就报了，燕国被欺侮的耻辱也就除掉了。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1621589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陵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9719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私见张良，具告以事，欲呼张良与俱去。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60448" y="1045525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            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项伯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私下会见张良，详细地告诉他项羽将发动进攻的事，想叫张良跟他一同离去。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277666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注意状语后置、省略句式。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4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618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所以遣将守关者，备他盗之出入与非常也。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           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派军队把守函谷关的原因，是防备其他盗贼进来和意外的变故的发生。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197653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出入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非常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三个词的翻译。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47149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9918" y="261442"/>
            <a:ext cx="1154592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六、默写常见的名句名篇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补写出下列名句名篇中的空缺部分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因人之力而敝之，不仁；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；以乱易整，不武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《烛之武退秦师》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5840" y="1557586"/>
            <a:ext cx="43237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失其所与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7607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5814" y="660927"/>
            <a:ext cx="1170003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风萧萧兮易水寒，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《荆轲刺秦王》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1305" y="690709"/>
            <a:ext cx="357334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壮士一去兮不复还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417452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" t="75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94560"/>
            <a:ext cx="1159328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《战国策》：中国古代的一部历史学名著。它是一部国别体史书，又称《国策》。由西汉刘向所整理编写，共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卷，分为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策。《国语》是第一部国别体史书。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3365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830" y="37018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祖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易水：也称易河，河流名，位于河北省易县境内，分南易水、中易水、北易水。因燕太子丹送荆轲刺秦于此作别，高渐离击筑，荆轲合着音乐高歌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风萧萧兮易水寒，壮士一去兮不复还！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而名扬天下。后人常用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荆轲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易水歌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祖：临行祭路神，引申为饯行和送别。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7925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40449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变徵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之声　复为慷慨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变徵、羽：古时音乐七音中的两种声调。古时音乐分宫、商、角、徵、羽、变宫、变徵七音。变徵是徵音的变调，声调悲凉。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266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22135"/>
            <a:ext cx="11538648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厚遗秦王宠臣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中庶子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中庶子：管理国君的车马之类的官。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35221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乃朝服，设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九宾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九宾：九宾之礼，是我国古代外交上最为隆重的礼节，有九个迎宾赞礼的官员司仪施礼，并延引上殿。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76764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9862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9642</TotalTime>
  <Words>4989</Words>
  <Application>Microsoft Office PowerPoint</Application>
  <PresentationFormat>自定义</PresentationFormat>
  <Paragraphs>1892</Paragraphs>
  <Slides>47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2398</cp:revision>
  <dcterms:modified xsi:type="dcterms:W3CDTF">2018-03-30T06:59:13Z</dcterms:modified>
</cp:coreProperties>
</file>