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319" r:id="rId5"/>
    <p:sldId id="320" r:id="rId6"/>
    <p:sldId id="321" r:id="rId8"/>
    <p:sldId id="322" r:id="rId9"/>
    <p:sldId id="351" r:id="rId10"/>
    <p:sldId id="350" r:id="rId11"/>
    <p:sldId id="352" r:id="rId12"/>
    <p:sldId id="353" r:id="rId13"/>
    <p:sldId id="323" r:id="rId14"/>
    <p:sldId id="326" r:id="rId15"/>
    <p:sldId id="347" r:id="rId16"/>
    <p:sldId id="328" r:id="rId17"/>
    <p:sldId id="354" r:id="rId18"/>
    <p:sldId id="329" r:id="rId19"/>
    <p:sldId id="355" r:id="rId20"/>
    <p:sldId id="356" r:id="rId21"/>
    <p:sldId id="357" r:id="rId22"/>
    <p:sldId id="358" r:id="rId23"/>
  </p:sldIdLst>
  <p:sldSz cx="12192000" cy="6858000"/>
  <p:notesSz cx="6858000" cy="9144000"/>
  <p:embeddedFontLst>
    <p:embeddedFont>
      <p:font typeface="楷体" panose="02010609060101010101" pitchFamily="49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1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50882" y="2609850"/>
            <a:ext cx="7908925" cy="13843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介绍一种事物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6216" y="6013303"/>
            <a:ext cx="2159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语文五年级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3448" y="877714"/>
            <a:ext cx="10746740" cy="52629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三、与美食有关的写作方法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先说明了我们作文要描写的是什么。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点明自己什么时候，在哪儿，和谁一起准备做或准备吃什么美食。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在点明描写的是什么之后，我们就要写自己在什么样的心情，经过等待后，终于看到了这份美食。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就可以重点写美食了，先从它的颜色写起。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写了色之后，就可以写一下香味。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就可以写尝到嘴里是什么味道了。就这样从色香味各个方面描写就可以了，加上形容动作心情的优美词语，一定可以写好的。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54215" y="2801966"/>
            <a:ext cx="8212789" cy="17543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下面请同学们拿起笔，按一定顺序，从事物的几个方面，写写你的物品。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2371" y="1278794"/>
            <a:ext cx="8494633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回忆自己经历的一件事的过程，尝试习作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2324" y="1665863"/>
            <a:ext cx="10321925" cy="2316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1.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大声读一读自己的习作，自主评价，看自己的习作是否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介绍清楚了物品的特征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，是否表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达出了对这个事物的感情。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通过自评进行自主修改。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0965" y="695477"/>
            <a:ext cx="5724644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评改习作，分享事件的感受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22324" y="4097487"/>
            <a:ext cx="10860273" cy="2316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3735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把修改后的习作读给同学们听，跟同学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分享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，并邀请其他同学听后表达感受，最后根据其他同学的反馈再次修改自己的习作。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/>
      <p:bldP spid="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80192" y="1659602"/>
            <a:ext cx="10860273" cy="15777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结合两次修改过程，学会评改的方法，养成修改习作的习惯。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80212" y="3971531"/>
            <a:ext cx="10860273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每人试着评改一篇同学的习作，在全班展示点评。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36907" y="1104534"/>
            <a:ext cx="4608512" cy="84773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endParaRPr lang="zh-CN" altLang="en-US" sz="4400" dirty="0" smtClean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9133" y="1808878"/>
            <a:ext cx="1085510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不少人看到过象，都说象是很大的动物。其实还有比象大很多的动物，那就是鲸。目前已知最大的鲸约有一百六十吨重，最小的也有两吨重。我国发现过一头</a:t>
            </a: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近四十吨重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的鲸，</a:t>
            </a: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约十七米长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，一条舌头就有十几头大肥猪那么重。它要是张开嘴，人站在它嘴里，举起手来还摸不到它的上腭，四个人围着桌子坐在它的嘴里看书，还显得很宽敞。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590107" y="2353917"/>
            <a:ext cx="6771992" cy="18107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云形标注 13"/>
          <p:cNvSpPr/>
          <p:nvPr/>
        </p:nvSpPr>
        <p:spPr>
          <a:xfrm>
            <a:off x="7179397" y="4508625"/>
            <a:ext cx="3967573" cy="2082297"/>
          </a:xfrm>
          <a:prstGeom prst="cloudCallout">
            <a:avLst>
              <a:gd name="adj1" fmla="val -43955"/>
              <a:gd name="adj2" fmla="val -8663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近四十吨重”“约十七米长”，用词非常准确。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2897109" y="3739081"/>
            <a:ext cx="4046899" cy="2489705"/>
          </a:xfrm>
          <a:prstGeom prst="cloudCallout">
            <a:avLst>
              <a:gd name="adj1" fmla="val 10863"/>
              <a:gd name="adj2" fmla="val -10172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通过作比较、列数字，鲸的庞大就具体可感了。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224" y="1189971"/>
            <a:ext cx="1085510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鲸生活在海洋里，因为体型像鱼，许多人管它叫鲸鱼。其实它不属于鱼类，而是哺乳动物。在很远的古代，鲸的祖先跟牛羊的祖先一样，生活在陆地上。后来环境发生了变化，鲸的祖先生活在靠近陆地的浅海里。又经过了很长很长的年代，它们的前肢和尾巴渐渐变成了鳍，后肢完全退化了，整个身子成了鱼的样子，适应了海洋的生活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鲸的种类很多，总的来说可以分为两大类：一类是须鲸，没有牙齿；一类是齿鲸，有锋利的牙齿。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730843" y="1981559"/>
            <a:ext cx="4780230" cy="2163779"/>
          </a:xfrm>
          <a:prstGeom prst="cloudCallout">
            <a:avLst>
              <a:gd name="adj1" fmla="val -42234"/>
              <a:gd name="adj2" fmla="val 101413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这段话主要介绍了鲸的种类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25920" y="5074827"/>
            <a:ext cx="9804903" cy="0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15224" y="5797565"/>
            <a:ext cx="5504507" cy="18107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10145" y="987509"/>
            <a:ext cx="1036018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鲸的身子这么大，它们吃什么呢？须鲸主要吃虾和小鱼。它们在海洋里游的时候，张着大嘴，把许多小鱼小虾连同海水一齐吸进嘴里，然后闭上嘴，把海水从须板中间滤出来，把小鱼小虾吞进肚子里，一顿就可以吃两吨多。齿鲸主要吃大鱼和海兽。它们遇到大鱼和海兽，就凶猛地扑上去，用锋利的牙齿咬住，很快就吃掉了。有一种号称“海中之虎”的虎鲸，常常好几十头结成一群，围住一头三十多吨重的长须鲸，几个小时就能把它吃光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87628" y="3467477"/>
            <a:ext cx="3657600" cy="36214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32483" y="1611517"/>
            <a:ext cx="3331675" cy="0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2381061" y="3449370"/>
            <a:ext cx="4327557" cy="2879003"/>
          </a:xfrm>
          <a:prstGeom prst="cloudCallout">
            <a:avLst>
              <a:gd name="adj1" fmla="val 71074"/>
              <a:gd name="adj2" fmla="val -107365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这段话具体描述了不同种类的鲸的捕食方式。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7609" y="1103574"/>
            <a:ext cx="960572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鲸跟牛、羊一样，用肺呼吸，这也说明它不属于鱼类。鲸的鼻孔长在脑袋顶上，呼气的时候浮出海面，从鼻孔喷出来的气形成一股水柱，就像花园里的喷泉一样；等肺里吸足了气，再潜入水中。鲸每隔一段时间必须呼吸一次。不同种类的鲸，喷出的气形成的水柱也不一样；须鲸的水柱是垂直的，游戏有高；齿鲸的水柱是倾斜的，又粗又矮。有经验的人根据水柱的形状，就能判断出鲸的种类和大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8229600" y="3675707"/>
            <a:ext cx="3232087" cy="2534971"/>
          </a:xfrm>
          <a:prstGeom prst="cloudCallout">
            <a:avLst>
              <a:gd name="adj1" fmla="val -56127"/>
              <a:gd name="adj2" fmla="val -83929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形象的写出了鲸的呼吸特点。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4020" y="1350739"/>
            <a:ext cx="9252643" cy="266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鲸是胎生的，幼鲸靠吃母鲸的奶长大，这些特征也说明鲸是哺乳动物，长须鲸刚生下来就有十多米长，七吨重，一天能长三十千克，两三年就可以长成大鲸。鲸的寿命很长，一般可以活几十年到一百年。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097101" y="2683130"/>
            <a:ext cx="6111089" cy="18107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90939" y="3355386"/>
            <a:ext cx="6898740" cy="27160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云形标注 6"/>
          <p:cNvSpPr/>
          <p:nvPr/>
        </p:nvSpPr>
        <p:spPr>
          <a:xfrm>
            <a:off x="5341545" y="4019739"/>
            <a:ext cx="4209861" cy="2326740"/>
          </a:xfrm>
          <a:prstGeom prst="cloudCallout">
            <a:avLst>
              <a:gd name="adj1" fmla="val -23493"/>
              <a:gd name="adj2" fmla="val -96272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用数字说明鲸的生长速度非常惊人。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63735" y="587625"/>
            <a:ext cx="4608512" cy="84773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风向袋的制作</a:t>
            </a:r>
            <a:endParaRPr lang="zh-CN" altLang="en-US" sz="4400" dirty="0" smtClean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8448" y="1400156"/>
            <a:ext cx="10221321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风无影无形，我们怎样才能知道它是从哪个方向出来的呢？可以借助一些容易随风飘动的物体，比如风向袋，根据它飘动的方向判断风向。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制作风向袋可以分下面几个步骤：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第一，准备竹竿、细铁丝、粗铁丝、尖嘴钳、尼龙纱巾或其他较轻的纺织品、塑料绳、针线等材料和工具。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54342" y="5253454"/>
            <a:ext cx="6237838" cy="1403287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首先介绍了制作风向袋需要准备的材料和工具。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734344" y="2791506"/>
            <a:ext cx="8723312" cy="20526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选定一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件你最感兴趣的事物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b="1" i="0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掌握正确的有条理的叙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述</a:t>
            </a:r>
            <a:r>
              <a:rPr lang="zh-CN" altLang="en-US" b="1" noProof="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程的方法。 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多种说明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法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讲述事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形象。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019" y="977774"/>
            <a:ext cx="103662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第二，缝制口袋。用尼龙纱巾缝一个圆锥形口袋，袋口直径约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厘米，袋长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40-50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厘米。用细铁丝做一个和袋口一样大小的圆圈，用针线把细铁丝固定在袋口处，把袋口撑开。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第三，剪下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根长约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厘米左右的塑料绳，在袋口边缘分别扎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个小洞。将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根塑料绳的一头分别穿过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个小洞，绑在铁丝圈上，另一头绑在一起，打一个结实的绳结。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第四，拿一根细铁丝，在离竹竿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厘米处缠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2-3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圈，不要缠的太紧，做一个可以在竹竿上自由滑动的细铁丝圈。离细铁丝圈上下各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厘米处，用尖嘴钳把粗铁丝在竹竿上紧紧缠绕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3-4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圈，这样细铁丝圈就只能在缠紧的粗铁丝圈之间上下滑动。再剪下一根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厘米长的塑料绳，一头绑在之前打好的绳结上，另一头绑在竹竿的细铁丝圈上，把风向袋系在竹竿上。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813960" y="1430448"/>
            <a:ext cx="1774479" cy="9053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421394" y="1883121"/>
            <a:ext cx="3847723" cy="18107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14804" y="2752253"/>
            <a:ext cx="8537418" cy="9054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88467" y="3159659"/>
            <a:ext cx="5911913" cy="27161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31667" y="4010687"/>
            <a:ext cx="4282289" cy="905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198321" y="4445251"/>
            <a:ext cx="2227152" cy="9054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421394" y="4888871"/>
            <a:ext cx="2471596" cy="9054"/>
          </a:xfrm>
          <a:prstGeom prst="line">
            <a:avLst/>
          </a:prstGeom>
          <a:ln w="1905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89283" y="3114392"/>
            <a:ext cx="6237838" cy="1403287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运用列数字的说明方法把制作过程写得很清楚。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42506" y="4787774"/>
            <a:ext cx="6237838" cy="1403287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用“第一”“第二”等词语，有条理的写出了制作风向袋的步骤。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81350" y="1743124"/>
            <a:ext cx="10081120" cy="28103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在我们身边总要接触到各种各样的新鲜事物，你可以选择一种事物介绍给大家，分享你的快乐。</a:t>
            </a:r>
            <a:endParaRPr lang="zh-CN" altLang="en-US" sz="40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237562" y="2046085"/>
            <a:ext cx="2190045" cy="7495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与动物有关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9906" y="1255654"/>
            <a:ext cx="7109639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参考题目，也可以另选要写的内容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波形 5"/>
          <p:cNvSpPr/>
          <p:nvPr/>
        </p:nvSpPr>
        <p:spPr>
          <a:xfrm>
            <a:off x="6479540" y="3044613"/>
            <a:ext cx="1056640" cy="576580"/>
          </a:xfrm>
          <a:prstGeom prst="wave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65765" y="2028651"/>
            <a:ext cx="2224590" cy="8133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740347" y="2007756"/>
            <a:ext cx="2462546" cy="7811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袋鼠的自述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249734" y="2000823"/>
            <a:ext cx="2736643" cy="7921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动物的尾巴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26999" y="2924268"/>
            <a:ext cx="2190045" cy="8114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与植物有关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55202" y="2914378"/>
            <a:ext cx="2224590" cy="81330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720731" y="2920642"/>
            <a:ext cx="2462546" cy="78113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热带植物大观园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230118" y="2904656"/>
            <a:ext cx="2736643" cy="7921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种子的旅行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252644" y="3766241"/>
            <a:ext cx="2190045" cy="8099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与物品有关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480849" y="3754833"/>
            <a:ext cx="2224590" cy="8133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746378" y="3752044"/>
            <a:ext cx="2462546" cy="7811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扫地机器人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246712" y="3745111"/>
            <a:ext cx="2736643" cy="7921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溜溜球的玩法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205869" y="5468294"/>
            <a:ext cx="2190045" cy="778588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其他感兴趣的内容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3425021" y="5437256"/>
            <a:ext cx="2224590" cy="81330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火星的秘密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690550" y="5425414"/>
            <a:ext cx="2462546" cy="781137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草原旅游指南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181831" y="5436587"/>
            <a:ext cx="2736643" cy="79216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中国传统吉祥物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216433" y="4635375"/>
            <a:ext cx="2190045" cy="7737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与美食有关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444638" y="4605857"/>
            <a:ext cx="2224590" cy="81330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涮羊肉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710167" y="4621174"/>
            <a:ext cx="2462546" cy="7811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怎样泡酸菜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210501" y="4596135"/>
            <a:ext cx="2736643" cy="79216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我的美食地图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1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38173" y="591724"/>
            <a:ext cx="10746740" cy="32316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ctr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描写方法：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要想写好这篇文章，就需要学生对这个事物进行</a:t>
            </a: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细心地观察，认真的分析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，抓住事物的</a:t>
            </a:r>
            <a:r>
              <a:rPr lang="zh-CN" altLang="en-US" sz="32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典型特征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进行具体详细的描写。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38173" y="4142356"/>
            <a:ext cx="10746740" cy="14542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描写过程中可以运用我们学过的说明方法，让事物更生动、更形象、更具体。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-130415154H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57367" y="1293795"/>
            <a:ext cx="3084213" cy="231316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9" name="图片 8" descr="167c025eb8ab46598b690bfe15e633c5_th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6393" y="1293795"/>
            <a:ext cx="3228062" cy="232344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4" name="图片 13" descr="0070205772-000000010269811416_1.jpg"/>
          <p:cNvPicPr>
            <a:picLocks noChangeAspect="1"/>
          </p:cNvPicPr>
          <p:nvPr/>
        </p:nvPicPr>
        <p:blipFill>
          <a:blip r:embed="rId3" cstate="print"/>
          <a:srcRect l="20517" t="12145" r="21925" b="9703"/>
          <a:stretch>
            <a:fillRect/>
          </a:stretch>
        </p:blipFill>
        <p:spPr>
          <a:xfrm>
            <a:off x="9098734" y="841971"/>
            <a:ext cx="2313712" cy="3141553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5" name="图片 14" descr="b4dd7c8fgw1f4rd8s8idoj20go0codh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752" y="3938257"/>
            <a:ext cx="3247633" cy="2350507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6" name="图片 15" descr="327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74944" y="3903394"/>
            <a:ext cx="3810000" cy="2292350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97163" y="2142913"/>
            <a:ext cx="10746740" cy="4154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一、与动物、植物有关的写作方法：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要抓住说明对象的特征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。主要介绍动植物的形态、习性、分布、品种、功能、动物的饲养、植物的栽培、以及历史等。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要合理的安排说明顺序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。空间顺序：从上到下、从左到右、从前到后、从远到近、从内到外、先中间后两边等顺序。时间顺序：从古到今。逻辑顺序：特点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用途、原因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结果、整体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部分、主要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次要、概括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具体。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要采用恰当的说明方法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。列数字、举例子、作比较、打比方、分类别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8432" y="4106251"/>
            <a:ext cx="1267486" cy="434567"/>
          </a:xfrm>
          <a:prstGeom prst="rect">
            <a:avLst/>
          </a:prstGeom>
          <a:noFill/>
          <a:ln w="3810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07685" y="4694739"/>
            <a:ext cx="1278048" cy="387790"/>
          </a:xfrm>
          <a:prstGeom prst="rect">
            <a:avLst/>
          </a:prstGeom>
          <a:noFill/>
          <a:ln w="3810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4776" y="4694737"/>
            <a:ext cx="1241834" cy="405897"/>
          </a:xfrm>
          <a:prstGeom prst="rect">
            <a:avLst/>
          </a:prstGeom>
          <a:noFill/>
          <a:ln w="3810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写作方法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anH-fymkwwk7156650.gif"/>
          <p:cNvPicPr>
            <a:picLocks noChangeAspect="1"/>
          </p:cNvPicPr>
          <p:nvPr/>
        </p:nvPicPr>
        <p:blipFill>
          <a:blip r:embed="rId1" cstate="print"/>
          <a:srcRect t="13772" b="8097"/>
          <a:stretch>
            <a:fillRect/>
          </a:stretch>
        </p:blipFill>
        <p:spPr>
          <a:xfrm>
            <a:off x="681021" y="1756373"/>
            <a:ext cx="5140063" cy="3186819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7" name="图片 6" descr="bbb8056a58b1609a.jpg_r_720x480x95_10fe4b1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8550" y="1798370"/>
            <a:ext cx="4641410" cy="3094273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68182" y="781976"/>
            <a:ext cx="11255644" cy="5355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53" tIns="45726" rIns="91453" bIns="45726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二、与物品有关的写作方法：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开头：简要概括物品的来历，总体特点。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）介绍物品的外形。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）介绍物品的用法。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）介绍物品的作用结尾：对物品总结，借物表情，抒发对物品的情感。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在描写的过程中要注意运用各种说明方法。如列数字、作比较、打比方、举例子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。这样有利于把所介绍的物品描述得更生动，更形象。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2635</Words>
  <Application>WPS 演示</Application>
  <PresentationFormat>宽屏</PresentationFormat>
  <Paragraphs>138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楷体</vt:lpstr>
      <vt:lpstr>微软雅黑</vt:lpstr>
      <vt:lpstr>Calibri</vt:lpstr>
      <vt:lpstr>2_自定义设计方案</vt:lpstr>
      <vt:lpstr>         介绍一种事物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106</cp:revision>
  <dcterms:created xsi:type="dcterms:W3CDTF">2019-01-28T06:44:00Z</dcterms:created>
  <dcterms:modified xsi:type="dcterms:W3CDTF">2019-07-26T02:43:07Z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