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74" r:id="rId2"/>
    <p:sldId id="263" r:id="rId3"/>
    <p:sldId id="264" r:id="rId4"/>
    <p:sldId id="340" r:id="rId5"/>
    <p:sldId id="341" r:id="rId6"/>
    <p:sldId id="267" r:id="rId7"/>
    <p:sldId id="342" r:id="rId8"/>
    <p:sldId id="343" r:id="rId9"/>
    <p:sldId id="344" r:id="rId10"/>
    <p:sldId id="345" r:id="rId11"/>
    <p:sldId id="265" r:id="rId12"/>
    <p:sldId id="346" r:id="rId13"/>
    <p:sldId id="347" r:id="rId14"/>
    <p:sldId id="348" r:id="rId15"/>
    <p:sldId id="266" r:id="rId16"/>
    <p:sldId id="349" r:id="rId17"/>
    <p:sldId id="350" r:id="rId18"/>
    <p:sldId id="269" r:id="rId19"/>
    <p:sldId id="339" r:id="rId20"/>
    <p:sldId id="351" r:id="rId21"/>
    <p:sldId id="352" r:id="rId22"/>
    <p:sldId id="270" r:id="rId23"/>
    <p:sldId id="353" r:id="rId24"/>
    <p:sldId id="354" r:id="rId25"/>
    <p:sldId id="355" r:id="rId26"/>
    <p:sldId id="356" r:id="rId27"/>
    <p:sldId id="271" r:id="rId28"/>
    <p:sldId id="357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94" autoAdjust="0"/>
  </p:normalViewPr>
  <p:slideViewPr>
    <p:cSldViewPr showGuides="1">
      <p:cViewPr varScale="1">
        <p:scale>
          <a:sx n="92" d="100"/>
          <a:sy n="92" d="100"/>
        </p:scale>
        <p:origin x="94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2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2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2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1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7</a:t>
            </a:r>
            <a:r>
              <a:rPr lang="en-US" altLang="zh-CN" sz="1600" baseline="30000" dirty="0" smtClean="0"/>
              <a:t>*</a:t>
            </a:r>
            <a:r>
              <a:rPr lang="zh-CN" altLang="zh-CN" sz="1600" dirty="0" smtClean="0"/>
              <a:t>　李商隐诗两首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slide" Target="slide11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Relationship Id="rId9" Type="http://schemas.openxmlformats.org/officeDocument/2006/relationships/image" Target="../media/image1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7</a:t>
            </a:r>
            <a:r>
              <a:rPr lang="en-US" altLang="zh-CN" baseline="30000" dirty="0"/>
              <a:t>*</a:t>
            </a:r>
            <a:r>
              <a:rPr lang="zh-CN" altLang="zh-CN" dirty="0"/>
              <a:t>　李商隐诗两首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庄生晓梦迷蝴蝶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望帝春心托杜鹃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李商隐《锦瑟》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福建高考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此情可待成追忆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只是当时已惘然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李商隐《锦瑟》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沧海月明珠有泪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蓝田日暖玉生烟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李商隐《锦瑟》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)(2011·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23900" y="2564175"/>
            <a:ext cx="192416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295909" y="3374696"/>
            <a:ext cx="192416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87624" y="4180253"/>
            <a:ext cx="192416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830520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庄生晓梦迷蝴蝶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望帝春心托杜鹃。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此联紧承上文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思华年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写诗人的感受。出句用庄周梦蝴蝶事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说是庄周梦见自己身化为蝶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后来梦醒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庄周仍在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不知是庄周梦中变成蝴蝶呢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还是蝴蝶梦见自己变成庄周呢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诗人借此典的虚渺梦境隐喻年轻时沉迷美好年华的情境。对句用望帝魂化杜鹃事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传说周朝末年蜀国君主杜宇禅位退隐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不幸国亡身死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死后魂化为杜鹃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啼声哀怨凄悲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动人心腑。诗人以冤禽写恨怀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亦表达殷切的思念之情。这两句连用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则似乎表明了诗人对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华年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的一往情深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即无论是梦是真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他都不会让自己的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自生自灭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即使他死去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也要像望帝那样借杜鹃的啼声唱出自己的悲哀。这两句各用一事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而衔接得如此自然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如出一意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也反映了诗人用典的工巧。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沧海月明珠有泪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蓝田日暖玉生烟。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颈联以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写了明珠和良玉。月为天上明珠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珠似水中明月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皎月落于沧海之间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明珠浴于泪波之中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形成了一个月、珠、泪三者难解的朦胧妙境。下一句写的则是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蓝田日暖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良玉生烟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可望而不可置于眉睫之前也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的朦胧景象。这两句借景生情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沧海月明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蓝田日暖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之景象来写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珠有泪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的悲哀与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玉生烟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的迷惘。传说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月满则珠圆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月夜下的沧海明珠依然有泪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在茫茫无际的大海里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每一颗珍珠都是一个泪点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蓝田山中出产美玉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有玉之处烟霭蒙蒙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而人们只见山中烟霭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不知玉在何处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美玉如同沧海遗珠一样无人赏识。这里的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都可以理解为诗人自喻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不仅喻才能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更喻德行与理想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也可以理解为喻指诗人美好的向往和情感。但不论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诗句都充满了怅惘、悲伤之感。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99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空闻虎旅传宵柝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无复鸡人报晓筹。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这两句承上铺写。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宵柝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即徒闻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宵柝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报晓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即不用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报晓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。此皆承上两句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徒闻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暗指杨玉环被缢于马嵬之事。长期做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太平天子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、沉湎于淫乐生活的唐玄宗及其宠妃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哪里听到过军营中报更的梆子声呢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皇宫中连公鸡都不准养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皇帝和贵妃安然高卧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自有专人去做公鸡报晓的工作。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虎旅传宵柝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本来是为了巡逻和警卫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以保障皇帝和贵妃的安全。而冠以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虎旅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传宵柝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却不能保障皇帝和贵妃的安全了。也正因为如此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才使得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无复鸡人报晓筹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05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如何四纪为天子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不及卢家有莫愁。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这两句诗是嘲讽唐玄宗虽多年做皇帝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却不能长保他的妃子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不及普通人家能始终相守。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四十八年。古人以十二年为一纪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唐玄宗在位四十五年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将近四纪。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卢家有莫愁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借南朝乐府民歌的典故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指平民夫妇的恩爱生活。诗歌以对比手法和反诘语气作结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寄托感慨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点明题旨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警醒后世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把批判的锋芒直接指向唐玄宗。唐玄宗贵为天子却不得不赐死宠妃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而平民百姓卢家夫婿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却能与莫愁女白头偕老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这到底是为什么呢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语言虽直白了些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但表达出来的感情至深至痛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鞭挞有力。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62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0396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梁启超曾说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义山的《锦瑟》《碧城》《圣女祠》等诗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讲的什么事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我理会不着。拆开来一句一句地叫我解释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我连文义也解不出来。但我觉得它美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读起来令我精神上得一种新鲜的愉快。须知美是多方面的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美是含有神秘性的。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《中国韵文里所表现的情感》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你是怎样解读《锦瑟》一诗的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《锦瑟》一诗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境界扑朔迷离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情感深长绵邈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确实是一个千古之谜。有很多学者把它当作政治诗来读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并从诗人的经历中寻找蛛丝马迹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阐幽发微。李商隐一生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是在党争的政治派别夹缝中求得生存的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受过一些大官的恩惠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也因之被另一些人排挤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有过短暂的荣光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更有过长期的失意。但他在政治上的得失悲欢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未必用这样朦胧的诗歌来表现。有人认为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《锦瑟》是一首写恋情的诗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是一个诗人回首锦瑟华年所唱出的一曲哀婉凄美的歌。其意境高远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感情真挚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可意会不可言传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可感悟不可支离。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4744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《马嵬》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一诗在章法结构上有怎样的特点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贵妃之死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这首咏史诗从章法上看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采用了倒叙的手法。先说唐玄宗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召魂之举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的荒唐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再追述马嵬之变后的凄凉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最后点出问题的实质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尺幅之间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可谓一波三折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曲折幽深。另外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第五、六句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倒行逆施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当时七夕笑牵牛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事发在前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反而置后说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此日六军同驻马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事发在后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反而先着笔。这一点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是李商隐学杜甫之处。他的诗虽没有杜诗的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却颇得杜诗的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顿挫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如水流遇阻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回环幽咽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蓄势待发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波澜起伏。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Y08.eps" descr="id:2147496260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779912" y="1556792"/>
            <a:ext cx="1656184" cy="205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33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《马嵬》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这首诗的主旨句是哪两句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结合其表现手法和在诗中的作用分析其成为主旨句的原因。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这首诗以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重点是写唐玄宗在马嵬驿为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死杨贵妃的事。首联用讥讽的语调确定了杨贵妃之死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中间两联写马嵬之变和发生悲剧的经过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尾联是对前六句的总结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是尾联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如何四纪为天子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不及卢家有莫愁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。这两句运用了对比的表现手法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诗歌前三联对李、杨二人的事迹进行描述后以本联作结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对比强烈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讽刺辛辣而深刻。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二字开启了读者的心灵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引导读者深思李、杨悲剧的根源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使人联想到李隆基晚年的荒淫好色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怠于政事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任用奸臣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远离忠贤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以致酿成自己的爱情悲剧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这正是这首诗的主旨所在。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61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27858"/>
              </p:ext>
            </p:extLst>
          </p:nvPr>
        </p:nvGraphicFramePr>
        <p:xfrm>
          <a:off x="508000" y="1645903"/>
          <a:ext cx="8128000" cy="3820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8" imgW="3837032" imgH="1803176" progId="Word.Document.12">
                  <p:embed/>
                </p:oleObj>
              </mc:Choice>
              <mc:Fallback>
                <p:oleObj name="文档" r:id="rId8" imgW="3837032" imgH="18031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45903"/>
                        <a:ext cx="8128000" cy="38201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2474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深情绵邈、典丽精工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李商隐的诗歌内容丰富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师承极广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继承了屈原香草美人的寄托手法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阮籍旨趣遥深、难以猜测的风格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杜甫的忧国伤时的精神和沉郁顿挫的诗风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韩愈的雄奇奔放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李贺的幽冷奇艳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六朝诗歌的精工秾丽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以及民歌的清新流丽。以《锦瑟》《马嵬》为例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可见其深情绵邈、典丽精工的特点。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一、构思缜密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情致深蕴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李诗较少采用直抒胸臆的方式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力避平直之语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诗中大量运用比兴、象征等手法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造成一种缠绵顿挫、缜密深曲的特色。精确的对偶、工丽深细的语言、和美婉转的音律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外形特别美丽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意义往往隐晦。《锦瑟》中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诗人大量借用典故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采用比兴手法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运用联想与想象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以片断意象的组合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创造朦胧的境界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传达出真挚浓烈而又幽约深思的意境。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60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你耗尽一生为万物寻找对仗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可你自己的下联是谁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在那个喧闹而热爱偶数的朝代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你是唯一孤独无匹的事物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林东威《夜读李商隐》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。在晚唐诗坛上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李商隐的确是一位最耀眼的孤独的明星。不幸的遭遇让他一生左右为难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忧愁伤感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无所适从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满腹的才华使他的诗众体兼备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情致深蕴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影响深远。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二、长于用典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含而不露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《锦瑟》中间四句连用四个典故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庄生梦蝶、望帝啼鹃、南海鲛人、蓝田玉烟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传达迷惘、悲哀、伤感、虚幻的情感体验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四个典故的片段式连接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情调意境的内在统一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构筑起全诗色彩斑斓、光怪陆离的朦胧画面。李商隐的用典方式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摒弃了简单替代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突出了典故的辞藻色彩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较多地运用了那些具有神奇色彩与强烈情感的故事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形成了委婉幽深而情感深邃的风格。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1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三、咏史体志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别出心裁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李商隐的咏史诗涉及的内容广泛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思想蕴含丰富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体现了诗人留心国家大事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关心民生疾苦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力图为走向衰亡的晚唐寻求济世良方的良苦用心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闪耀着诗人深沉的忧患意识和批判精神。在李商隐的咏史诗中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诗人不是历史故事的叙述者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诗人最急于表现的也不是历史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而是自己对历史人物的情感态度。《马嵬》是这类咏史诗的代表作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是李商隐借咏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天宝遗事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对本朝历史巨变的责任者唐玄宗的讽喻和批判。其思想之深刻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是同时代的诗人少有的。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李商隐诗秾丽而时带沉郁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摇曳而不失厚重。丰富深厚的思想内容与曲折见意的表现形式达到完美和谐的统一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形成深情绵邈、典丽精工的独特风格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对后世文学产生了深远的影响。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33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情深唯有李商隐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最初喜欢上李商隐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是因为那一首晦涩难懂的《锦瑟》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当时最爱的是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此情可待成追忆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只是当时已惘然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。千年前的哀怨透纸而出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究竟有多少感慨才能写出这一首《锦瑟》呢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在那个百花齐放的年代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见过元稹的痴情、柳三变的多情、苏东坡的专情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但深情者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平生所见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唯义山尔。那个写下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何当共剪西窗烛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却话巴山夜雨时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来寄托对妻子思念的李商隐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那个低吟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春蚕到死丝方尽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蜡炬成灰泪始干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的才高八斗的李商隐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那个浅唱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身无彩凤双飞翼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心有灵犀一点通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的惆怅失落的李商隐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那个拥有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春心莫共花争发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一寸相思一寸灰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清词丽句的李商隐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那个我们最爱的与杜牧并称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小李杜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的小李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李商隐。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幽心不独伤离别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情深唯有李商隐。深情二字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是义山诗的特点。刘熙载言义山的诗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深情绵邈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张采田则云其诗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哀感沉绵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。这其实是因为义山的一生有难言之痛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至苦之情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郁结于心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发为诗句。他的一生都是不幸的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夹在牛、李二党的斗争中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怀才不遇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一直都郁郁不得志。唐代有诗人在其诗《哭李商隐》中曰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虚负凌云壮志才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一生襟抱未曾开。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不禁替这个自小崭露头角的义山可惜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他属于那种大器早成的人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凭他的悟性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从娶了恩人敌党的女儿时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就已料到了这样的结局。可是悟到了又如何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他又能如何呢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他不是一个甘于寂寞的人啊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所以只能眼睁睁地卷入两党的斗争中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聪慧的人注定是悲哀的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尤其是在那个乱世中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因为他比别人更清醒地看清了局势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预见了未来。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45101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49587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古语有云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浮生若梦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为欢几何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义山终究是义山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七分深情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三分忧郁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成就了这个我们所爱的李商隐。固执地认为义山的忧郁是深植于灵魂深处的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所以时常在想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如果他如陶潜般淡定恬静、安贫乐道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或如李白般蔑视权贵、寄情山水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他会不会活得开心一些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但是他若真如他们这般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就不是我们所爱的李商隐了。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李商隐年少时的才华为令狐楚所赏识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于是提拔他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他的仕途一度很顺畅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但令狐楚死后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他在政治上失去了依傍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于是娶了王茂元的女儿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陷入了牛、李两党的斗争中。他本无意介入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无奈造物弄人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使他背上了背恩负德的骂名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这对他那样清高孤傲的人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怕是一个很大的打击吧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而妻子的离世则是他心口上一道永远的伤疤。他不像太白般花间一壶酒可以邀得花月徘徊影凌乱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他的不甘、愤恨、无奈全都反映在他的诗里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字字珠玑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行行血泪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伤怀而不泣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欲哭而无泪。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2492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4552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一直很奇怪当时才高八斗的义山被许多人爱慕着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却为何在妻子离世后一直没有再娶。原来深情的人也最为痴情啊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岁的李商隐离开了这个他深爱并怨恨的世界。一直认为像义山那样的人是注定不会长寿的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因为他太深情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太执着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太聪慧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太早洞察世情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他命定了的早逝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逃也逃不掉。他那样的人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只适合活在后人仰望的高度中。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浮生若梦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透过泛黄的纸页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仿佛可以看见千年前那个落寞的李商隐身着一件青衫端坐于窗前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在明月清辉的映射下轻吟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直道相思了无益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未妨惆怅是清狂。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一首《锦瑟》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实为义山一生的写照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他的一生都将如水月般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映入历史的明镜中。写到这里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我才陡然明白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一弦一柱思华年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寄托了他多少的辛酸往事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所以不要责备义山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一生襟抱未曾开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。我独爱这样的李商隐。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888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本文是一篇咏赞李商隐的抒情散文。文章从李商隐的《锦瑟》一诗入手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引出他不同寻常的人生际遇和独具魅力的诗歌成就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字里行间充溢着对李商隐诗歌的赞美和对诗人遭遇的同情。文章围绕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大量引用李商隐的诗句和古今关于李商隐诗歌成就与特点的诗评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使文章典雅中寓灵动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评述中抒真情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有效避免了史实给人的干瘪瘦硬之感。首尾相扣的结构是文章突出的特点。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71025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秋风生渭水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落叶满长安。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因了一场安史之乱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大唐帝国的光芒渐渐逝去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迷离的琵琶声中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重碇危樯、江风扬浪的唐王朝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双手已触摸到大漠的孤烟、落日。空有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欲回天地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之志的李商隐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在晚唐的长烟落日中踟蹰而行。时代的不幸和政治的倾轧没来由地压在了这位诗人单薄的肩上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但他却能在这个社会的夹缝中矢志不渝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初衷不改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李商隐的一生可以给我们很多的启示。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晚唐时期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以牛僧孺、李宗闵为领袖的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牛党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和以李德裕为领袖的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在数十年中互相攻讦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争斗不休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成为当时政治的一大矛盾。李商隐先因文章才学而深得牛党要员令狐楚的赏识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被推荐为官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后李党的王茂元爱其才将女儿嫁给他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他因此而遭到牛党的排斥。令人感慨的是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李商隐对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牛党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的排斥虽怨而不怒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王茂元的女儿王氏情深意笃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恩爱有加。更令人深思的是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李商隐在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牛李党争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的夹缝中求生存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辗转于各藩镇当幕僚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郁郁不得志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潦倒终身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却终成晚唐诗坛一大家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为后人留下了千古传诵的诗篇。李商隐虽然没有像庄子所说的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游刃有余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但面对厄运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能矢志不渝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终有所成就。他用自己的一生诠释了什么是坚韧。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48264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Y07.eps" descr="id:214749620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555776" y="1268760"/>
            <a:ext cx="3312368" cy="523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本课选的李商隐的两首诗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风格各异。《锦瑟》是一首很有李商隐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该诗作于唐宣宗大中十二年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(858)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。这年诗人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罢盐铁推官后回郑州闲居。诗人一生经历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有难言之痛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至苦之情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郁结中怀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发为诗句。本诗虽题为《锦瑟》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但并非一般的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咏物诗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。古来解此诗者有几十家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众说纷纭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莫衷一是。《马嵬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》是一首咏史诗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即马嵬坡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在今天的陕西兴平市西面。天宝十五年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(756),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安史叛军攻破潼关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唐玄宗仓皇逃往四川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走到马嵬坡的时候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随行的将士发动兵变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杀死了权相杨国忠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并迫使唐玄宗赐死杨贵妃。唐玄宗和杨贵妃的故事是中国古代文学史上一个重要题材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歌咏此事的诗词曲赋有很多。唐人写马嵬之变往往把罪责推到杨贵妃身上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红颜祸水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为唐玄宗开脱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李商隐却把矛头直接指向了唐玄宗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对他进行了尖锐的讽刺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在思想和艺术上都别开生面。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34633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李商隐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(813—858),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晚唐诗人。字义山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号玉谿生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怀州河内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今河南沁阳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人。他生活在唐朝末年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牛李党争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时期。年轻时受牛党令狐楚赏识而中进士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后来又被李党王茂元招为女婿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因此牛党认为他背恩负德。牛党掌权后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他一直在政治上受到压抑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郁郁不得志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成了牛、李党争的牺牲品。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岁时死在荥阳。有《李义山诗集》。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李商隐与杜牧合称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小李杜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与温庭筠合称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。其为文与同时期的段成式、温庭筠风格相近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且三人都在家族里排行第十六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故世称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三十六体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6721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1227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951967"/>
              </p:ext>
            </p:extLst>
          </p:nvPr>
        </p:nvGraphicFramePr>
        <p:xfrm>
          <a:off x="508000" y="2037036"/>
          <a:ext cx="8128000" cy="395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6" imgW="3893887" imgH="1894973" progId="Word.Document.12">
                  <p:embed/>
                </p:oleObj>
              </mc:Choice>
              <mc:Fallback>
                <p:oleObj name="文档" r:id="rId6" imgW="3893887" imgH="18949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037036"/>
                        <a:ext cx="8128000" cy="3956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499910"/>
              </p:ext>
            </p:extLst>
          </p:nvPr>
        </p:nvGraphicFramePr>
        <p:xfrm>
          <a:off x="508000" y="1196752"/>
          <a:ext cx="8128000" cy="5135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6" imgW="3837032" imgH="2424154" progId="Word.Document.12">
                  <p:embed/>
                </p:oleObj>
              </mc:Choice>
              <mc:Fallback>
                <p:oleObj name="文档" r:id="rId6" imgW="3837032" imgH="24241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196752"/>
                        <a:ext cx="8128000" cy="5135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116891" y="1618339"/>
            <a:ext cx="11729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7282" y="2143247"/>
            <a:ext cx="13889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06981" y="2688937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92955" y="3248980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40679" y="3730613"/>
            <a:ext cx="8123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85536" y="4271933"/>
            <a:ext cx="8123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10738" y="4803462"/>
            <a:ext cx="8935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92453" y="5384476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45759" y="5917875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438696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198618"/>
              </p:ext>
            </p:extLst>
          </p:nvPr>
        </p:nvGraphicFramePr>
        <p:xfrm>
          <a:off x="508000" y="2791292"/>
          <a:ext cx="8128000" cy="1573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6" imgW="3837032" imgH="742654" progId="Word.Document.12">
                  <p:embed/>
                </p:oleObj>
              </mc:Choice>
              <mc:Fallback>
                <p:oleObj name="文档" r:id="rId6" imgW="3837032" imgH="7426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791292"/>
                        <a:ext cx="8128000" cy="1573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199290" y="2843247"/>
            <a:ext cx="11650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271298" y="3398178"/>
            <a:ext cx="11650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196371" y="3927021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98987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31452"/>
              </p:ext>
            </p:extLst>
          </p:nvPr>
        </p:nvGraphicFramePr>
        <p:xfrm>
          <a:off x="508000" y="2113962"/>
          <a:ext cx="8128000" cy="311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6" imgW="3910080" imgH="1498267" progId="Word.Document.12">
                  <p:embed/>
                </p:oleObj>
              </mc:Choice>
              <mc:Fallback>
                <p:oleObj name="文档" r:id="rId6" imgW="3910080" imgH="14982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113962"/>
                        <a:ext cx="8128000" cy="3115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5883270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243</TotalTime>
  <Words>3770</Words>
  <Application>Microsoft Office PowerPoint</Application>
  <PresentationFormat>全屏显示(4:3)</PresentationFormat>
  <Paragraphs>130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7*　李商隐诗两首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dbc</cp:lastModifiedBy>
  <cp:revision>语文备课大师【全免费】</cp:revision>
  <dcterms:created xsi:type="dcterms:W3CDTF">2015-04-23T00:36:31Z</dcterms:created>
  <dcterms:modified xsi:type="dcterms:W3CDTF">2017-05-15T02:18:43Z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