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5" r:id="rId3"/>
    <p:sldId id="280" r:id="rId4"/>
    <p:sldId id="279" r:id="rId5"/>
    <p:sldId id="281" r:id="rId6"/>
    <p:sldId id="28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6BA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1272" y="-858"/>
      </p:cViewPr>
      <p:guideLst>
        <p:guide orient="horz" pos="217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itchFamily="34" charset="0"/>
              <a:buNone/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itchFamily="34" charset="0"/>
              <a:buNone/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81D1490C-9E58-4D4F-AF1C-E938E0EB3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56134-B918-4173-A072-5DB41E4E67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2239-5055-415D-9BE6-4714C8ACEF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E47BD-F461-4CA6-A70B-E8409ADB63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9BE53-0B26-44A3-A00A-B69E0F9BE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C9C3C-FB6B-462F-85AB-E180B0569E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8FB8-CC29-47E8-AF56-80C2DD91F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F95AB-0E1F-4CFD-A7FE-2B551F2767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1CF18-B267-4CD8-97B6-94B73E13D8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9CB68-3B92-45AB-AC0C-0A23223D46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31272-2546-447F-8CD3-FCCDE3F6A1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14EBA-294D-4D6C-91CE-DB6BFF167B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 smtClean="0">
                <a:latin typeface="Arial" pitchFamily="34" charset="0"/>
              </a:defRPr>
            </a:lvl1pPr>
          </a:lstStyle>
          <a:p>
            <a:pPr>
              <a:defRPr/>
            </a:pPr>
            <a:fld id="{917A7479-FE96-4877-A081-29E7AC1F9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611188" y="981075"/>
            <a:ext cx="2271712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>
                <a:ea typeface="楷体" pitchFamily="49" charset="-122"/>
              </a:rPr>
              <a:t>习作：</a:t>
            </a:r>
            <a:endParaRPr lang="en-US" altLang="zh-CN" sz="5400">
              <a:ea typeface="楷体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286000" y="2643188"/>
            <a:ext cx="41322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ea typeface="楷体" pitchFamily="49" charset="-122"/>
              </a:rPr>
              <a:t>写  日 记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625" y="1330325"/>
            <a:ext cx="8429625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           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  2017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日         星期一         天气晴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　 今天吃完午饭后，爸爸和舅舅带我去捉鱼。我们带好捉鱼的工具，来到稻田旁边的河沟，我学着爸爸和舅舅的样子挽起裤腿、光着脚丫小心翼翼地下了水。刚开始我很害怕，不敢弯腰摸鱼，怕摔倒被水冲走，舅舅告诉我这里的水很浅不用怕，我这才发现水只到我的膝盖下。我哈哈大笑起来，这才放开胆量跟在他们后面开始捉鱼。爸爸告诉我不要着急要慢慢来，我静下心来，仔细地向前摸着，突然感觉手边一动就使劲一抓，果然抓到了一条鱼。我高兴地大喊大叫：“我抓到了，我抓到了！”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　　时间过得真快呀，好像不一会儿爸爸和舅舅就把小水桶装满了鱼。我只好恋恋不舍地和爸爸回家了。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　　今天真是高兴的一天。 </a:t>
            </a:r>
          </a:p>
        </p:txBody>
      </p:sp>
      <p:pic>
        <p:nvPicPr>
          <p:cNvPr id="3075" name="Picture 6" descr="a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0" y="5072063"/>
            <a:ext cx="1300163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C:\Users\lenovo03\AppData\Roaming\Tencent\Users\541737432\QQ\WinTemp\RichOle\2Y6U9C3Y8MJ8XQZQ_HB{{~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1563"/>
            <a:ext cx="7986712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071563" y="1928813"/>
            <a:ext cx="65722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摇牙的动作：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左摇右摇、晃动。</a:t>
            </a:r>
            <a:endParaRPr lang="zh-CN" altLang="en-US" sz="12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对牙的描写：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摇摇欲坠、一挺身、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滑到了。</a:t>
            </a:r>
            <a:endParaRPr lang="zh-CN" altLang="en-US" sz="12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摇牙时的心情：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唉！怎么办？    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让我感觉很难受。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ard13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300" y="849313"/>
            <a:ext cx="757237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矩形 1"/>
          <p:cNvSpPr>
            <a:spLocks noChangeArrowheads="1"/>
          </p:cNvSpPr>
          <p:nvPr/>
        </p:nvSpPr>
        <p:spPr bwMode="auto">
          <a:xfrm>
            <a:off x="3963988" y="1550988"/>
            <a:ext cx="41433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上课的心情 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上课前的准备 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上课的老师  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上课的过程  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上课的收获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   ……</a:t>
            </a:r>
          </a:p>
          <a:p>
            <a:pPr>
              <a:lnSpc>
                <a:spcPct val="150000"/>
              </a:lnSpc>
            </a:pP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49613" y="1112838"/>
            <a:ext cx="413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体育课可以写什么内容？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3362325" y="1628775"/>
            <a:ext cx="457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3" name="矩形 2"/>
          <p:cNvSpPr>
            <a:spLocks noChangeArrowheads="1"/>
          </p:cNvSpPr>
          <p:nvPr/>
        </p:nvSpPr>
        <p:spPr bwMode="auto">
          <a:xfrm>
            <a:off x="1643063" y="2357438"/>
            <a:ext cx="6029325" cy="2554287"/>
          </a:xfrm>
          <a:prstGeom prst="rect">
            <a:avLst/>
          </a:prstGeom>
          <a:noFill/>
          <a:ln w="38100">
            <a:solidFill>
              <a:srgbClr val="00B050"/>
            </a:solidFill>
            <a:prstDash val="lgDashDot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>
                <a:latin typeface="楷体" pitchFamily="49" charset="-122"/>
                <a:ea typeface="楷体" pitchFamily="49" charset="-122"/>
              </a:rPr>
              <a:t> 生龙活虎    欢声笑语 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>
                <a:latin typeface="楷体" pitchFamily="49" charset="-122"/>
                <a:ea typeface="楷体" pitchFamily="49" charset="-122"/>
              </a:rPr>
              <a:t> 你追我赶    遥遥领先 </a:t>
            </a:r>
            <a:endParaRPr lang="zh-CN" altLang="zh-CN" sz="40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8" name="Picture 2" descr="F:\戴龙静\图库\ppt小照\小蜜蜂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1714500"/>
            <a:ext cx="1176338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052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000125"/>
            <a:ext cx="82915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71625" y="2428875"/>
            <a:ext cx="5857875" cy="30464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/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3200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-122"/>
                <a:ea typeface="华文楷体" charset="-122"/>
                <a:cs typeface="华文楷体" charset="-122"/>
              </a:rPr>
              <a:t>多观察能把文章写真实；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-122"/>
                <a:ea typeface="华文楷体" charset="-122"/>
                <a:cs typeface="华文楷体" charset="-122"/>
              </a:rPr>
              <a:t>　　多思考能把文章写明白；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-122"/>
                <a:ea typeface="华文楷体" charset="-122"/>
                <a:cs typeface="华文楷体" charset="-122"/>
              </a:rPr>
              <a:t>　　多修改能把文章写通顺；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charset="-122"/>
                <a:ea typeface="华文楷体" charset="-122"/>
                <a:cs typeface="华文楷体" charset="-122"/>
              </a:rPr>
              <a:t>        多读书能把文章写精彩。</a:t>
            </a:r>
          </a:p>
        </p:txBody>
      </p:sp>
      <p:sp>
        <p:nvSpPr>
          <p:cNvPr id="7172" name="WordArt 7"/>
          <p:cNvSpPr>
            <a:spLocks noChangeArrowheads="1" noChangeShapeType="1" noTextEdit="1"/>
          </p:cNvSpPr>
          <p:nvPr/>
        </p:nvSpPr>
        <p:spPr bwMode="auto">
          <a:xfrm>
            <a:off x="3571875" y="1785938"/>
            <a:ext cx="1785938" cy="7143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写作儿歌</a:t>
            </a:r>
          </a:p>
        </p:txBody>
      </p:sp>
      <p:pic>
        <p:nvPicPr>
          <p:cNvPr id="7173" name="Picture 7" descr="F:\戴龙静\图库\ppt小照\小蜜蜂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1214438"/>
            <a:ext cx="17256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61</Words>
  <Characters>0</Characters>
  <Application>Microsoft Office PowerPoint</Application>
  <PresentationFormat>全屏显示(4:3)</PresentationFormat>
  <Lines>0</Lines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宋体</vt:lpstr>
      <vt:lpstr>楷体</vt:lpstr>
      <vt:lpstr>华文彩云</vt:lpstr>
      <vt:lpstr>华文楷体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admin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lbx777</cp:lastModifiedBy>
  <cp:revision>23</cp:revision>
  <dcterms:created xsi:type="dcterms:W3CDTF">2015-03-28T16:48:03Z</dcterms:created>
  <dcterms:modified xsi:type="dcterms:W3CDTF">2018-07-12T19:35:47Z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