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13"/>
  </p:notesMasterIdLst>
  <p:sldIdLst>
    <p:sldId id="299" r:id="rId4"/>
    <p:sldId id="423" r:id="rId5"/>
    <p:sldId id="424" r:id="rId6"/>
    <p:sldId id="425" r:id="rId7"/>
    <p:sldId id="427" r:id="rId8"/>
    <p:sldId id="428" r:id="rId9"/>
    <p:sldId id="429" r:id="rId10"/>
    <p:sldId id="430" r:id="rId11"/>
    <p:sldId id="431" r:id="rId12"/>
    <p:sldId id="392" r:id="rId14"/>
    <p:sldId id="393" r:id="rId15"/>
    <p:sldId id="394" r:id="rId16"/>
    <p:sldId id="261" r:id="rId17"/>
    <p:sldId id="395" r:id="rId18"/>
    <p:sldId id="437" r:id="rId19"/>
    <p:sldId id="285" r:id="rId20"/>
    <p:sldId id="457" r:id="rId21"/>
    <p:sldId id="287" r:id="rId22"/>
    <p:sldId id="304" r:id="rId23"/>
    <p:sldId id="396" r:id="rId24"/>
    <p:sldId id="305" r:id="rId25"/>
    <p:sldId id="435" r:id="rId26"/>
    <p:sldId id="288" r:id="rId27"/>
    <p:sldId id="295" r:id="rId28"/>
    <p:sldId id="438" r:id="rId29"/>
    <p:sldId id="432" r:id="rId30"/>
    <p:sldId id="398" r:id="rId31"/>
    <p:sldId id="433" r:id="rId32"/>
    <p:sldId id="296" r:id="rId33"/>
    <p:sldId id="399" r:id="rId34"/>
    <p:sldId id="298" r:id="rId35"/>
    <p:sldId id="404" r:id="rId36"/>
    <p:sldId id="407" r:id="rId37"/>
    <p:sldId id="436" r:id="rId38"/>
    <p:sldId id="458" r:id="rId3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15AB"/>
    <a:srgbClr val="0000FF"/>
    <a:srgbClr val="FF0000"/>
    <a:srgbClr val="FF99FF"/>
    <a:srgbClr val="CC3399"/>
    <a:srgbClr val="FF33CC"/>
    <a:srgbClr val="0066FF"/>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90" y="-108"/>
      </p:cViewPr>
      <p:guideLst>
        <p:guide orient="horz" pos="2176"/>
        <p:guide pos="2876"/>
      </p:guideLst>
    </p:cSldViewPr>
  </p:slideViewPr>
  <p:notesTextViewPr>
    <p:cViewPr>
      <p:scale>
        <a:sx n="100" d="100"/>
        <a:sy n="100" d="100"/>
      </p:scale>
      <p:origin x="0" y="0"/>
    </p:cViewPr>
  </p:notesTextViewPr>
  <p:sorterViewPr>
    <p:cViewPr>
      <p:scale>
        <a:sx n="68" d="100"/>
        <a:sy n="68"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notesMaster" Target="notesMasters/notes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17DB9A-63B3-4FF3-A24B-30A439D2CE5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4BEDC9-50FD-4774-B0D6-45B675A0F27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9" Type="http://schemas.openxmlformats.org/officeDocument/2006/relationships/hyperlink" Target="http://www.1ppt.com/ziliao/"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n/"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fanwen/" TargetMode="Externa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9" Type="http://schemas.openxmlformats.org/officeDocument/2006/relationships/hyperlink" Target="http://www.1ppt.com/ziliao/"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n/"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fanwen/" TargetMode="External"/><Relationship Id="rId1"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9" Type="http://schemas.openxmlformats.org/officeDocument/2006/relationships/hyperlink" Target="http://www.1ppt.com/ziliao/"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n/"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fanwen/" TargetMode="External"/><Relationship Id="rId1" Type="http://schemas.openxmlformats.org/officeDocument/2006/relationships/slide" Target="../slides/slide25.xml"/></Relationships>
</file>

<file path=ppt/notesSlides/_rels/notesSlide5.xml.rels><?xml version="1.0" encoding="UTF-8" standalone="yes"?>
<Relationships xmlns="http://schemas.openxmlformats.org/package/2006/relationships"><Relationship Id="rId9" Type="http://schemas.openxmlformats.org/officeDocument/2006/relationships/hyperlink" Target="http://www.1ppt.com/ziliao/"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n/"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fanwen/" TargetMode="External"/><Relationship Id="rId1" Type="http://schemas.openxmlformats.org/officeDocument/2006/relationships/slide" Target="../slides/slide2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幻灯片图像占位符 1"/>
          <p:cNvSpPr>
            <a:spLocks noGrp="1" noRot="1" noChangeAspect="1"/>
          </p:cNvSpPr>
          <p:nvPr>
            <p:ph type="sldImg"/>
          </p:nvPr>
        </p:nvSpPr>
        <p:spPr/>
      </p:sp>
      <p:sp>
        <p:nvSpPr>
          <p:cNvPr id="46082" name="备注占位符 2"/>
          <p:cNvSpPr>
            <a:spLocks noGrp="1"/>
          </p:cNvSpPr>
          <p:nvPr>
            <p:ph type="body"/>
          </p:nvPr>
        </p:nvSpPr>
        <p:spPr/>
        <p:txBody>
          <a:bodyPr wrap="square" lIns="91440" tIns="45720" rIns="91440" bIns="45720" anchor="ctr"/>
          <a:p>
            <a:pPr lvl="0"/>
            <a:r>
              <a:rPr lang="en-US" altLang="zh-CN" dirty="0">
                <a:solidFill>
                  <a:srgbClr val="4A452A"/>
                </a:solidFill>
              </a:rPr>
              <a:t>PPT</a:t>
            </a:r>
            <a:r>
              <a:rPr lang="zh-CN" altLang="en-US" dirty="0">
                <a:solidFill>
                  <a:srgbClr val="4A452A"/>
                </a:solidFill>
              </a:rPr>
              <a:t>模板：</a:t>
            </a:r>
            <a:r>
              <a:rPr lang="en-US" altLang="zh-CN" dirty="0">
                <a:solidFill>
                  <a:srgbClr val="4A452A"/>
                </a:solidFill>
                <a:hlinkClick r:id="rId3"/>
              </a:rPr>
              <a:t>www.1ppt.com/moban/</a:t>
            </a:r>
            <a:r>
              <a:rPr lang="en-US" altLang="zh-CN" dirty="0">
                <a:solidFill>
                  <a:srgbClr val="4A452A"/>
                </a:solidFill>
              </a:rPr>
              <a:t>                  PPT</a:t>
            </a:r>
            <a:r>
              <a:rPr lang="zh-CN" altLang="en-US" dirty="0">
                <a:solidFill>
                  <a:srgbClr val="4A452A"/>
                </a:solidFill>
              </a:rPr>
              <a:t>素材：</a:t>
            </a:r>
            <a:r>
              <a:rPr lang="en-US" altLang="zh-CN" dirty="0">
                <a:solidFill>
                  <a:srgbClr val="4A452A"/>
                </a:solidFill>
                <a:hlinkClick r:id="rId4"/>
              </a:rPr>
              <a:t>www.1ppt.com/sucai/</a:t>
            </a:r>
            <a:endParaRPr lang="en-US" altLang="zh-CN" dirty="0">
              <a:solidFill>
                <a:srgbClr val="4A452A"/>
              </a:solidFill>
            </a:endParaRPr>
          </a:p>
          <a:p>
            <a:pPr lvl="0"/>
            <a:r>
              <a:rPr lang="en-US" altLang="zh-CN" dirty="0">
                <a:solidFill>
                  <a:srgbClr val="4A452A"/>
                </a:solidFill>
              </a:rPr>
              <a:t>PPT</a:t>
            </a:r>
            <a:r>
              <a:rPr lang="zh-CN" altLang="en-US" dirty="0">
                <a:solidFill>
                  <a:srgbClr val="4A452A"/>
                </a:solidFill>
              </a:rPr>
              <a:t>背景：</a:t>
            </a:r>
            <a:r>
              <a:rPr lang="en-US" altLang="zh-CN" dirty="0">
                <a:solidFill>
                  <a:srgbClr val="4A452A"/>
                </a:solidFill>
                <a:hlinkClick r:id="rId5"/>
              </a:rPr>
              <a:t>www.1ppt.com/beijing/</a:t>
            </a:r>
            <a:r>
              <a:rPr lang="en-US" altLang="zh-CN" dirty="0">
                <a:solidFill>
                  <a:srgbClr val="4A452A"/>
                </a:solidFill>
              </a:rPr>
              <a:t>                   PPT</a:t>
            </a:r>
            <a:r>
              <a:rPr lang="zh-CN" altLang="en-US" dirty="0">
                <a:solidFill>
                  <a:srgbClr val="4A452A"/>
                </a:solidFill>
              </a:rPr>
              <a:t>图表：</a:t>
            </a:r>
            <a:r>
              <a:rPr lang="en-US" altLang="zh-CN" dirty="0">
                <a:solidFill>
                  <a:srgbClr val="4A452A"/>
                </a:solidFill>
                <a:hlinkClick r:id="rId6"/>
              </a:rPr>
              <a:t>www.1ppt.com/tubiao/</a:t>
            </a:r>
            <a:r>
              <a:rPr lang="en-US" altLang="zh-CN" dirty="0">
                <a:solidFill>
                  <a:srgbClr val="4A452A"/>
                </a:solidFill>
              </a:rPr>
              <a:t>      </a:t>
            </a:r>
            <a:endParaRPr lang="en-US" altLang="zh-CN" dirty="0">
              <a:solidFill>
                <a:srgbClr val="4A452A"/>
              </a:solidFill>
            </a:endParaRPr>
          </a:p>
          <a:p>
            <a:pPr lvl="0"/>
            <a:r>
              <a:rPr lang="en-US" altLang="zh-CN" dirty="0">
                <a:solidFill>
                  <a:srgbClr val="4A452A"/>
                </a:solidFill>
              </a:rPr>
              <a:t>PPT</a:t>
            </a:r>
            <a:r>
              <a:rPr lang="zh-CN" altLang="en-US" dirty="0">
                <a:solidFill>
                  <a:srgbClr val="4A452A"/>
                </a:solidFill>
              </a:rPr>
              <a:t>下载：</a:t>
            </a:r>
            <a:r>
              <a:rPr lang="en-US" altLang="zh-CN" dirty="0">
                <a:solidFill>
                  <a:srgbClr val="4A452A"/>
                </a:solidFill>
                <a:hlinkClick r:id="rId7"/>
              </a:rPr>
              <a:t>www.1ppt.com/xiazai/</a:t>
            </a:r>
            <a:r>
              <a:rPr lang="en-US" altLang="zh-CN" dirty="0">
                <a:solidFill>
                  <a:srgbClr val="4A452A"/>
                </a:solidFill>
              </a:rPr>
              <a:t>                     PPT</a:t>
            </a:r>
            <a:r>
              <a:rPr lang="zh-CN" altLang="en-US" dirty="0">
                <a:solidFill>
                  <a:srgbClr val="4A452A"/>
                </a:solidFill>
              </a:rPr>
              <a:t>教程： </a:t>
            </a:r>
            <a:r>
              <a:rPr lang="en-US" altLang="zh-CN" dirty="0">
                <a:solidFill>
                  <a:srgbClr val="4A452A"/>
                </a:solidFill>
                <a:hlinkClick r:id="rId8"/>
              </a:rPr>
              <a:t>www.1ppt.com/powerpoint/</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资料下载：</a:t>
            </a:r>
            <a:r>
              <a:rPr lang="en-US" altLang="zh-CN" dirty="0">
                <a:solidFill>
                  <a:srgbClr val="4A452A"/>
                </a:solidFill>
                <a:hlinkClick r:id="rId9"/>
              </a:rPr>
              <a:t>www.1ppt.com/ziliao/</a:t>
            </a:r>
            <a:r>
              <a:rPr lang="en-US" altLang="zh-CN" dirty="0">
                <a:solidFill>
                  <a:srgbClr val="4A452A"/>
                </a:solidFill>
              </a:rPr>
              <a:t>                   </a:t>
            </a:r>
            <a:r>
              <a:rPr lang="zh-CN" altLang="en-US" dirty="0">
                <a:solidFill>
                  <a:srgbClr val="4A452A"/>
                </a:solidFill>
              </a:rPr>
              <a:t>范文下载：</a:t>
            </a:r>
            <a:r>
              <a:rPr lang="en-US" altLang="zh-CN" dirty="0">
                <a:solidFill>
                  <a:srgbClr val="4A452A"/>
                </a:solidFill>
                <a:hlinkClick r:id="rId10"/>
              </a:rPr>
              <a:t>www.1ppt.com/fanwen/</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试卷下载：</a:t>
            </a:r>
            <a:r>
              <a:rPr lang="en-US" altLang="zh-CN" dirty="0">
                <a:solidFill>
                  <a:srgbClr val="4A452A"/>
                </a:solidFill>
                <a:hlinkClick r:id="rId11"/>
              </a:rPr>
              <a:t>www.1ppt.com/shiti/</a:t>
            </a:r>
            <a:r>
              <a:rPr lang="en-US" altLang="zh-CN" dirty="0">
                <a:solidFill>
                  <a:srgbClr val="4A452A"/>
                </a:solidFill>
              </a:rPr>
              <a:t>                     </a:t>
            </a:r>
            <a:r>
              <a:rPr lang="zh-CN" altLang="en-US" dirty="0">
                <a:solidFill>
                  <a:srgbClr val="4A452A"/>
                </a:solidFill>
              </a:rPr>
              <a:t>教案下载：</a:t>
            </a:r>
            <a:r>
              <a:rPr lang="en-US" altLang="zh-CN" dirty="0">
                <a:solidFill>
                  <a:srgbClr val="4A452A"/>
                </a:solidFill>
                <a:hlinkClick r:id="rId12"/>
              </a:rPr>
              <a:t>www.1ppt.com/jiaoan/</a:t>
            </a:r>
            <a:r>
              <a:rPr lang="en-US" altLang="zh-CN" dirty="0">
                <a:solidFill>
                  <a:srgbClr val="4A452A"/>
                </a:solidFill>
              </a:rPr>
              <a:t>               </a:t>
            </a:r>
            <a:endParaRPr lang="en-US" altLang="zh-CN" dirty="0">
              <a:solidFill>
                <a:srgbClr val="4A452A"/>
              </a:solidFill>
            </a:endParaRPr>
          </a:p>
          <a:p>
            <a:pPr lvl="0"/>
            <a:r>
              <a:rPr lang="en-US" altLang="zh-CN" dirty="0">
                <a:solidFill>
                  <a:srgbClr val="4A452A"/>
                </a:solidFill>
              </a:rPr>
              <a:t>PPT</a:t>
            </a:r>
            <a:r>
              <a:rPr lang="zh-CN" altLang="en-US" dirty="0">
                <a:solidFill>
                  <a:srgbClr val="4A452A"/>
                </a:solidFill>
              </a:rPr>
              <a:t>论坛：</a:t>
            </a:r>
            <a:r>
              <a:rPr lang="en-US" altLang="zh-CN" dirty="0">
                <a:solidFill>
                  <a:srgbClr val="4A452A"/>
                </a:solidFill>
                <a:hlinkClick r:id="rId13"/>
              </a:rPr>
              <a:t>www.1ppt.cn</a:t>
            </a:r>
            <a:r>
              <a:rPr lang="en-US" altLang="zh-CN" dirty="0">
                <a:solidFill>
                  <a:srgbClr val="4A452A"/>
                </a:solidFill>
              </a:rPr>
              <a:t>                                      PPT</a:t>
            </a:r>
            <a:r>
              <a:rPr lang="zh-CN" altLang="en-US" dirty="0">
                <a:solidFill>
                  <a:srgbClr val="4A452A"/>
                </a:solidFill>
              </a:rPr>
              <a:t>课件：</a:t>
            </a:r>
            <a:r>
              <a:rPr lang="en-US" altLang="zh-CN" dirty="0">
                <a:solidFill>
                  <a:srgbClr val="4A452A"/>
                </a:solidFill>
                <a:hlinkClick r:id="rId14"/>
              </a:rPr>
              <a:t>www.1ppt.com/kejian/</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语文课件：</a:t>
            </a:r>
            <a:r>
              <a:rPr lang="en-US" altLang="zh-CN" dirty="0">
                <a:solidFill>
                  <a:srgbClr val="4A452A"/>
                </a:solidFill>
                <a:hlinkClick r:id="rId15"/>
              </a:rPr>
              <a:t>www.1ppt.com/kejian/yuwen/</a:t>
            </a:r>
            <a:r>
              <a:rPr lang="en-US" altLang="zh-CN" dirty="0">
                <a:solidFill>
                  <a:srgbClr val="4A452A"/>
                </a:solidFill>
              </a:rPr>
              <a:t>    </a:t>
            </a:r>
            <a:r>
              <a:rPr lang="zh-CN" altLang="en-US" dirty="0">
                <a:solidFill>
                  <a:srgbClr val="4A452A"/>
                </a:solidFill>
              </a:rPr>
              <a:t>数学课件：</a:t>
            </a:r>
            <a:r>
              <a:rPr lang="en-US" altLang="zh-CN" dirty="0">
                <a:solidFill>
                  <a:srgbClr val="4A452A"/>
                </a:solidFill>
                <a:hlinkClick r:id="rId16"/>
              </a:rPr>
              <a:t>www.1ppt.com/kejian/shuxue/</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英语课件：</a:t>
            </a:r>
            <a:r>
              <a:rPr lang="en-US" altLang="zh-CN" dirty="0">
                <a:solidFill>
                  <a:srgbClr val="4A452A"/>
                </a:solidFill>
                <a:hlinkClick r:id="rId17"/>
              </a:rPr>
              <a:t>www.1ppt.com/kejian/yingyu/</a:t>
            </a:r>
            <a:r>
              <a:rPr lang="en-US" altLang="zh-CN" dirty="0">
                <a:solidFill>
                  <a:srgbClr val="4A452A"/>
                </a:solidFill>
              </a:rPr>
              <a:t>    </a:t>
            </a:r>
            <a:r>
              <a:rPr lang="zh-CN" altLang="en-US" dirty="0">
                <a:solidFill>
                  <a:srgbClr val="4A452A"/>
                </a:solidFill>
              </a:rPr>
              <a:t>美术课件：</a:t>
            </a:r>
            <a:r>
              <a:rPr lang="en-US" altLang="zh-CN" dirty="0">
                <a:solidFill>
                  <a:srgbClr val="4A452A"/>
                </a:solidFill>
                <a:hlinkClick r:id="rId18"/>
              </a:rPr>
              <a:t>www.1ppt.com/kejian/meishu/</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科学课件：</a:t>
            </a:r>
            <a:r>
              <a:rPr lang="en-US" altLang="zh-CN" dirty="0">
                <a:solidFill>
                  <a:srgbClr val="4A452A"/>
                </a:solidFill>
                <a:hlinkClick r:id="rId19"/>
              </a:rPr>
              <a:t>www.1ppt.com/kejian/kexue/</a:t>
            </a:r>
            <a:r>
              <a:rPr lang="en-US" altLang="zh-CN" dirty="0">
                <a:solidFill>
                  <a:srgbClr val="4A452A"/>
                </a:solidFill>
              </a:rPr>
              <a:t>     </a:t>
            </a:r>
            <a:r>
              <a:rPr lang="zh-CN" altLang="en-US" dirty="0">
                <a:solidFill>
                  <a:srgbClr val="4A452A"/>
                </a:solidFill>
              </a:rPr>
              <a:t>物理课件：</a:t>
            </a:r>
            <a:r>
              <a:rPr lang="en-US" altLang="zh-CN" dirty="0">
                <a:solidFill>
                  <a:srgbClr val="4A452A"/>
                </a:solidFill>
                <a:hlinkClick r:id="rId20"/>
              </a:rPr>
              <a:t>www.1ppt.com/kejian/wuli/</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化学课件：</a:t>
            </a:r>
            <a:r>
              <a:rPr lang="en-US" altLang="zh-CN" dirty="0">
                <a:solidFill>
                  <a:srgbClr val="4A452A"/>
                </a:solidFill>
                <a:hlinkClick r:id="rId21"/>
              </a:rPr>
              <a:t>www.1ppt.com/kejian/huaxue/</a:t>
            </a:r>
            <a:r>
              <a:rPr lang="en-US" altLang="zh-CN" dirty="0">
                <a:solidFill>
                  <a:srgbClr val="4A452A"/>
                </a:solidFill>
              </a:rPr>
              <a:t>  </a:t>
            </a:r>
            <a:r>
              <a:rPr lang="zh-CN" altLang="en-US" dirty="0">
                <a:solidFill>
                  <a:srgbClr val="4A452A"/>
                </a:solidFill>
              </a:rPr>
              <a:t>生物课件：</a:t>
            </a:r>
            <a:r>
              <a:rPr lang="en-US" altLang="zh-CN" dirty="0">
                <a:solidFill>
                  <a:srgbClr val="4A452A"/>
                </a:solidFill>
                <a:hlinkClick r:id="rId22"/>
              </a:rPr>
              <a:t>www.1ppt.com/kejian/shengwu/</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地理课件：</a:t>
            </a:r>
            <a:r>
              <a:rPr lang="en-US" altLang="zh-CN" dirty="0">
                <a:solidFill>
                  <a:srgbClr val="4A452A"/>
                </a:solidFill>
                <a:hlinkClick r:id="rId23"/>
              </a:rPr>
              <a:t>www.1ppt.com/kejian/dili/</a:t>
            </a:r>
            <a:r>
              <a:rPr lang="en-US" altLang="zh-CN" dirty="0">
                <a:solidFill>
                  <a:srgbClr val="4A452A"/>
                </a:solidFill>
              </a:rPr>
              <a:t>          </a:t>
            </a:r>
            <a:r>
              <a:rPr lang="zh-CN" altLang="en-US" dirty="0">
                <a:solidFill>
                  <a:srgbClr val="4A452A"/>
                </a:solidFill>
              </a:rPr>
              <a:t>历史课件：</a:t>
            </a:r>
            <a:r>
              <a:rPr lang="en-US" altLang="zh-CN" dirty="0">
                <a:solidFill>
                  <a:srgbClr val="4A452A"/>
                </a:solidFill>
                <a:hlinkClick r:id="rId24"/>
              </a:rPr>
              <a:t>www.1ppt.com/kejian/lishi/</a:t>
            </a:r>
            <a:r>
              <a:rPr lang="en-US" altLang="zh-CN" dirty="0">
                <a:solidFill>
                  <a:srgbClr val="4A452A"/>
                </a:solidFill>
              </a:rPr>
              <a:t>        </a:t>
            </a:r>
            <a:endParaRPr lang="en-US" altLang="zh-CN" dirty="0">
              <a:solidFill>
                <a:srgbClr val="4A452A"/>
              </a:solidFill>
            </a:endParaRPr>
          </a:p>
          <a:p>
            <a:pPr lvl="0"/>
            <a:r>
              <a:rPr lang="en-US" altLang="zh-CN" dirty="0">
                <a:solidFill>
                  <a:srgbClr val="4A452A"/>
                </a:solidFill>
              </a:rPr>
              <a:t>  </a:t>
            </a:r>
            <a:endParaRPr lang="zh-CN" altLang="en-US" dirty="0">
              <a:solidFill>
                <a:srgbClr val="4A452A"/>
              </a:solidFill>
            </a:endParaRPr>
          </a:p>
          <a:p>
            <a:pPr lvl="0"/>
            <a:endParaRPr lang="zh-CN" altLang="en-US" dirty="0"/>
          </a:p>
        </p:txBody>
      </p:sp>
      <p:sp>
        <p:nvSpPr>
          <p:cNvPr id="46083" name="灯片编号占位符 3"/>
          <p:cNvSpPr>
            <a:spLocks noGrp="1"/>
          </p:cNvSpPr>
          <p:nvPr>
            <p:ph type="sldNum" sz="quarter"/>
          </p:nvPr>
        </p:nvSpPr>
        <p:spPr>
          <a:xfrm>
            <a:off x="3883025" y="8685213"/>
            <a:ext cx="2973388" cy="457200"/>
          </a:xfrm>
          <a:prstGeom prst="rect">
            <a:avLst/>
          </a:prstGeom>
          <a:noFill/>
          <a:ln w="9525">
            <a:noFill/>
          </a:ln>
        </p:spPr>
        <p:txBody>
          <a:bodyPr wrap="square" lIns="91440" tIns="45720" rIns="91440" bIns="45720" anchor="b"/>
          <a:p>
            <a:pPr lvl="0" indent="0"/>
            <a:fld id="{9A0DB2DC-4C9A-4742-B13C-FB6460FD3503}"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  </a:t>
            </a:r>
            <a:endParaRPr lang="zh-CN" altLang="en-US"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A04BEDC9-50FD-4774-B0D6-45B675A0F27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  </a:t>
            </a:r>
            <a:endParaRPr lang="zh-CN" altLang="en-US"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A04BEDC9-50FD-4774-B0D6-45B675A0F27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  </a:t>
            </a:r>
            <a:endParaRPr lang="zh-CN" altLang="en-US"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A04BEDC9-50FD-4774-B0D6-45B675A0F27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289A932-7703-4D98-89FC-888BD3AB4A42}"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B1F10D2-BF5E-4806-BC1D-2E33CD8328F6}"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68AAFA1-00E8-4041-BEF4-6CA8679444EA}"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SmartArt 占位符 2"/>
          <p:cNvSpPr>
            <a:spLocks noGrp="1"/>
          </p:cNvSpPr>
          <p:nvPr>
            <p:ph type="pic" idx="1"/>
          </p:nvPr>
        </p:nvSpPr>
        <p:spPr>
          <a:xfrm>
            <a:off x="457200" y="1600200"/>
            <a:ext cx="8229600" cy="4525963"/>
          </a:xfrm>
        </p:spPr>
        <p:txBody>
          <a:bodyPr/>
          <a:lstStyle/>
          <a:p>
            <a:endParaRPr lang="zh-CN" altLang="en-US"/>
          </a:p>
        </p:txBody>
      </p:sp>
      <p:sp>
        <p:nvSpPr>
          <p:cNvPr id="4" name="日期占位符 3"/>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fld id="{E8F226D0-D1E9-49D5-9002-C2C9F3EED1AB}" type="slidenum">
              <a:rPr lang="en-US" altLang="zh-CN"/>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4" name="页脚占位符 3"/>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6553200" y="6245225"/>
            <a:ext cx="2133600" cy="476250"/>
          </a:xfrm>
        </p:spPr>
        <p:txBody>
          <a:bodyPr/>
          <a:lstStyle>
            <a:lvl1pPr>
              <a:defRPr/>
            </a:lvl1pPr>
          </a:lstStyle>
          <a:p>
            <a:fld id="{B8E3B5D8-54FD-4A65-8110-102A44C0170F}" type="slidenum">
              <a:rPr lang="en-US" altLang="zh-CN"/>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19EA68D-B88F-442F-85CC-6F9468252767}" type="slidenum">
              <a:rPr lang="en-US" altLang="zh-CN"/>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F2583B7-8CDA-4978-800C-55020F4A3DE0}" type="slidenum">
              <a:rPr lang="en-US" altLang="zh-CN"/>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6104B30-A5CF-4F99-9921-D3DED8C9F446}" type="slidenum">
              <a:rPr lang="en-US" altLang="zh-CN"/>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8E0E02A-6251-4770-9F61-924EE7A2CF3F}" type="slidenum">
              <a:rPr lang="en-US" altLang="zh-CN"/>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D34349D6-07AE-4AB8-91FD-33B06ED84346}" type="slidenum">
              <a:rPr lang="en-US" altLang="zh-CN"/>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ADFE9148-EC8E-4E21-A95D-E16580A08868}"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1EF80A9-F9E6-47C4-8112-1F4D2F8F00F4}" type="slidenum">
              <a:rPr lang="en-US" altLang="zh-CN"/>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779E1ECE-3477-433A-B415-918B3C08233C}" type="slidenum">
              <a:rPr lang="en-US" altLang="zh-CN"/>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79442B5-31C8-4DAD-8137-2815646925D0}" type="slidenum">
              <a:rPr lang="en-US" altLang="zh-CN"/>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148AEA2-75E0-4F82-B47F-A26B567F6149}" type="slidenum">
              <a:rPr lang="en-US" altLang="zh-CN"/>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2879B44-79D1-41C1-B870-D012E1759D3D}" type="slidenum">
              <a:rPr lang="en-US" altLang="zh-CN"/>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A7D041C-88A3-4DD2-88A3-79AAAA37426A}" type="slidenum">
              <a:rPr lang="en-US" altLang="zh-CN"/>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4" name="页脚占位符 3"/>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6553200" y="6245225"/>
            <a:ext cx="2133600" cy="476250"/>
          </a:xfrm>
        </p:spPr>
        <p:txBody>
          <a:bodyPr/>
          <a:lstStyle>
            <a:lvl1pPr>
              <a:defRPr/>
            </a:lvl1pPr>
          </a:lstStyle>
          <a:p>
            <a:fld id="{4D2B6614-D9B8-44D2-A17E-606EC2ECEF84}"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1596139-0AD0-4F87-A2BB-9C462A09955C}"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7427799D-9087-47C4-A1E5-3D797C0558D5}"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02DF486-1CC7-4913-88EB-DB0D0AE08BE5}"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32F7DFB7-0732-469B-BD5C-4A7E903F5ADB}"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DF60C85-8BA8-403C-8352-43A6CC37F7E4}"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8EF0C84-819B-43F6-94F6-3B9964F1069B}"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E0149F7-3C22-4DF0-B8B0-EFFB36666B20}"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4" Type="http://schemas.openxmlformats.org/officeDocument/2006/relationships/theme" Target="../theme/theme2.xml"/><Relationship Id="rId13" Type="http://schemas.openxmlformats.org/officeDocument/2006/relationships/image" Target="../media/image2.jpeg"/><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21859"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186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endParaRPr lang="en-US" altLang="zh-CN"/>
          </a:p>
        </p:txBody>
      </p:sp>
      <p:sp>
        <p:nvSpPr>
          <p:cNvPr id="12186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endParaRPr lang="en-US" altLang="zh-CN"/>
          </a:p>
        </p:txBody>
      </p:sp>
      <p:sp>
        <p:nvSpPr>
          <p:cNvPr id="12186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fld id="{7C968EB6-693A-4B14-9CF3-1F888860D9A8}"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51555"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5155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endParaRPr lang="en-US" altLang="zh-CN"/>
          </a:p>
        </p:txBody>
      </p:sp>
      <p:sp>
        <p:nvSpPr>
          <p:cNvPr id="15155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endParaRPr lang="en-US" altLang="zh-CN"/>
          </a:p>
        </p:txBody>
      </p:sp>
      <p:sp>
        <p:nvSpPr>
          <p:cNvPr id="15155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fld id="{046F2F7C-600D-425A-AB39-01D9021D004C}"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jpeg"/><Relationship Id="rId3" Type="http://schemas.openxmlformats.org/officeDocument/2006/relationships/image" Target="../media/image6.jpeg"/><Relationship Id="rId2" Type="http://schemas.openxmlformats.org/officeDocument/2006/relationships/hyperlink" Target="http://www.hudong.com/htm2word/&#23011;&#28057;&#36784;&#28051;&#28356;&#26208;&#28766;?%20onclick=" TargetMode="Externa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1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a:xfrm>
            <a:off x="562610" y="1600200"/>
            <a:ext cx="8018145" cy="4719320"/>
          </a:xfrm>
          <a:solidFill>
            <a:schemeClr val="accent3"/>
          </a:solidFill>
          <a:ln w="28575" cmpd="sng">
            <a:solidFill>
              <a:srgbClr val="FF0000"/>
            </a:solidFill>
            <a:prstDash val="solid"/>
          </a:ln>
        </p:spPr>
        <p:txBody>
          <a:bodyPr/>
          <a:lstStyle/>
          <a:p>
            <a:pPr>
              <a:buFontTx/>
              <a:buNone/>
            </a:pPr>
            <a:r>
              <a:rPr kumimoji="1" lang="en-US" altLang="zh-CN" b="1" dirty="0">
                <a:solidFill>
                  <a:srgbClr val="FF0000"/>
                </a:solidFill>
                <a:latin typeface="楷体_GB2312" pitchFamily="49" charset="-122"/>
                <a:ea typeface="楷体_GB2312" pitchFamily="49" charset="-122"/>
              </a:rPr>
              <a:t>     </a:t>
            </a:r>
            <a:r>
              <a:rPr kumimoji="1" lang="zh-CN" altLang="en-US" sz="6600" b="1" dirty="0">
                <a:solidFill>
                  <a:srgbClr val="C00000"/>
                </a:solidFill>
                <a:latin typeface="楷体_GB2312" pitchFamily="49" charset="-122"/>
                <a:ea typeface="楷体_GB2312" pitchFamily="49" charset="-122"/>
              </a:rPr>
              <a:t>鄂</a:t>
            </a:r>
            <a:r>
              <a:rPr kumimoji="1" lang="en-US" altLang="zh-CN" sz="6600" b="1" dirty="0">
                <a:solidFill>
                  <a:srgbClr val="1115AB"/>
                </a:solidFill>
                <a:latin typeface="楷体_GB2312" pitchFamily="49" charset="-122"/>
                <a:ea typeface="楷体_GB2312" pitchFamily="49" charset="-122"/>
              </a:rPr>
              <a:t>(</a:t>
            </a:r>
            <a:r>
              <a:rPr kumimoji="1" lang="en-US" altLang="zh-CN" sz="6600" b="1">
                <a:solidFill>
                  <a:srgbClr val="FF0000"/>
                </a:solidFill>
                <a:latin typeface="Times New Roman" panose="02020603050405020304" pitchFamily="18" charset="0"/>
                <a:sym typeface="+mn-ea"/>
              </a:rPr>
              <a:t>è</a:t>
            </a:r>
            <a:r>
              <a:rPr kumimoji="1" lang="en-US" altLang="zh-CN" sz="6600" b="1" dirty="0">
                <a:solidFill>
                  <a:srgbClr val="1115AB"/>
                </a:solidFill>
                <a:latin typeface="楷体_GB2312" pitchFamily="49" charset="-122"/>
                <a:ea typeface="楷体_GB2312" pitchFamily="49" charset="-122"/>
              </a:rPr>
              <a:t>)   </a:t>
            </a:r>
            <a:r>
              <a:rPr kumimoji="1" lang="zh-CN" altLang="en-US" sz="6600" b="1" dirty="0">
                <a:solidFill>
                  <a:srgbClr val="C00000"/>
                </a:solidFill>
                <a:latin typeface="楷体_GB2312" pitchFamily="49" charset="-122"/>
                <a:ea typeface="楷体_GB2312" pitchFamily="49" charset="-122"/>
              </a:rPr>
              <a:t>豫</a:t>
            </a:r>
            <a:r>
              <a:rPr kumimoji="1" lang="en-US" altLang="zh-CN" sz="6600" b="1" dirty="0">
                <a:solidFill>
                  <a:srgbClr val="1115AB"/>
                </a:solidFill>
                <a:latin typeface="楷体_GB2312" pitchFamily="49" charset="-122"/>
                <a:ea typeface="楷体_GB2312" pitchFamily="49" charset="-122"/>
              </a:rPr>
              <a:t>(</a:t>
            </a:r>
            <a:r>
              <a:rPr kumimoji="1" lang="en-US" altLang="zh-CN" sz="6600" b="1">
                <a:solidFill>
                  <a:srgbClr val="FF0000"/>
                </a:solidFill>
                <a:latin typeface="Times New Roman" panose="02020603050405020304" pitchFamily="18" charset="0"/>
                <a:sym typeface="+mn-ea"/>
              </a:rPr>
              <a:t>yù</a:t>
            </a:r>
            <a:r>
              <a:rPr kumimoji="1" lang="en-US" altLang="zh-CN" sz="6600" b="1" dirty="0">
                <a:solidFill>
                  <a:srgbClr val="1115AB"/>
                </a:solidFill>
                <a:latin typeface="楷体_GB2312" pitchFamily="49" charset="-122"/>
                <a:ea typeface="楷体_GB2312" pitchFamily="49" charset="-122"/>
              </a:rPr>
              <a:t>)</a:t>
            </a:r>
            <a:endParaRPr kumimoji="1" lang="en-US" altLang="zh-CN" sz="6600" b="1" dirty="0">
              <a:solidFill>
                <a:srgbClr val="1115AB"/>
              </a:solidFill>
              <a:latin typeface="楷体_GB2312" pitchFamily="49" charset="-122"/>
              <a:ea typeface="楷体_GB2312" pitchFamily="49" charset="-122"/>
            </a:endParaRPr>
          </a:p>
          <a:p>
            <a:pPr>
              <a:buFontTx/>
              <a:buNone/>
            </a:pPr>
            <a:r>
              <a:rPr kumimoji="1" lang="zh-CN" altLang="en-US" sz="6600" b="1" dirty="0">
                <a:solidFill>
                  <a:srgbClr val="C00000"/>
                </a:solidFill>
                <a:latin typeface="楷体_GB2312" pitchFamily="49" charset="-122"/>
                <a:ea typeface="楷体_GB2312" pitchFamily="49" charset="-122"/>
              </a:rPr>
              <a:t>绥</a:t>
            </a:r>
            <a:r>
              <a:rPr kumimoji="1" lang="zh-CN" altLang="en-US" sz="6600" b="1" dirty="0">
                <a:solidFill>
                  <a:srgbClr val="1115AB"/>
                </a:solidFill>
                <a:latin typeface="楷体_GB2312" pitchFamily="49" charset="-122"/>
                <a:ea typeface="楷体_GB2312" pitchFamily="49" charset="-122"/>
              </a:rPr>
              <a:t>靖</a:t>
            </a:r>
            <a:r>
              <a:rPr kumimoji="1" lang="en-US" altLang="zh-CN" sz="6600" b="1" dirty="0">
                <a:solidFill>
                  <a:srgbClr val="1115AB"/>
                </a:solidFill>
                <a:latin typeface="楷体_GB2312" pitchFamily="49" charset="-122"/>
                <a:ea typeface="楷体_GB2312" pitchFamily="49" charset="-122"/>
              </a:rPr>
              <a:t>(</a:t>
            </a:r>
            <a:r>
              <a:rPr kumimoji="1" lang="en-US" altLang="zh-CN" sz="6600" b="1">
                <a:solidFill>
                  <a:srgbClr val="FF0000"/>
                </a:solidFill>
                <a:latin typeface="Times New Roman" panose="02020603050405020304" pitchFamily="18" charset="0"/>
                <a:sym typeface="+mn-ea"/>
              </a:rPr>
              <a:t>suí</a:t>
            </a:r>
            <a:r>
              <a:rPr kumimoji="1" lang="en-US" altLang="zh-CN" sz="6600" b="1" dirty="0">
                <a:solidFill>
                  <a:srgbClr val="1115AB"/>
                </a:solidFill>
                <a:latin typeface="楷体_GB2312" pitchFamily="49" charset="-122"/>
                <a:ea typeface="楷体_GB2312" pitchFamily="49" charset="-122"/>
              </a:rPr>
              <a:t>)  </a:t>
            </a:r>
            <a:r>
              <a:rPr kumimoji="1" lang="zh-CN" altLang="en-US" sz="6600" b="1" dirty="0">
                <a:solidFill>
                  <a:srgbClr val="1115AB"/>
                </a:solidFill>
                <a:latin typeface="楷体_GB2312" pitchFamily="49" charset="-122"/>
                <a:ea typeface="楷体_GB2312" pitchFamily="49" charset="-122"/>
              </a:rPr>
              <a:t>阻</a:t>
            </a:r>
            <a:r>
              <a:rPr kumimoji="1" lang="zh-CN" altLang="en-US" sz="6600" b="1" dirty="0">
                <a:solidFill>
                  <a:srgbClr val="C00000"/>
                </a:solidFill>
                <a:latin typeface="楷体_GB2312" pitchFamily="49" charset="-122"/>
                <a:ea typeface="楷体_GB2312" pitchFamily="49" charset="-122"/>
              </a:rPr>
              <a:t>遏</a:t>
            </a:r>
            <a:r>
              <a:rPr kumimoji="1" lang="en-US" altLang="zh-CN" sz="6600" b="1" dirty="0">
                <a:solidFill>
                  <a:srgbClr val="1115AB"/>
                </a:solidFill>
                <a:latin typeface="楷体_GB2312" pitchFamily="49" charset="-122"/>
                <a:ea typeface="楷体_GB2312" pitchFamily="49" charset="-122"/>
              </a:rPr>
              <a:t>(</a:t>
            </a:r>
            <a:r>
              <a:rPr kumimoji="1" lang="en-US" altLang="zh-CN" sz="6600" b="1">
                <a:solidFill>
                  <a:srgbClr val="FF0000"/>
                </a:solidFill>
                <a:latin typeface="Times New Roman" panose="02020603050405020304" pitchFamily="18" charset="0"/>
                <a:sym typeface="+mn-ea"/>
              </a:rPr>
              <a:t>è</a:t>
            </a:r>
            <a:r>
              <a:rPr kumimoji="1" lang="en-US" altLang="zh-CN" sz="6600" b="1" dirty="0">
                <a:solidFill>
                  <a:srgbClr val="1115AB"/>
                </a:solidFill>
                <a:latin typeface="楷体_GB2312" pitchFamily="49" charset="-122"/>
                <a:ea typeface="楷体_GB2312" pitchFamily="49" charset="-122"/>
              </a:rPr>
              <a:t>)</a:t>
            </a:r>
            <a:endParaRPr kumimoji="1" lang="en-US" altLang="zh-CN" sz="6600" b="1" dirty="0">
              <a:solidFill>
                <a:srgbClr val="1115AB"/>
              </a:solidFill>
              <a:latin typeface="楷体_GB2312" pitchFamily="49" charset="-122"/>
              <a:ea typeface="楷体_GB2312" pitchFamily="49" charset="-122"/>
            </a:endParaRPr>
          </a:p>
          <a:p>
            <a:pPr>
              <a:buFontTx/>
              <a:buNone/>
            </a:pPr>
            <a:r>
              <a:rPr kumimoji="1" lang="zh-CN" altLang="en-US" sz="6600" b="1" dirty="0">
                <a:solidFill>
                  <a:srgbClr val="C00000"/>
                </a:solidFill>
                <a:latin typeface="楷体_GB2312" pitchFamily="49" charset="-122"/>
                <a:ea typeface="楷体_GB2312" pitchFamily="49" charset="-122"/>
              </a:rPr>
              <a:t>泄</a:t>
            </a:r>
            <a:r>
              <a:rPr kumimoji="1" lang="zh-CN" altLang="en-US" sz="6600" b="1" dirty="0">
                <a:solidFill>
                  <a:srgbClr val="1115AB"/>
                </a:solidFill>
                <a:latin typeface="楷体_GB2312" pitchFamily="49" charset="-122"/>
                <a:ea typeface="楷体_GB2312" pitchFamily="49" charset="-122"/>
              </a:rPr>
              <a:t>气</a:t>
            </a:r>
            <a:r>
              <a:rPr kumimoji="1" lang="en-US" altLang="zh-CN" sz="6600" b="1" dirty="0">
                <a:solidFill>
                  <a:srgbClr val="1115AB"/>
                </a:solidFill>
                <a:latin typeface="楷体_GB2312" pitchFamily="49" charset="-122"/>
                <a:ea typeface="楷体_GB2312" pitchFamily="49" charset="-122"/>
              </a:rPr>
              <a:t>(</a:t>
            </a:r>
            <a:r>
              <a:rPr kumimoji="1" lang="en-US" altLang="zh-CN" sz="6600" b="1">
                <a:solidFill>
                  <a:srgbClr val="FF0000"/>
                </a:solidFill>
                <a:latin typeface="Times New Roman" panose="02020603050405020304" pitchFamily="18" charset="0"/>
                <a:sym typeface="+mn-ea"/>
              </a:rPr>
              <a:t>xiè</a:t>
            </a:r>
            <a:r>
              <a:rPr kumimoji="1" lang="en-US" altLang="zh-CN" sz="6600" b="1" dirty="0">
                <a:solidFill>
                  <a:srgbClr val="1115AB"/>
                </a:solidFill>
                <a:latin typeface="楷体_GB2312" pitchFamily="49" charset="-122"/>
                <a:ea typeface="楷体_GB2312" pitchFamily="49" charset="-122"/>
              </a:rPr>
              <a:t>) </a:t>
            </a:r>
            <a:r>
              <a:rPr kumimoji="1" lang="zh-CN" altLang="en-US" sz="6600" b="1" dirty="0">
                <a:solidFill>
                  <a:srgbClr val="C00000"/>
                </a:solidFill>
                <a:latin typeface="楷体_GB2312" pitchFamily="49" charset="-122"/>
                <a:ea typeface="楷体_GB2312" pitchFamily="49" charset="-122"/>
              </a:rPr>
              <a:t>溃</a:t>
            </a:r>
            <a:r>
              <a:rPr kumimoji="1" lang="zh-CN" altLang="en-US" sz="6600" b="1" dirty="0">
                <a:solidFill>
                  <a:srgbClr val="1115AB"/>
                </a:solidFill>
                <a:latin typeface="楷体_GB2312" pitchFamily="49" charset="-122"/>
                <a:ea typeface="楷体_GB2312" pitchFamily="49" charset="-122"/>
              </a:rPr>
              <a:t>退</a:t>
            </a:r>
            <a:r>
              <a:rPr kumimoji="1" lang="en-US" altLang="zh-CN" sz="6600" b="1" dirty="0">
                <a:solidFill>
                  <a:srgbClr val="1115AB"/>
                </a:solidFill>
                <a:latin typeface="楷体_GB2312" pitchFamily="49" charset="-122"/>
                <a:ea typeface="楷体_GB2312" pitchFamily="49" charset="-122"/>
              </a:rPr>
              <a:t>(</a:t>
            </a:r>
            <a:r>
              <a:rPr kumimoji="1" lang="en-US" altLang="zh-CN" sz="6600" b="1">
                <a:solidFill>
                  <a:srgbClr val="FF0000"/>
                </a:solidFill>
                <a:latin typeface="Times New Roman" panose="02020603050405020304" pitchFamily="18" charset="0"/>
                <a:sym typeface="+mn-ea"/>
              </a:rPr>
              <a:t>kuì</a:t>
            </a:r>
            <a:r>
              <a:rPr kumimoji="1" lang="en-US" altLang="zh-CN" sz="6600" b="1" dirty="0">
                <a:solidFill>
                  <a:srgbClr val="1115AB"/>
                </a:solidFill>
                <a:latin typeface="楷体_GB2312" pitchFamily="49" charset="-122"/>
                <a:ea typeface="楷体_GB2312" pitchFamily="49" charset="-122"/>
              </a:rPr>
              <a:t>)</a:t>
            </a:r>
            <a:endParaRPr kumimoji="1" lang="en-US" altLang="zh-CN" sz="6600" b="1" dirty="0">
              <a:solidFill>
                <a:srgbClr val="1115AB"/>
              </a:solidFill>
              <a:latin typeface="楷体_GB2312" pitchFamily="49" charset="-122"/>
              <a:ea typeface="楷体_GB2312" pitchFamily="49" charset="-122"/>
            </a:endParaRPr>
          </a:p>
          <a:p>
            <a:pPr>
              <a:buFontTx/>
              <a:buNone/>
            </a:pPr>
            <a:r>
              <a:rPr kumimoji="1" lang="zh-CN" altLang="en-US" sz="6600" b="1" dirty="0">
                <a:solidFill>
                  <a:srgbClr val="C00000"/>
                </a:solidFill>
                <a:latin typeface="楷体_GB2312" pitchFamily="49" charset="-122"/>
                <a:ea typeface="楷体_GB2312" pitchFamily="49" charset="-122"/>
              </a:rPr>
              <a:t>歼</a:t>
            </a:r>
            <a:r>
              <a:rPr kumimoji="1" lang="zh-CN" altLang="en-US" sz="6600" b="1" dirty="0">
                <a:solidFill>
                  <a:srgbClr val="1115AB"/>
                </a:solidFill>
                <a:latin typeface="楷体_GB2312" pitchFamily="49" charset="-122"/>
                <a:ea typeface="楷体_GB2312" pitchFamily="49" charset="-122"/>
              </a:rPr>
              <a:t>灭</a:t>
            </a:r>
            <a:r>
              <a:rPr kumimoji="1" lang="en-US" altLang="zh-CN" sz="6600" b="1" dirty="0">
                <a:solidFill>
                  <a:srgbClr val="1115AB"/>
                </a:solidFill>
                <a:latin typeface="楷体_GB2312" pitchFamily="49" charset="-122"/>
                <a:ea typeface="楷体_GB2312" pitchFamily="49" charset="-122"/>
              </a:rPr>
              <a:t>(</a:t>
            </a:r>
            <a:r>
              <a:rPr kumimoji="1" lang="en-US" altLang="zh-CN" sz="6600" b="1">
                <a:solidFill>
                  <a:srgbClr val="FF0000"/>
                </a:solidFill>
                <a:latin typeface="Times New Roman" panose="02020603050405020304" pitchFamily="18" charset="0"/>
                <a:sym typeface="+mn-ea"/>
              </a:rPr>
              <a:t>jiān</a:t>
            </a:r>
            <a:r>
              <a:rPr kumimoji="1" lang="en-US" altLang="zh-CN" sz="6600" b="1" dirty="0">
                <a:solidFill>
                  <a:srgbClr val="1115AB"/>
                </a:solidFill>
                <a:latin typeface="楷体_GB2312" pitchFamily="49" charset="-122"/>
                <a:ea typeface="楷体_GB2312" pitchFamily="49" charset="-122"/>
              </a:rPr>
              <a:t>) </a:t>
            </a:r>
            <a:r>
              <a:rPr kumimoji="1" lang="zh-CN" altLang="en-US" sz="6600" b="1" dirty="0">
                <a:solidFill>
                  <a:srgbClr val="1115AB"/>
                </a:solidFill>
                <a:latin typeface="楷体_GB2312" pitchFamily="49" charset="-122"/>
                <a:ea typeface="楷体_GB2312" pitchFamily="49" charset="-122"/>
              </a:rPr>
              <a:t>管</a:t>
            </a:r>
            <a:r>
              <a:rPr kumimoji="1" lang="zh-CN" altLang="en-US" sz="6600" b="1" dirty="0">
                <a:solidFill>
                  <a:srgbClr val="C00000"/>
                </a:solidFill>
                <a:latin typeface="楷体_GB2312" pitchFamily="49" charset="-122"/>
                <a:ea typeface="楷体_GB2312" pitchFamily="49" charset="-122"/>
              </a:rPr>
              <a:t>辖</a:t>
            </a:r>
            <a:r>
              <a:rPr kumimoji="1" lang="en-US" altLang="zh-CN" sz="6600" b="1" dirty="0">
                <a:solidFill>
                  <a:srgbClr val="1115AB"/>
                </a:solidFill>
                <a:latin typeface="楷体_GB2312" pitchFamily="49" charset="-122"/>
                <a:ea typeface="楷体_GB2312" pitchFamily="49" charset="-122"/>
              </a:rPr>
              <a:t>(</a:t>
            </a:r>
            <a:r>
              <a:rPr kumimoji="1" lang="en-US" altLang="zh-CN" sz="6600" b="1">
                <a:solidFill>
                  <a:srgbClr val="FF0000"/>
                </a:solidFill>
                <a:latin typeface="Times New Roman" panose="02020603050405020304" pitchFamily="18" charset="0"/>
                <a:sym typeface="+mn-ea"/>
              </a:rPr>
              <a:t>xiá</a:t>
            </a:r>
            <a:r>
              <a:rPr kumimoji="1" lang="en-US" altLang="zh-CN" sz="6600" b="1" dirty="0">
                <a:solidFill>
                  <a:srgbClr val="1115AB"/>
                </a:solidFill>
                <a:latin typeface="楷体_GB2312" pitchFamily="49" charset="-122"/>
                <a:ea typeface="楷体_GB2312" pitchFamily="49" charset="-122"/>
              </a:rPr>
              <a:t>)</a:t>
            </a:r>
            <a:endParaRPr kumimoji="1" lang="en-US" altLang="zh-CN" sz="6600" b="1" dirty="0">
              <a:solidFill>
                <a:srgbClr val="1115AB"/>
              </a:solidFill>
              <a:latin typeface="楷体_GB2312" pitchFamily="49" charset="-122"/>
              <a:ea typeface="楷体_GB2312" pitchFamily="49" charset="-122"/>
            </a:endParaRPr>
          </a:p>
          <a:p>
            <a:pPr>
              <a:buFontTx/>
              <a:buNone/>
            </a:pPr>
            <a:endParaRPr kumimoji="1" lang="en-US" altLang="zh-CN" sz="6600" b="1" dirty="0">
              <a:solidFill>
                <a:srgbClr val="1115AB"/>
              </a:solidFill>
              <a:latin typeface="楷体_GB2312" pitchFamily="49" charset="-122"/>
              <a:ea typeface="楷体_GB2312" pitchFamily="49" charset="-122"/>
            </a:endParaRPr>
          </a:p>
        </p:txBody>
      </p:sp>
      <p:grpSp>
        <p:nvGrpSpPr>
          <p:cNvPr id="19470" name="Group 14"/>
          <p:cNvGrpSpPr/>
          <p:nvPr/>
        </p:nvGrpSpPr>
        <p:grpSpPr bwMode="auto">
          <a:xfrm>
            <a:off x="2473325" y="359410"/>
            <a:ext cx="4419600" cy="1160463"/>
            <a:chOff x="1536" y="288"/>
            <a:chExt cx="2640" cy="731"/>
          </a:xfrm>
        </p:grpSpPr>
        <p:pic>
          <p:nvPicPr>
            <p:cNvPr id="19471" name="Picture 15" descr="按钮库_圆角04_11"/>
            <p:cNvPicPr>
              <a:picLocks noChangeAspect="1" noChangeArrowheads="1"/>
            </p:cNvPicPr>
            <p:nvPr/>
          </p:nvPicPr>
          <p:blipFill>
            <a:blip r:embed="rId1"/>
            <a:srcRect/>
            <a:stretch>
              <a:fillRect/>
            </a:stretch>
          </p:blipFill>
          <p:spPr bwMode="auto">
            <a:xfrm>
              <a:off x="1728" y="288"/>
              <a:ext cx="2448" cy="731"/>
            </a:xfrm>
            <a:prstGeom prst="rect">
              <a:avLst/>
            </a:prstGeom>
            <a:noFill/>
            <a:extLst>
              <a:ext uri="{909E8E84-426E-40DD-AFC4-6F175D3DCCD1}">
                <a14:hiddenFill xmlns:a14="http://schemas.microsoft.com/office/drawing/2010/main">
                  <a:solidFill>
                    <a:srgbClr val="FFFFFF"/>
                  </a:solidFill>
                </a14:hiddenFill>
              </a:ext>
            </a:extLst>
          </p:spPr>
        </p:pic>
        <p:sp>
          <p:nvSpPr>
            <p:cNvPr id="19472" name="Rectangle 16"/>
            <p:cNvSpPr>
              <a:spLocks noChangeArrowheads="1"/>
            </p:cNvSpPr>
            <p:nvPr/>
          </p:nvSpPr>
          <p:spPr bwMode="auto">
            <a:xfrm>
              <a:off x="1536" y="288"/>
              <a:ext cx="2640" cy="720"/>
            </a:xfrm>
            <a:prstGeom prst="rect">
              <a:avLst/>
            </a:prstGeom>
            <a:noFill/>
            <a:ln>
              <a:noFill/>
            </a:ln>
            <a:effectLst>
              <a:outerShdw dist="35921" dir="2700000" algn="ctr" rotWithShape="0">
                <a:srgbClr val="FFFF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a:r>
                <a:rPr lang="zh-CN" altLang="en-US" sz="6000" b="1" dirty="0">
                  <a:solidFill>
                    <a:srgbClr val="FF0066"/>
                  </a:solidFill>
                  <a:ea typeface="方正舒体" pitchFamily="2" charset="-122"/>
                </a:rPr>
                <a:t>读准字音</a:t>
              </a:r>
              <a:endParaRPr lang="zh-CN" altLang="en-US" sz="6000" b="1" dirty="0">
                <a:solidFill>
                  <a:srgbClr val="FF0066"/>
                </a:solidFill>
                <a:ea typeface="方正舒体" pitchFamily="2" charset="-122"/>
              </a:endParaRPr>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70"/>
                                        </p:tgtEl>
                                        <p:attrNameLst>
                                          <p:attrName>style.visibility</p:attrName>
                                        </p:attrNameLst>
                                      </p:cBhvr>
                                      <p:to>
                                        <p:strVal val="visible"/>
                                      </p:to>
                                    </p:set>
                                    <p:anim calcmode="lin" valueType="num">
                                      <p:cBhvr additive="base">
                                        <p:cTn id="7" dur="500" fill="hold"/>
                                        <p:tgtEl>
                                          <p:spTgt spid="19470"/>
                                        </p:tgtEl>
                                        <p:attrNameLst>
                                          <p:attrName>ppt_x</p:attrName>
                                        </p:attrNameLst>
                                      </p:cBhvr>
                                      <p:tavLst>
                                        <p:tav tm="0">
                                          <p:val>
                                            <p:strVal val="#ppt_x"/>
                                          </p:val>
                                        </p:tav>
                                        <p:tav tm="100000">
                                          <p:val>
                                            <p:strVal val="#ppt_x"/>
                                          </p:val>
                                        </p:tav>
                                      </p:tavLst>
                                    </p:anim>
                                    <p:anim calcmode="lin" valueType="num">
                                      <p:cBhvr additive="base">
                                        <p:cTn id="8" dur="500" fill="hold"/>
                                        <p:tgtEl>
                                          <p:spTgt spid="194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9">
                                            <p:txEl>
                                              <p:pRg st="4294967295" end="4294967295"/>
                                            </p:txEl>
                                          </p:spTgt>
                                        </p:tgtEl>
                                        <p:attrNameLst>
                                          <p:attrName>style.visibility</p:attrName>
                                        </p:attrNameLst>
                                      </p:cBhvr>
                                      <p:to>
                                        <p:strVal val="visible"/>
                                      </p:to>
                                    </p:set>
                                    <p:anim calcmode="lin" valueType="num">
                                      <p:cBhvr additive="base">
                                        <p:cTn id="13" dur="500" fill="hold"/>
                                        <p:tgtEl>
                                          <p:spTgt spid="19459">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9">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59">
                                            <p:txEl>
                                              <p:pRg st="4294967295" end="4294967295"/>
                                            </p:txEl>
                                          </p:spTgt>
                                        </p:tgtEl>
                                        <p:attrNameLst>
                                          <p:attrName>style.visibility</p:attrName>
                                        </p:attrNameLst>
                                      </p:cBhvr>
                                      <p:to>
                                        <p:strVal val="visible"/>
                                      </p:to>
                                    </p:set>
                                    <p:anim calcmode="lin" valueType="num">
                                      <p:cBhvr additive="base">
                                        <p:cTn id="19" dur="500" fill="hold"/>
                                        <p:tgtEl>
                                          <p:spTgt spid="19459">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9">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459">
                                            <p:txEl>
                                              <p:pRg st="0" end="0"/>
                                            </p:txEl>
                                          </p:spTgt>
                                        </p:tgtEl>
                                        <p:attrNameLst>
                                          <p:attrName>style.visibility</p:attrName>
                                        </p:attrNameLst>
                                      </p:cBhvr>
                                      <p:to>
                                        <p:strVal val="visible"/>
                                      </p:to>
                                    </p:set>
                                    <p:anim calcmode="lin" valueType="num">
                                      <p:cBhvr additive="base">
                                        <p:cTn id="25" dur="500" fill="hold"/>
                                        <p:tgtEl>
                                          <p:spTgt spid="19459">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4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459">
                                            <p:txEl>
                                              <p:pRg st="1" end="1"/>
                                            </p:txEl>
                                          </p:spTgt>
                                        </p:tgtEl>
                                        <p:attrNameLst>
                                          <p:attrName>style.visibility</p:attrName>
                                        </p:attrNameLst>
                                      </p:cBhvr>
                                      <p:to>
                                        <p:strVal val="visible"/>
                                      </p:to>
                                    </p:set>
                                    <p:anim calcmode="lin" valueType="num">
                                      <p:cBhvr additive="base">
                                        <p:cTn id="31" dur="500" fill="hold"/>
                                        <p:tgtEl>
                                          <p:spTgt spid="19459">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459">
                                            <p:txEl>
                                              <p:pRg st="2" end="2"/>
                                            </p:txEl>
                                          </p:spTgt>
                                        </p:tgtEl>
                                        <p:attrNameLst>
                                          <p:attrName>style.visibility</p:attrName>
                                        </p:attrNameLst>
                                      </p:cBhvr>
                                      <p:to>
                                        <p:strVal val="visible"/>
                                      </p:to>
                                    </p:set>
                                    <p:anim calcmode="lin" valueType="num">
                                      <p:cBhvr additive="base">
                                        <p:cTn id="37" dur="500" fill="hold"/>
                                        <p:tgtEl>
                                          <p:spTgt spid="19459">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94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459">
                                            <p:txEl>
                                              <p:pRg st="3" end="3"/>
                                            </p:txEl>
                                          </p:spTgt>
                                        </p:tgtEl>
                                        <p:attrNameLst>
                                          <p:attrName>style.visibility</p:attrName>
                                        </p:attrNameLst>
                                      </p:cBhvr>
                                      <p:to>
                                        <p:strVal val="visible"/>
                                      </p:to>
                                    </p:set>
                                    <p:anim calcmode="lin" valueType="num">
                                      <p:cBhvr additive="base">
                                        <p:cTn id="43" dur="500" fill="hold"/>
                                        <p:tgtEl>
                                          <p:spTgt spid="19459">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945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body" idx="1"/>
          </p:nvPr>
        </p:nvSpPr>
        <p:spPr>
          <a:xfrm>
            <a:off x="288925" y="1000125"/>
            <a:ext cx="8565515" cy="4857750"/>
          </a:xfrm>
          <a:solidFill>
            <a:schemeClr val="accent3"/>
          </a:solidFill>
          <a:ln w="28575" cmpd="sng">
            <a:solidFill>
              <a:srgbClr val="FF0000"/>
            </a:solidFill>
            <a:prstDash val="solid"/>
          </a:ln>
        </p:spPr>
        <p:txBody>
          <a:bodyPr/>
          <a:lstStyle/>
          <a:p>
            <a:pPr>
              <a:buFontTx/>
              <a:buNone/>
            </a:pPr>
            <a:r>
              <a:rPr kumimoji="1" lang="zh-CN" altLang="en-US" sz="5400" b="1" dirty="0">
                <a:solidFill>
                  <a:srgbClr val="1115AB"/>
                </a:solidFill>
                <a:latin typeface="楷体_GB2312" pitchFamily="49" charset="-122"/>
                <a:ea typeface="楷体_GB2312" pitchFamily="49" charset="-122"/>
              </a:rPr>
              <a:t>锐不可</a:t>
            </a:r>
            <a:r>
              <a:rPr kumimoji="1" lang="zh-CN" altLang="en-US" sz="5400" b="1" dirty="0">
                <a:solidFill>
                  <a:srgbClr val="C00000"/>
                </a:solidFill>
                <a:latin typeface="楷体_GB2312" pitchFamily="49" charset="-122"/>
                <a:ea typeface="楷体_GB2312" pitchFamily="49" charset="-122"/>
              </a:rPr>
              <a:t>当</a:t>
            </a:r>
            <a:r>
              <a:rPr kumimoji="1" lang="en-US" altLang="zh-CN" sz="5400" b="1" dirty="0">
                <a:solidFill>
                  <a:srgbClr val="1115AB"/>
                </a:solidFill>
                <a:latin typeface="楷体_GB2312" pitchFamily="49" charset="-122"/>
                <a:ea typeface="楷体_GB2312" pitchFamily="49" charset="-122"/>
              </a:rPr>
              <a:t>(</a:t>
            </a:r>
            <a:r>
              <a:rPr kumimoji="1" lang="en-US" altLang="zh-CN" sz="5400" b="1">
                <a:solidFill>
                  <a:srgbClr val="FF0000"/>
                </a:solidFill>
                <a:latin typeface="Times New Roman" panose="02020603050405020304" pitchFamily="18" charset="0"/>
                <a:sym typeface="+mn-ea"/>
              </a:rPr>
              <a:t>dāng</a:t>
            </a:r>
            <a:r>
              <a:rPr kumimoji="1" lang="en-US" altLang="zh-CN" sz="5400" b="1" dirty="0">
                <a:solidFill>
                  <a:srgbClr val="1115AB"/>
                </a:solidFill>
                <a:latin typeface="楷体_GB2312" pitchFamily="49" charset="-122"/>
                <a:ea typeface="楷体_GB2312" pitchFamily="49" charset="-122"/>
              </a:rPr>
              <a:t>)</a:t>
            </a:r>
            <a:r>
              <a:rPr kumimoji="1" lang="zh-CN" altLang="en-US" sz="5400" b="1" dirty="0">
                <a:solidFill>
                  <a:srgbClr val="1115AB"/>
                </a:solidFill>
                <a:latin typeface="楷体_GB2312" pitchFamily="49" charset="-122"/>
                <a:ea typeface="楷体_GB2312" pitchFamily="49" charset="-122"/>
              </a:rPr>
              <a:t>上</a:t>
            </a:r>
            <a:r>
              <a:rPr kumimoji="1" lang="zh-CN" altLang="en-US" sz="5400" b="1" dirty="0">
                <a:solidFill>
                  <a:srgbClr val="C00000"/>
                </a:solidFill>
                <a:latin typeface="楷体_GB2312" pitchFamily="49" charset="-122"/>
                <a:ea typeface="楷体_GB2312" pitchFamily="49" charset="-122"/>
              </a:rPr>
              <a:t>当</a:t>
            </a:r>
            <a:r>
              <a:rPr kumimoji="1" lang="en-US" altLang="zh-CN" sz="5400" b="1" dirty="0">
                <a:solidFill>
                  <a:srgbClr val="1115AB"/>
                </a:solidFill>
                <a:latin typeface="楷体_GB2312" pitchFamily="49" charset="-122"/>
                <a:ea typeface="楷体_GB2312" pitchFamily="49" charset="-122"/>
              </a:rPr>
              <a:t>(</a:t>
            </a:r>
            <a:r>
              <a:rPr kumimoji="1" lang="en-US" altLang="zh-CN" sz="5400" b="1">
                <a:solidFill>
                  <a:srgbClr val="FF0000"/>
                </a:solidFill>
                <a:latin typeface="Times New Roman" panose="02020603050405020304" pitchFamily="18" charset="0"/>
                <a:sym typeface="+mn-ea"/>
              </a:rPr>
              <a:t>dàng</a:t>
            </a:r>
            <a:r>
              <a:rPr kumimoji="1" lang="en-US" altLang="zh-CN" sz="5400" b="1" dirty="0">
                <a:solidFill>
                  <a:srgbClr val="1115AB"/>
                </a:solidFill>
                <a:latin typeface="楷体_GB2312" pitchFamily="49" charset="-122"/>
                <a:ea typeface="楷体_GB2312" pitchFamily="49" charset="-122"/>
              </a:rPr>
              <a:t>)</a:t>
            </a:r>
            <a:r>
              <a:rPr kumimoji="1" lang="en-US" altLang="zh-CN" sz="6000" b="1" dirty="0">
                <a:solidFill>
                  <a:srgbClr val="1115AB"/>
                </a:solidFill>
                <a:latin typeface="楷体_GB2312" pitchFamily="49" charset="-122"/>
                <a:ea typeface="楷体_GB2312" pitchFamily="49" charset="-122"/>
              </a:rPr>
              <a:t>                                           </a:t>
            </a:r>
            <a:r>
              <a:rPr kumimoji="1" lang="zh-CN" altLang="en-US" sz="6000" b="1" dirty="0">
                <a:solidFill>
                  <a:srgbClr val="1115AB"/>
                </a:solidFill>
                <a:latin typeface="楷体_GB2312" pitchFamily="49" charset="-122"/>
                <a:ea typeface="楷体_GB2312" pitchFamily="49" charset="-122"/>
              </a:rPr>
              <a:t>要</a:t>
            </a:r>
            <a:r>
              <a:rPr kumimoji="1" lang="zh-CN" altLang="en-US" sz="6000" b="1" dirty="0">
                <a:solidFill>
                  <a:srgbClr val="C00000"/>
                </a:solidFill>
                <a:latin typeface="楷体_GB2312" pitchFamily="49" charset="-122"/>
                <a:ea typeface="楷体_GB2312" pitchFamily="49" charset="-122"/>
              </a:rPr>
              <a:t>塞</a:t>
            </a:r>
            <a:r>
              <a:rPr kumimoji="1" lang="en-US" altLang="zh-CN" sz="6000" b="1" dirty="0">
                <a:solidFill>
                  <a:srgbClr val="1115AB"/>
                </a:solidFill>
                <a:latin typeface="楷体_GB2312" pitchFamily="49" charset="-122"/>
                <a:ea typeface="楷体_GB2312" pitchFamily="49" charset="-122"/>
              </a:rPr>
              <a:t>(</a:t>
            </a:r>
            <a:r>
              <a:rPr kumimoji="1" lang="en-US" altLang="zh-CN" sz="6000" b="1">
                <a:solidFill>
                  <a:srgbClr val="FF0000"/>
                </a:solidFill>
                <a:latin typeface="Times New Roman" panose="02020603050405020304" pitchFamily="18" charset="0"/>
                <a:sym typeface="+mn-ea"/>
              </a:rPr>
              <a:t>sài</a:t>
            </a:r>
            <a:r>
              <a:rPr kumimoji="1" lang="en-US" altLang="zh-CN" sz="6000" b="1" dirty="0">
                <a:solidFill>
                  <a:srgbClr val="1115AB"/>
                </a:solidFill>
                <a:latin typeface="楷体_GB2312" pitchFamily="49" charset="-122"/>
                <a:ea typeface="楷体_GB2312" pitchFamily="49" charset="-122"/>
              </a:rPr>
              <a:t>)  </a:t>
            </a:r>
            <a:r>
              <a:rPr kumimoji="1" lang="zh-CN" altLang="en-US" sz="6000" b="1" dirty="0">
                <a:solidFill>
                  <a:srgbClr val="1115AB"/>
                </a:solidFill>
                <a:latin typeface="楷体_GB2312" pitchFamily="49" charset="-122"/>
                <a:ea typeface="楷体_GB2312" pitchFamily="49" charset="-122"/>
              </a:rPr>
              <a:t>瓶</a:t>
            </a:r>
            <a:r>
              <a:rPr kumimoji="1" lang="zh-CN" altLang="en-US" sz="6000" b="1" dirty="0">
                <a:solidFill>
                  <a:srgbClr val="C00000"/>
                </a:solidFill>
                <a:latin typeface="楷体_GB2312" pitchFamily="49" charset="-122"/>
                <a:ea typeface="楷体_GB2312" pitchFamily="49" charset="-122"/>
              </a:rPr>
              <a:t>塞</a:t>
            </a:r>
            <a:r>
              <a:rPr kumimoji="1" lang="en-US" altLang="zh-CN" sz="6000" b="1" dirty="0">
                <a:solidFill>
                  <a:srgbClr val="1115AB"/>
                </a:solidFill>
                <a:latin typeface="楷体_GB2312" pitchFamily="49" charset="-122"/>
                <a:ea typeface="楷体_GB2312" pitchFamily="49" charset="-122"/>
              </a:rPr>
              <a:t>(</a:t>
            </a:r>
            <a:r>
              <a:rPr kumimoji="1" lang="en-US" altLang="zh-CN" sz="6000" b="1">
                <a:solidFill>
                  <a:srgbClr val="FF0000"/>
                </a:solidFill>
                <a:latin typeface="Times New Roman" panose="02020603050405020304" pitchFamily="18" charset="0"/>
                <a:sym typeface="+mn-ea"/>
              </a:rPr>
              <a:t>sāi</a:t>
            </a:r>
            <a:r>
              <a:rPr kumimoji="1" lang="en-US" altLang="zh-CN" sz="6000" b="1" dirty="0">
                <a:solidFill>
                  <a:srgbClr val="1115AB"/>
                </a:solidFill>
                <a:latin typeface="楷体_GB2312" pitchFamily="49" charset="-122"/>
                <a:ea typeface="楷体_GB2312" pitchFamily="49" charset="-122"/>
              </a:rPr>
              <a:t>)                                                </a:t>
            </a:r>
            <a:r>
              <a:rPr kumimoji="1" lang="zh-CN" altLang="en-US" sz="6000" b="1" dirty="0">
                <a:solidFill>
                  <a:srgbClr val="1115AB"/>
                </a:solidFill>
                <a:latin typeface="楷体_GB2312" pitchFamily="49" charset="-122"/>
                <a:ea typeface="楷体_GB2312" pitchFamily="49" charset="-122"/>
              </a:rPr>
              <a:t>阻</a:t>
            </a:r>
            <a:r>
              <a:rPr kumimoji="1" lang="zh-CN" altLang="en-US" sz="6000" b="1" dirty="0">
                <a:solidFill>
                  <a:srgbClr val="C00000"/>
                </a:solidFill>
                <a:latin typeface="楷体_GB2312" pitchFamily="49" charset="-122"/>
                <a:ea typeface="楷体_GB2312" pitchFamily="49" charset="-122"/>
              </a:rPr>
              <a:t>塞</a:t>
            </a:r>
            <a:r>
              <a:rPr kumimoji="1" lang="en-US" altLang="zh-CN" sz="6000" b="1" dirty="0">
                <a:solidFill>
                  <a:srgbClr val="1115AB"/>
                </a:solidFill>
                <a:latin typeface="楷体_GB2312" pitchFamily="49" charset="-122"/>
                <a:ea typeface="楷体_GB2312" pitchFamily="49" charset="-122"/>
              </a:rPr>
              <a:t>(</a:t>
            </a:r>
            <a:r>
              <a:rPr kumimoji="1" lang="en-US" altLang="zh-CN" sz="6000" b="1">
                <a:solidFill>
                  <a:srgbClr val="FF0000"/>
                </a:solidFill>
                <a:latin typeface="Times New Roman" panose="02020603050405020304" pitchFamily="18" charset="0"/>
                <a:sym typeface="+mn-ea"/>
              </a:rPr>
              <a:t>sè</a:t>
            </a:r>
            <a:r>
              <a:rPr kumimoji="1" lang="en-US" altLang="zh-CN" sz="6000" b="1" dirty="0">
                <a:solidFill>
                  <a:srgbClr val="1115AB"/>
                </a:solidFill>
                <a:latin typeface="楷体_GB2312" pitchFamily="49" charset="-122"/>
                <a:ea typeface="楷体_GB2312" pitchFamily="49" charset="-122"/>
              </a:rPr>
              <a:t>)</a:t>
            </a:r>
            <a:r>
              <a:rPr kumimoji="1" lang="zh-CN" altLang="en-US" sz="6000" b="1">
                <a:solidFill>
                  <a:srgbClr val="C00000"/>
                </a:solidFill>
                <a:latin typeface="楷体_GB2312" pitchFamily="49" charset="-122"/>
                <a:ea typeface="楷体_GB2312" pitchFamily="49" charset="-122"/>
                <a:sym typeface="+mn-ea"/>
              </a:rPr>
              <a:t>塞</a:t>
            </a:r>
            <a:r>
              <a:rPr kumimoji="1" lang="en-US" altLang="zh-CN" sz="6000" b="1">
                <a:solidFill>
                  <a:srgbClr val="1115AB"/>
                </a:solidFill>
                <a:latin typeface="楷体_GB2312" pitchFamily="49" charset="-122"/>
                <a:ea typeface="楷体_GB2312" pitchFamily="49" charset="-122"/>
                <a:sym typeface="+mn-ea"/>
              </a:rPr>
              <a:t>(</a:t>
            </a:r>
            <a:r>
              <a:rPr kumimoji="1" lang="en-US" altLang="zh-CN" sz="6000" b="1">
                <a:solidFill>
                  <a:srgbClr val="FF0000"/>
                </a:solidFill>
                <a:latin typeface="Times New Roman" panose="02020603050405020304" pitchFamily="18" charset="0"/>
                <a:sym typeface="+mn-ea"/>
              </a:rPr>
              <a:t>sāi</a:t>
            </a:r>
            <a:r>
              <a:rPr kumimoji="1" lang="en-US" altLang="zh-CN" sz="6000" b="1">
                <a:solidFill>
                  <a:srgbClr val="1115AB"/>
                </a:solidFill>
                <a:latin typeface="楷体_GB2312" pitchFamily="49" charset="-122"/>
                <a:ea typeface="楷体_GB2312" pitchFamily="49" charset="-122"/>
                <a:sym typeface="+mn-ea"/>
              </a:rPr>
              <a:t>)</a:t>
            </a:r>
            <a:r>
              <a:rPr kumimoji="1" lang="zh-CN" altLang="en-US" sz="6000" b="1">
                <a:solidFill>
                  <a:srgbClr val="1115AB"/>
                </a:solidFill>
                <a:latin typeface="楷体_GB2312" pitchFamily="49" charset="-122"/>
                <a:ea typeface="楷体_GB2312" pitchFamily="49" charset="-122"/>
                <a:sym typeface="+mn-ea"/>
              </a:rPr>
              <a:t>住漏洞</a:t>
            </a:r>
            <a:r>
              <a:rPr kumimoji="1" lang="en-US" altLang="zh-CN" sz="6000" b="1" dirty="0">
                <a:solidFill>
                  <a:srgbClr val="1115AB"/>
                </a:solidFill>
                <a:latin typeface="楷体_GB2312" pitchFamily="49" charset="-122"/>
                <a:ea typeface="楷体_GB2312" pitchFamily="49" charset="-122"/>
              </a:rPr>
              <a:t>                                       </a:t>
            </a:r>
            <a:r>
              <a:rPr kumimoji="1" lang="zh-CN" altLang="en-US" sz="6000" b="1">
                <a:solidFill>
                  <a:srgbClr val="C00000"/>
                </a:solidFill>
                <a:latin typeface="楷体_GB2312" pitchFamily="49" charset="-122"/>
                <a:ea typeface="楷体_GB2312" pitchFamily="49" charset="-122"/>
                <a:sym typeface="+mn-ea"/>
              </a:rPr>
              <a:t>塞</a:t>
            </a:r>
            <a:r>
              <a:rPr kumimoji="1" lang="en-US" altLang="zh-CN" sz="6000" b="1">
                <a:solidFill>
                  <a:srgbClr val="1115AB"/>
                </a:solidFill>
                <a:latin typeface="楷体_GB2312" pitchFamily="49" charset="-122"/>
                <a:ea typeface="楷体_GB2312" pitchFamily="49" charset="-122"/>
                <a:sym typeface="+mn-ea"/>
              </a:rPr>
              <a:t>(</a:t>
            </a:r>
            <a:r>
              <a:rPr kumimoji="1" lang="en-US" altLang="zh-CN" sz="6000" b="1">
                <a:solidFill>
                  <a:srgbClr val="FF0000"/>
                </a:solidFill>
                <a:latin typeface="Times New Roman" panose="02020603050405020304" pitchFamily="18" charset="0"/>
                <a:sym typeface="+mn-ea"/>
              </a:rPr>
              <a:t>sài</a:t>
            </a:r>
            <a:r>
              <a:rPr kumimoji="1" lang="en-US" altLang="zh-CN" sz="6000" b="1">
                <a:solidFill>
                  <a:srgbClr val="1115AB"/>
                </a:solidFill>
                <a:latin typeface="楷体_GB2312" pitchFamily="49" charset="-122"/>
                <a:ea typeface="楷体_GB2312" pitchFamily="49" charset="-122"/>
                <a:sym typeface="+mn-ea"/>
              </a:rPr>
              <a:t>)</a:t>
            </a:r>
            <a:r>
              <a:rPr kumimoji="1" lang="zh-CN" altLang="en-US" sz="6000" b="1">
                <a:solidFill>
                  <a:srgbClr val="1115AB"/>
                </a:solidFill>
                <a:latin typeface="楷体_GB2312" pitchFamily="49" charset="-122"/>
                <a:ea typeface="楷体_GB2312" pitchFamily="49" charset="-122"/>
                <a:sym typeface="+mn-ea"/>
              </a:rPr>
              <a:t>外 闭</a:t>
            </a:r>
            <a:r>
              <a:rPr kumimoji="1" lang="zh-CN" altLang="en-US" sz="6000" b="1">
                <a:solidFill>
                  <a:srgbClr val="C00000"/>
                </a:solidFill>
                <a:latin typeface="楷体_GB2312" pitchFamily="49" charset="-122"/>
                <a:ea typeface="楷体_GB2312" pitchFamily="49" charset="-122"/>
                <a:sym typeface="+mn-ea"/>
              </a:rPr>
              <a:t>塞</a:t>
            </a:r>
            <a:r>
              <a:rPr kumimoji="1" lang="en-US" altLang="zh-CN" sz="6000" b="1">
                <a:solidFill>
                  <a:srgbClr val="1115AB"/>
                </a:solidFill>
                <a:latin typeface="楷体_GB2312" pitchFamily="49" charset="-122"/>
                <a:ea typeface="楷体_GB2312" pitchFamily="49" charset="-122"/>
                <a:sym typeface="+mn-ea"/>
              </a:rPr>
              <a:t>(</a:t>
            </a:r>
            <a:r>
              <a:rPr kumimoji="1" lang="en-US" altLang="zh-CN" sz="6000" b="1">
                <a:solidFill>
                  <a:srgbClr val="FF0000"/>
                </a:solidFill>
                <a:latin typeface="Times New Roman" panose="02020603050405020304" pitchFamily="18" charset="0"/>
                <a:sym typeface="+mn-ea"/>
              </a:rPr>
              <a:t>sè</a:t>
            </a:r>
            <a:r>
              <a:rPr kumimoji="1" lang="en-US" altLang="zh-CN" sz="6000" b="1">
                <a:solidFill>
                  <a:srgbClr val="1115AB"/>
                </a:solidFill>
                <a:latin typeface="楷体_GB2312" pitchFamily="49" charset="-122"/>
                <a:ea typeface="楷体_GB2312" pitchFamily="49" charset="-122"/>
                <a:sym typeface="+mn-ea"/>
              </a:rPr>
              <a:t>)                                           </a:t>
            </a:r>
            <a:r>
              <a:rPr kumimoji="1" lang="zh-CN" altLang="en-US" sz="6000" b="1">
                <a:solidFill>
                  <a:srgbClr val="C00000"/>
                </a:solidFill>
                <a:latin typeface="楷体_GB2312" pitchFamily="49" charset="-122"/>
                <a:ea typeface="楷体_GB2312" pitchFamily="49" charset="-122"/>
                <a:sym typeface="+mn-ea"/>
              </a:rPr>
              <a:t>塞</a:t>
            </a:r>
            <a:r>
              <a:rPr kumimoji="1" lang="en-US" altLang="zh-CN" sz="6000" b="1">
                <a:solidFill>
                  <a:srgbClr val="1115AB"/>
                </a:solidFill>
                <a:latin typeface="楷体_GB2312" pitchFamily="49" charset="-122"/>
                <a:ea typeface="楷体_GB2312" pitchFamily="49" charset="-122"/>
                <a:sym typeface="+mn-ea"/>
              </a:rPr>
              <a:t>(</a:t>
            </a:r>
            <a:r>
              <a:rPr kumimoji="1" lang="en-US" altLang="zh-CN" sz="6000" b="1">
                <a:solidFill>
                  <a:srgbClr val="FF0000"/>
                </a:solidFill>
                <a:latin typeface="Times New Roman" panose="02020603050405020304" pitchFamily="18" charset="0"/>
                <a:sym typeface="+mn-ea"/>
              </a:rPr>
              <a:t>sāi</a:t>
            </a:r>
            <a:r>
              <a:rPr kumimoji="1" lang="en-US" altLang="zh-CN" sz="6000" b="1">
                <a:solidFill>
                  <a:srgbClr val="1115AB"/>
                </a:solidFill>
                <a:latin typeface="楷体_GB2312" pitchFamily="49" charset="-122"/>
                <a:ea typeface="楷体_GB2312" pitchFamily="49" charset="-122"/>
                <a:sym typeface="+mn-ea"/>
              </a:rPr>
              <a:t>)</a:t>
            </a:r>
            <a:r>
              <a:rPr kumimoji="1" lang="zh-CN" altLang="en-US" sz="6000" b="1">
                <a:solidFill>
                  <a:srgbClr val="1115AB"/>
                </a:solidFill>
                <a:latin typeface="楷体_GB2312" pitchFamily="49" charset="-122"/>
                <a:ea typeface="楷体_GB2312" pitchFamily="49" charset="-122"/>
                <a:sym typeface="+mn-ea"/>
              </a:rPr>
              <a:t>子 </a:t>
            </a:r>
            <a:r>
              <a:rPr kumimoji="1" lang="zh-CN" altLang="en-US" sz="6000" b="1" dirty="0">
                <a:solidFill>
                  <a:srgbClr val="1115AB"/>
                </a:solidFill>
                <a:latin typeface="楷体_GB2312" pitchFamily="49" charset="-122"/>
                <a:ea typeface="楷体_GB2312" pitchFamily="49" charset="-122"/>
                <a:sym typeface="+mn-ea"/>
              </a:rPr>
              <a:t>堵</a:t>
            </a:r>
            <a:r>
              <a:rPr kumimoji="1" lang="zh-CN" altLang="en-US" sz="6000" b="1" dirty="0">
                <a:solidFill>
                  <a:srgbClr val="C00000"/>
                </a:solidFill>
                <a:latin typeface="楷体_GB2312" pitchFamily="49" charset="-122"/>
                <a:ea typeface="楷体_GB2312" pitchFamily="49" charset="-122"/>
                <a:sym typeface="+mn-ea"/>
              </a:rPr>
              <a:t>塞</a:t>
            </a:r>
            <a:r>
              <a:rPr kumimoji="1" lang="en-US" altLang="zh-CN" sz="6000" b="1" dirty="0">
                <a:solidFill>
                  <a:srgbClr val="1115AB"/>
                </a:solidFill>
                <a:latin typeface="楷体_GB2312" pitchFamily="49" charset="-122"/>
                <a:ea typeface="楷体_GB2312" pitchFamily="49" charset="-122"/>
                <a:sym typeface="+mn-ea"/>
              </a:rPr>
              <a:t>(</a:t>
            </a:r>
            <a:r>
              <a:rPr kumimoji="1" lang="en-US" altLang="zh-CN" sz="6000" b="1">
                <a:solidFill>
                  <a:srgbClr val="FF0000"/>
                </a:solidFill>
                <a:latin typeface="Times New Roman" panose="02020603050405020304" pitchFamily="18" charset="0"/>
                <a:sym typeface="+mn-ea"/>
              </a:rPr>
              <a:t>sè</a:t>
            </a:r>
            <a:r>
              <a:rPr kumimoji="1" lang="en-US" altLang="zh-CN" sz="6000" b="1" dirty="0">
                <a:solidFill>
                  <a:srgbClr val="1115AB"/>
                </a:solidFill>
                <a:latin typeface="楷体_GB2312" pitchFamily="49" charset="-122"/>
                <a:ea typeface="楷体_GB2312" pitchFamily="49" charset="-122"/>
                <a:sym typeface="+mn-ea"/>
              </a:rPr>
              <a:t>)</a:t>
            </a:r>
            <a:endParaRPr kumimoji="1" lang="zh-CN" altLang="en-US" sz="6000" b="1" dirty="0">
              <a:solidFill>
                <a:srgbClr val="1115AB"/>
              </a:solidFill>
              <a:latin typeface="楷体_GB2312" pitchFamily="49" charset="-122"/>
              <a:ea typeface="楷体_GB2312" pitchFamily="49" charset="-122"/>
              <a:sym typeface="+mn-ea"/>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0723">
                                            <p:txEl>
                                              <p:pRg st="4294967295" end="4294967295"/>
                                            </p:txEl>
                                          </p:spTgt>
                                        </p:tgtEl>
                                        <p:attrNameLst>
                                          <p:attrName>style.visibility</p:attrName>
                                        </p:attrNameLst>
                                      </p:cBhvr>
                                      <p:to>
                                        <p:strVal val="visible"/>
                                      </p:to>
                                    </p:set>
                                    <p:animEffect transition="in" filter="checkerboard(across)">
                                      <p:cBhvr>
                                        <p:cTn id="7" dur="500"/>
                                        <p:tgtEl>
                                          <p:spTgt spid="30723">
                                            <p:txEl>
                                              <p:p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0723">
                                            <p:txEl>
                                              <p:pRg st="4294967295" end="4294967295"/>
                                            </p:txEl>
                                          </p:spTgt>
                                        </p:tgtEl>
                                        <p:attrNameLst>
                                          <p:attrName>style.visibility</p:attrName>
                                        </p:attrNameLst>
                                      </p:cBhvr>
                                      <p:to>
                                        <p:strVal val="visible"/>
                                      </p:to>
                                    </p:set>
                                    <p:animEffect transition="in" filter="checkerboard(across)">
                                      <p:cBhvr>
                                        <p:cTn id="12" dur="500"/>
                                        <p:tgtEl>
                                          <p:spTgt spid="30723">
                                            <p:txEl>
                                              <p:p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0723">
                                            <p:txEl>
                                              <p:pRg st="0" end="0"/>
                                            </p:txEl>
                                          </p:spTgt>
                                        </p:tgtEl>
                                        <p:attrNameLst>
                                          <p:attrName>style.visibility</p:attrName>
                                        </p:attrNameLst>
                                      </p:cBhvr>
                                      <p:to>
                                        <p:strVal val="visible"/>
                                      </p:to>
                                    </p:set>
                                    <p:animEffect transition="in" filter="checkerboard(across)">
                                      <p:cBhvr>
                                        <p:cTn id="17" dur="500"/>
                                        <p:tgtEl>
                                          <p:spTgt spid="307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4"/>
          <p:cNvSpPr>
            <a:spLocks noChangeArrowheads="1"/>
          </p:cNvSpPr>
          <p:nvPr/>
        </p:nvSpPr>
        <p:spPr bwMode="auto">
          <a:xfrm>
            <a:off x="175895" y="1624965"/>
            <a:ext cx="8855075" cy="4707890"/>
          </a:xfrm>
          <a:prstGeom prst="rect">
            <a:avLst/>
          </a:prstGeom>
          <a:solidFill>
            <a:schemeClr val="accent3"/>
          </a:solid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Clr>
                <a:srgbClr val="006600"/>
              </a:buClr>
              <a:buFont typeface="Wingdings" panose="05000000000000000000" pitchFamily="2" charset="2"/>
              <a:buNone/>
            </a:pPr>
            <a:r>
              <a:rPr kumimoji="1" lang="en-US" altLang="zh-CN" sz="6000" b="1" dirty="0">
                <a:solidFill>
                  <a:srgbClr val="1115AB"/>
                </a:solidFill>
                <a:latin typeface="宋体" panose="02010600030101010101" pitchFamily="2" charset="-122"/>
              </a:rPr>
              <a:t>1.</a:t>
            </a:r>
            <a:r>
              <a:rPr kumimoji="1" lang="zh-CN" altLang="en-US" sz="6000" b="1" dirty="0">
                <a:solidFill>
                  <a:srgbClr val="1115AB"/>
                </a:solidFill>
                <a:latin typeface="宋体" panose="02010600030101010101" pitchFamily="2" charset="-122"/>
              </a:rPr>
              <a:t>读新闻要抓住它的六要素，即时间、地点、人物、事件发生的原因、经过、结果。在看了这则新闻后，</a:t>
            </a:r>
            <a:r>
              <a:rPr kumimoji="1" lang="zh-CN" altLang="en-US" sz="6000" b="1" dirty="0">
                <a:solidFill>
                  <a:srgbClr val="1115AB"/>
                </a:solidFill>
                <a:latin typeface="宋体" panose="02010600030101010101" pitchFamily="2" charset="-122"/>
                <a:sym typeface="+mn-ea"/>
              </a:rPr>
              <a:t>你能</a:t>
            </a:r>
            <a:r>
              <a:rPr kumimoji="1" lang="zh-CN" altLang="en-US" sz="6000" b="1" dirty="0">
                <a:solidFill>
                  <a:srgbClr val="1115AB"/>
                </a:solidFill>
                <a:latin typeface="宋体" panose="02010600030101010101" pitchFamily="2" charset="-122"/>
              </a:rPr>
              <a:t>找出它的六要素吗？</a:t>
            </a:r>
            <a:endParaRPr kumimoji="1" lang="zh-CN" altLang="en-US" sz="6000" b="1" dirty="0">
              <a:solidFill>
                <a:srgbClr val="1115AB"/>
              </a:solidFill>
              <a:latin typeface="宋体" panose="02010600030101010101" pitchFamily="2" charset="-122"/>
            </a:endParaRPr>
          </a:p>
        </p:txBody>
      </p:sp>
      <p:grpSp>
        <p:nvGrpSpPr>
          <p:cNvPr id="10248" name="Group 8"/>
          <p:cNvGrpSpPr/>
          <p:nvPr/>
        </p:nvGrpSpPr>
        <p:grpSpPr bwMode="auto">
          <a:xfrm>
            <a:off x="2393950" y="297947"/>
            <a:ext cx="4419600" cy="1452113"/>
            <a:chOff x="1536" y="288"/>
            <a:chExt cx="2640" cy="800"/>
          </a:xfrm>
        </p:grpSpPr>
        <p:pic>
          <p:nvPicPr>
            <p:cNvPr id="10249" name="Picture 9" descr="按钮库_圆角04_11"/>
            <p:cNvPicPr>
              <a:picLocks noChangeAspect="1" noChangeArrowheads="1"/>
            </p:cNvPicPr>
            <p:nvPr/>
          </p:nvPicPr>
          <p:blipFill>
            <a:blip r:embed="rId1"/>
            <a:srcRect/>
            <a:stretch>
              <a:fillRect/>
            </a:stretch>
          </p:blipFill>
          <p:spPr bwMode="auto">
            <a:xfrm>
              <a:off x="1728" y="288"/>
              <a:ext cx="2448" cy="731"/>
            </a:xfrm>
            <a:prstGeom prst="rect">
              <a:avLst/>
            </a:prstGeom>
            <a:noFill/>
            <a:extLst>
              <a:ext uri="{909E8E84-426E-40DD-AFC4-6F175D3DCCD1}">
                <a14:hiddenFill xmlns:a14="http://schemas.microsoft.com/office/drawing/2010/main">
                  <a:solidFill>
                    <a:srgbClr val="FFFFFF"/>
                  </a:solidFill>
                </a14:hiddenFill>
              </a:ext>
            </a:extLst>
          </p:spPr>
        </p:pic>
        <p:sp>
          <p:nvSpPr>
            <p:cNvPr id="10250" name="Rectangle 10"/>
            <p:cNvSpPr>
              <a:spLocks noChangeArrowheads="1"/>
            </p:cNvSpPr>
            <p:nvPr/>
          </p:nvSpPr>
          <p:spPr bwMode="auto">
            <a:xfrm>
              <a:off x="1536" y="333"/>
              <a:ext cx="2640" cy="755"/>
            </a:xfrm>
            <a:prstGeom prst="rect">
              <a:avLst/>
            </a:prstGeom>
            <a:noFill/>
            <a:ln>
              <a:noFill/>
            </a:ln>
            <a:effectLst>
              <a:outerShdw dist="35921" dir="2700000" algn="ctr" rotWithShape="0">
                <a:srgbClr val="FFFF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a:r>
                <a:rPr lang="zh-CN" altLang="en-US" sz="6000" b="1" dirty="0">
                  <a:solidFill>
                    <a:srgbClr val="FF0066"/>
                  </a:solidFill>
                  <a:latin typeface="黑体" panose="02010609060101010101" pitchFamily="2" charset="-122"/>
                  <a:ea typeface="黑体" panose="02010609060101010101" pitchFamily="2" charset="-122"/>
                </a:rPr>
                <a:t>新闻要素</a:t>
              </a:r>
              <a:endParaRPr lang="zh-CN" altLang="en-US" sz="6000" b="1" dirty="0">
                <a:solidFill>
                  <a:srgbClr val="FF0066"/>
                </a:solidFill>
                <a:latin typeface="黑体" panose="02010609060101010101" pitchFamily="2" charset="-122"/>
                <a:ea typeface="黑体" panose="02010609060101010101" pitchFamily="2" charset="-122"/>
              </a:endParaRPr>
            </a:p>
          </p:txBody>
        </p:sp>
      </p:grpSp>
      <p:pic>
        <p:nvPicPr>
          <p:cNvPr id="10251" name="Picture 11" descr="ni_png_0242"/>
          <p:cNvPicPr>
            <a:picLocks noChangeAspect="1" noChangeArrowheads="1"/>
          </p:cNvPicPr>
          <p:nvPr/>
        </p:nvPicPr>
        <p:blipFill>
          <a:blip r:embed="rId2"/>
          <a:srcRect/>
          <a:stretch>
            <a:fillRect/>
          </a:stretch>
        </p:blipFill>
        <p:spPr bwMode="auto">
          <a:xfrm>
            <a:off x="6934200" y="-36195"/>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8"/>
                                        </p:tgtEl>
                                        <p:attrNameLst>
                                          <p:attrName>style.visibility</p:attrName>
                                        </p:attrNameLst>
                                      </p:cBhvr>
                                      <p:to>
                                        <p:strVal val="visible"/>
                                      </p:to>
                                    </p:set>
                                    <p:anim calcmode="lin" valueType="num">
                                      <p:cBhvr additive="base">
                                        <p:cTn id="7" dur="500" fill="hold"/>
                                        <p:tgtEl>
                                          <p:spTgt spid="10248"/>
                                        </p:tgtEl>
                                        <p:attrNameLst>
                                          <p:attrName>ppt_x</p:attrName>
                                        </p:attrNameLst>
                                      </p:cBhvr>
                                      <p:tavLst>
                                        <p:tav tm="0">
                                          <p:val>
                                            <p:strVal val="#ppt_x"/>
                                          </p:val>
                                        </p:tav>
                                        <p:tav tm="100000">
                                          <p:val>
                                            <p:strVal val="#ppt_x"/>
                                          </p:val>
                                        </p:tav>
                                      </p:tavLst>
                                    </p:anim>
                                    <p:anim calcmode="lin" valueType="num">
                                      <p:cBhvr additive="base">
                                        <p:cTn id="8" dur="500" fill="hold"/>
                                        <p:tgtEl>
                                          <p:spTgt spid="1024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51"/>
                                        </p:tgtEl>
                                        <p:attrNameLst>
                                          <p:attrName>style.visibility</p:attrName>
                                        </p:attrNameLst>
                                      </p:cBhvr>
                                      <p:to>
                                        <p:strVal val="visible"/>
                                      </p:to>
                                    </p:set>
                                    <p:anim calcmode="lin" valueType="num">
                                      <p:cBhvr additive="base">
                                        <p:cTn id="11" dur="500" fill="hold"/>
                                        <p:tgtEl>
                                          <p:spTgt spid="10251"/>
                                        </p:tgtEl>
                                        <p:attrNameLst>
                                          <p:attrName>ppt_x</p:attrName>
                                        </p:attrNameLst>
                                      </p:cBhvr>
                                      <p:tavLst>
                                        <p:tav tm="0">
                                          <p:val>
                                            <p:strVal val="#ppt_x"/>
                                          </p:val>
                                        </p:tav>
                                        <p:tav tm="100000">
                                          <p:val>
                                            <p:strVal val="#ppt_x"/>
                                          </p:val>
                                        </p:tav>
                                      </p:tavLst>
                                    </p:anim>
                                    <p:anim calcmode="lin" valueType="num">
                                      <p:cBhvr additive="base">
                                        <p:cTn id="12" dur="500" fill="hold"/>
                                        <p:tgtEl>
                                          <p:spTgt spid="1025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244"/>
                                        </p:tgtEl>
                                        <p:attrNameLst>
                                          <p:attrName>style.visibility</p:attrName>
                                        </p:attrNameLst>
                                      </p:cBhvr>
                                      <p:to>
                                        <p:strVal val="visible"/>
                                      </p:to>
                                    </p:set>
                                    <p:anim calcmode="lin" valueType="num">
                                      <p:cBhvr additive="base">
                                        <p:cTn id="17" dur="500" fill="hold"/>
                                        <p:tgtEl>
                                          <p:spTgt spid="10244"/>
                                        </p:tgtEl>
                                        <p:attrNameLst>
                                          <p:attrName>ppt_x</p:attrName>
                                        </p:attrNameLst>
                                      </p:cBhvr>
                                      <p:tavLst>
                                        <p:tav tm="0">
                                          <p:val>
                                            <p:strVal val="#ppt_x"/>
                                          </p:val>
                                        </p:tav>
                                        <p:tav tm="100000">
                                          <p:val>
                                            <p:strVal val="#ppt_x"/>
                                          </p:val>
                                        </p:tav>
                                      </p:tavLst>
                                    </p:anim>
                                    <p:anim calcmode="lin" valueType="num">
                                      <p:cBhvr additive="base">
                                        <p:cTn id="18"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Text Box 5"/>
          <p:cNvSpPr txBox="1">
            <a:spLocks noChangeArrowheads="1"/>
          </p:cNvSpPr>
          <p:nvPr/>
        </p:nvSpPr>
        <p:spPr bwMode="auto">
          <a:xfrm>
            <a:off x="527685" y="151765"/>
            <a:ext cx="7948930" cy="6554470"/>
          </a:xfrm>
          <a:prstGeom prst="rect">
            <a:avLst/>
          </a:prstGeom>
          <a:solidFill>
            <a:schemeClr val="accent3"/>
          </a:solidFill>
          <a:ln w="28575" cmpd="sng">
            <a:solidFill>
              <a:srgbClr val="1115AB"/>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6000" b="1" dirty="0">
                <a:solidFill>
                  <a:srgbClr val="0000FF"/>
                </a:solidFill>
                <a:latin typeface="黑体" panose="02010609060101010101" pitchFamily="2" charset="-122"/>
                <a:ea typeface="黑体" panose="02010609060101010101" pitchFamily="2" charset="-122"/>
              </a:rPr>
              <a:t>时间：</a:t>
            </a:r>
            <a:r>
              <a:rPr kumimoji="1" lang="en-US" altLang="zh-CN" sz="6000" b="1" dirty="0">
                <a:solidFill>
                  <a:srgbClr val="FF0000"/>
                </a:solidFill>
                <a:latin typeface="宋体" panose="02010600030101010101" pitchFamily="2" charset="-122"/>
              </a:rPr>
              <a:t>1949</a:t>
            </a:r>
            <a:r>
              <a:rPr kumimoji="1" lang="zh-CN" altLang="en-US" sz="6000" b="1" dirty="0">
                <a:solidFill>
                  <a:srgbClr val="FF0000"/>
                </a:solidFill>
                <a:latin typeface="宋体" panose="02010600030101010101" pitchFamily="2" charset="-122"/>
              </a:rPr>
              <a:t>年</a:t>
            </a:r>
            <a:r>
              <a:rPr kumimoji="1" lang="en-US" altLang="zh-CN" sz="6000" b="1" dirty="0">
                <a:solidFill>
                  <a:srgbClr val="FF0000"/>
                </a:solidFill>
                <a:latin typeface="宋体" panose="02010600030101010101" pitchFamily="2" charset="-122"/>
              </a:rPr>
              <a:t>4</a:t>
            </a:r>
            <a:r>
              <a:rPr kumimoji="1" lang="zh-CN" altLang="en-US" sz="6000" b="1" dirty="0">
                <a:solidFill>
                  <a:srgbClr val="FF0000"/>
                </a:solidFill>
                <a:latin typeface="宋体" panose="02010600030101010101" pitchFamily="2" charset="-122"/>
              </a:rPr>
              <a:t>月</a:t>
            </a:r>
            <a:r>
              <a:rPr kumimoji="1" lang="en-US" altLang="zh-CN" sz="6000" b="1" dirty="0">
                <a:solidFill>
                  <a:srgbClr val="FF0000"/>
                </a:solidFill>
                <a:latin typeface="宋体" panose="02010600030101010101" pitchFamily="2" charset="-122"/>
              </a:rPr>
              <a:t>20</a:t>
            </a:r>
            <a:r>
              <a:rPr kumimoji="1" lang="zh-CN" altLang="en-US" sz="6000" b="1" dirty="0">
                <a:solidFill>
                  <a:srgbClr val="FF0000"/>
                </a:solidFill>
                <a:latin typeface="宋体" panose="02010600030101010101" pitchFamily="2" charset="-122"/>
              </a:rPr>
              <a:t>日夜起至</a:t>
            </a:r>
            <a:r>
              <a:rPr kumimoji="1" lang="en-US" altLang="zh-CN" sz="6000" b="1" dirty="0">
                <a:solidFill>
                  <a:srgbClr val="FF0000"/>
                </a:solidFill>
                <a:latin typeface="宋体" panose="02010600030101010101" pitchFamily="2" charset="-122"/>
              </a:rPr>
              <a:t>4</a:t>
            </a:r>
            <a:r>
              <a:rPr kumimoji="1" lang="zh-CN" altLang="en-US" sz="6000" b="1" dirty="0">
                <a:solidFill>
                  <a:srgbClr val="FF0000"/>
                </a:solidFill>
                <a:latin typeface="宋体" panose="02010600030101010101" pitchFamily="2" charset="-122"/>
              </a:rPr>
              <a:t>月</a:t>
            </a:r>
            <a:r>
              <a:rPr kumimoji="1" lang="en-US" altLang="zh-CN" sz="6000" b="1" dirty="0">
                <a:solidFill>
                  <a:srgbClr val="FF0000"/>
                </a:solidFill>
                <a:latin typeface="宋体" panose="02010600030101010101" pitchFamily="2" charset="-122"/>
              </a:rPr>
              <a:t>22</a:t>
            </a:r>
            <a:r>
              <a:rPr kumimoji="1" lang="zh-CN" altLang="en-US" sz="6000" b="1" dirty="0">
                <a:solidFill>
                  <a:srgbClr val="FF0000"/>
                </a:solidFill>
                <a:latin typeface="宋体" panose="02010600030101010101" pitchFamily="2" charset="-122"/>
              </a:rPr>
              <a:t>日</a:t>
            </a:r>
            <a:r>
              <a:rPr kumimoji="1" lang="en-US" altLang="zh-CN" sz="6000" b="1" dirty="0">
                <a:solidFill>
                  <a:srgbClr val="FF0000"/>
                </a:solidFill>
                <a:latin typeface="宋体" panose="02010600030101010101" pitchFamily="2" charset="-122"/>
              </a:rPr>
              <a:t>22</a:t>
            </a:r>
            <a:r>
              <a:rPr kumimoji="1" lang="zh-CN" altLang="en-US" sz="6000" b="1" dirty="0">
                <a:solidFill>
                  <a:srgbClr val="FF0000"/>
                </a:solidFill>
                <a:latin typeface="宋体" panose="02010600030101010101" pitchFamily="2" charset="-122"/>
              </a:rPr>
              <a:t>时</a:t>
            </a:r>
            <a:r>
              <a:rPr kumimoji="1" lang="en-US" altLang="zh-CN" sz="6000" b="1" dirty="0">
                <a:solidFill>
                  <a:srgbClr val="FF0000"/>
                </a:solidFill>
                <a:latin typeface="宋体" panose="02010600030101010101" pitchFamily="2" charset="-122"/>
              </a:rPr>
              <a:t>;</a:t>
            </a:r>
            <a:r>
              <a:rPr kumimoji="1" lang="zh-CN" altLang="en-US" sz="6000" b="1" dirty="0">
                <a:solidFill>
                  <a:srgbClr val="FF0000"/>
                </a:solidFill>
                <a:latin typeface="宋体" panose="02010600030101010101" pitchFamily="2" charset="-122"/>
              </a:rPr>
              <a:t>                             </a:t>
            </a:r>
            <a:r>
              <a:rPr kumimoji="1" lang="zh-CN" altLang="en-US" sz="6000" b="1" dirty="0">
                <a:solidFill>
                  <a:srgbClr val="0000FF"/>
                </a:solidFill>
                <a:latin typeface="黑体" panose="02010609060101010101" pitchFamily="2" charset="-122"/>
                <a:ea typeface="黑体" panose="02010609060101010101" pitchFamily="2" charset="-122"/>
                <a:sym typeface="+mn-ea"/>
              </a:rPr>
              <a:t>地点：</a:t>
            </a:r>
            <a:r>
              <a:rPr kumimoji="1" lang="zh-CN" altLang="en-US" sz="6000" b="1" dirty="0">
                <a:solidFill>
                  <a:srgbClr val="FF0000"/>
                </a:solidFill>
                <a:latin typeface="宋体" panose="02010600030101010101" pitchFamily="2" charset="-122"/>
                <a:sym typeface="+mn-ea"/>
              </a:rPr>
              <a:t>西起九江</a:t>
            </a:r>
            <a:r>
              <a:rPr kumimoji="1" lang="en-US" altLang="zh-CN" sz="6000" b="1" dirty="0">
                <a:solidFill>
                  <a:srgbClr val="FF0000"/>
                </a:solidFill>
                <a:latin typeface="宋体" panose="02010600030101010101" pitchFamily="2" charset="-122"/>
                <a:sym typeface="+mn-ea"/>
              </a:rPr>
              <a:t>(</a:t>
            </a:r>
            <a:r>
              <a:rPr kumimoji="1" lang="zh-CN" altLang="en-US" sz="6000" b="1" dirty="0">
                <a:solidFill>
                  <a:srgbClr val="FF0000"/>
                </a:solidFill>
                <a:latin typeface="宋体" panose="02010600030101010101" pitchFamily="2" charset="-122"/>
                <a:sym typeface="+mn-ea"/>
              </a:rPr>
              <a:t>不含</a:t>
            </a:r>
            <a:r>
              <a:rPr kumimoji="1" lang="en-US" altLang="zh-CN" sz="6000" b="1" dirty="0">
                <a:solidFill>
                  <a:srgbClr val="FF0000"/>
                </a:solidFill>
                <a:latin typeface="宋体" panose="02010600030101010101" pitchFamily="2" charset="-122"/>
                <a:sym typeface="+mn-ea"/>
              </a:rPr>
              <a:t>)</a:t>
            </a:r>
            <a:r>
              <a:rPr kumimoji="1" lang="zh-CN" altLang="en-US" sz="6000" b="1" dirty="0">
                <a:solidFill>
                  <a:srgbClr val="FF0000"/>
                </a:solidFill>
                <a:latin typeface="宋体" panose="02010600030101010101" pitchFamily="2" charset="-122"/>
                <a:sym typeface="+mn-ea"/>
              </a:rPr>
              <a:t>东至江阴一千余华里长江战线</a:t>
            </a:r>
            <a:r>
              <a:rPr kumimoji="1" lang="en-US" altLang="zh-CN" sz="6000" b="1" dirty="0">
                <a:solidFill>
                  <a:srgbClr val="FF0000"/>
                </a:solidFill>
                <a:latin typeface="宋体" panose="02010600030101010101" pitchFamily="2" charset="-122"/>
                <a:sym typeface="+mn-ea"/>
              </a:rPr>
              <a:t>;</a:t>
            </a:r>
            <a:r>
              <a:rPr kumimoji="1" lang="zh-CN" altLang="en-US" sz="6000" b="1" dirty="0">
                <a:solidFill>
                  <a:srgbClr val="FF0000"/>
                </a:solidFill>
                <a:latin typeface="宋体" panose="02010600030101010101" pitchFamily="2" charset="-122"/>
                <a:sym typeface="+mn-ea"/>
              </a:rPr>
              <a:t>                                                                                            </a:t>
            </a:r>
            <a:r>
              <a:rPr kumimoji="1" lang="zh-CN" altLang="en-US" sz="6000" b="1" dirty="0">
                <a:solidFill>
                  <a:srgbClr val="0000FF"/>
                </a:solidFill>
                <a:latin typeface="黑体" panose="02010609060101010101" pitchFamily="2" charset="-122"/>
                <a:ea typeface="黑体" panose="02010609060101010101" pitchFamily="2" charset="-122"/>
                <a:sym typeface="+mn-ea"/>
              </a:rPr>
              <a:t>人物：</a:t>
            </a:r>
            <a:r>
              <a:rPr kumimoji="1" lang="zh-CN" altLang="en-US" sz="6000" b="1" dirty="0">
                <a:solidFill>
                  <a:srgbClr val="FF0000"/>
                </a:solidFill>
                <a:latin typeface="宋体" panose="02010600030101010101" pitchFamily="2" charset="-122"/>
                <a:sym typeface="+mn-ea"/>
              </a:rPr>
              <a:t>人民解放军百万大军;</a:t>
            </a:r>
            <a:endParaRPr kumimoji="1" lang="zh-CN" altLang="en-US" sz="6000" b="1" dirty="0">
              <a:solidFill>
                <a:srgbClr val="FF0000"/>
              </a:solidFill>
              <a:latin typeface="宋体" panose="02010600030101010101" pitchFamily="2" charset="-122"/>
              <a:sym typeface="+mn-ea"/>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 calcmode="lin" valueType="num">
                                      <p:cBhvr additive="base">
                                        <p:cTn id="7" dur="500" fill="hold"/>
                                        <p:tgtEl>
                                          <p:spTgt spid="10245"/>
                                        </p:tgtEl>
                                        <p:attrNameLst>
                                          <p:attrName>ppt_x</p:attrName>
                                        </p:attrNameLst>
                                      </p:cBhvr>
                                      <p:tavLst>
                                        <p:tav tm="0">
                                          <p:val>
                                            <p:strVal val="0-#ppt_w/2"/>
                                          </p:val>
                                        </p:tav>
                                        <p:tav tm="100000">
                                          <p:val>
                                            <p:strVal val="#ppt_x"/>
                                          </p:val>
                                        </p:tav>
                                      </p:tavLst>
                                    </p:anim>
                                    <p:anim calcmode="lin" valueType="num">
                                      <p:cBhvr additive="base">
                                        <p:cTn id="8" dur="500" fill="hold"/>
                                        <p:tgtEl>
                                          <p:spTgt spid="102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7" name="Text Box 5"/>
          <p:cNvSpPr txBox="1">
            <a:spLocks noChangeArrowheads="1"/>
          </p:cNvSpPr>
          <p:nvPr/>
        </p:nvSpPr>
        <p:spPr bwMode="auto">
          <a:xfrm>
            <a:off x="831850" y="474980"/>
            <a:ext cx="7690485" cy="6185535"/>
          </a:xfrm>
          <a:prstGeom prst="rect">
            <a:avLst/>
          </a:prstGeom>
          <a:solidFill>
            <a:schemeClr val="accent3"/>
          </a:solidFill>
          <a:ln w="28575" cmpd="sng">
            <a:solidFill>
              <a:srgbClr val="0000FF"/>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kumimoji="1" lang="zh-CN" altLang="en-US" sz="6600" b="1" dirty="0">
                <a:solidFill>
                  <a:srgbClr val="0000FF"/>
                </a:solidFill>
                <a:latin typeface="黑体" panose="02010609060101010101" pitchFamily="2" charset="-122"/>
                <a:ea typeface="黑体" panose="02010609060101010101" pitchFamily="2" charset="-122"/>
              </a:rPr>
              <a:t>事件发生的原因：</a:t>
            </a:r>
            <a:r>
              <a:rPr kumimoji="1" lang="zh-CN" altLang="en-US" sz="6600" b="1" dirty="0">
                <a:solidFill>
                  <a:srgbClr val="FF0000"/>
                </a:solidFill>
                <a:latin typeface="+mn-ea"/>
                <a:ea typeface="+mn-ea"/>
              </a:rPr>
              <a:t>国民党反动派拒绝签订和平协定，人民解放军为打倒蒋介石，解放全中国而发起渡江战役。</a:t>
            </a:r>
            <a:endParaRPr kumimoji="1" lang="zh-CN" altLang="en-US" sz="6600" b="1" dirty="0">
              <a:solidFill>
                <a:srgbClr val="FF0000"/>
              </a:solidFill>
              <a:latin typeface="+mn-ea"/>
              <a:ea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917"/>
                                        </p:tgtEl>
                                        <p:attrNameLst>
                                          <p:attrName>style.visibility</p:attrName>
                                        </p:attrNameLst>
                                      </p:cBhvr>
                                      <p:to>
                                        <p:strVal val="visible"/>
                                      </p:to>
                                    </p:set>
                                    <p:anim calcmode="lin" valueType="num">
                                      <p:cBhvr additive="base">
                                        <p:cTn id="7" dur="500" fill="hold"/>
                                        <p:tgtEl>
                                          <p:spTgt spid="38917"/>
                                        </p:tgtEl>
                                        <p:attrNameLst>
                                          <p:attrName>ppt_x</p:attrName>
                                        </p:attrNameLst>
                                      </p:cBhvr>
                                      <p:tavLst>
                                        <p:tav tm="0">
                                          <p:val>
                                            <p:strVal val="0-#ppt_w/2"/>
                                          </p:val>
                                        </p:tav>
                                        <p:tav tm="100000">
                                          <p:val>
                                            <p:strVal val="#ppt_x"/>
                                          </p:val>
                                        </p:tav>
                                      </p:tavLst>
                                    </p:anim>
                                    <p:anim calcmode="lin" valueType="num">
                                      <p:cBhvr additive="base">
                                        <p:cTn id="8" dur="500" fill="hold"/>
                                        <p:tgtEl>
                                          <p:spTgt spid="389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bldLvl="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20" name="Text Box 8"/>
          <p:cNvSpPr txBox="1">
            <a:spLocks noChangeArrowheads="1"/>
          </p:cNvSpPr>
          <p:nvPr/>
        </p:nvSpPr>
        <p:spPr bwMode="auto">
          <a:xfrm>
            <a:off x="1066800" y="4572000"/>
            <a:ext cx="7924800" cy="553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kumimoji="1" lang="zh-CN" altLang="en-US" sz="3000" b="1">
              <a:solidFill>
                <a:srgbClr val="FF0000"/>
              </a:solidFill>
              <a:latin typeface="Times New Roman" panose="02020603050405020304" pitchFamily="18" charset="0"/>
              <a:ea typeface="华文楷体" pitchFamily="2" charset="-122"/>
            </a:endParaRPr>
          </a:p>
        </p:txBody>
      </p:sp>
      <p:sp>
        <p:nvSpPr>
          <p:cNvPr id="38921" name="Rectangle 9"/>
          <p:cNvSpPr>
            <a:spLocks noChangeArrowheads="1"/>
          </p:cNvSpPr>
          <p:nvPr/>
        </p:nvSpPr>
        <p:spPr bwMode="auto">
          <a:xfrm>
            <a:off x="155575" y="151765"/>
            <a:ext cx="8832215" cy="6554470"/>
          </a:xfrm>
          <a:prstGeom prst="rect">
            <a:avLst/>
          </a:prstGeom>
          <a:solidFill>
            <a:schemeClr val="accent3"/>
          </a:solidFill>
          <a:ln w="28575" cmpd="sng">
            <a:solidFill>
              <a:srgbClr val="0000FF"/>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6000" b="1" dirty="0">
                <a:solidFill>
                  <a:srgbClr val="0000FF"/>
                </a:solidFill>
                <a:latin typeface="黑体" panose="02010609060101010101" pitchFamily="2" charset="-122"/>
                <a:ea typeface="黑体" panose="02010609060101010101" pitchFamily="2" charset="-122"/>
              </a:rPr>
              <a:t>经过与结果：</a:t>
            </a:r>
            <a:r>
              <a:rPr kumimoji="1" lang="zh-CN" altLang="en-US" sz="6000" b="1" dirty="0">
                <a:solidFill>
                  <a:srgbClr val="0000FF"/>
                </a:solidFill>
                <a:latin typeface="Times New Roman" panose="02020603050405020304" pitchFamily="18" charset="0"/>
                <a:ea typeface="华文楷体" pitchFamily="2" charset="-122"/>
              </a:rPr>
              <a:t>                                                                          </a:t>
            </a:r>
            <a:r>
              <a:rPr kumimoji="1" lang="zh-CN" altLang="en-US" sz="6000" b="1" dirty="0">
                <a:solidFill>
                  <a:srgbClr val="0000FF"/>
                </a:solidFill>
                <a:latin typeface="+mn-ea"/>
                <a:ea typeface="+mn-ea"/>
                <a:sym typeface="+mn-ea"/>
              </a:rPr>
              <a:t>中路军：</a:t>
            </a:r>
            <a:r>
              <a:rPr kumimoji="1" lang="zh-CN" altLang="en-US" sz="6000" b="1" dirty="0">
                <a:solidFill>
                  <a:srgbClr val="FF0000"/>
                </a:solidFill>
                <a:latin typeface="+mn-ea"/>
                <a:ea typeface="+mn-ea"/>
                <a:sym typeface="+mn-ea"/>
              </a:rPr>
              <a:t>首先突破安庆、芜湖线，三十万人全部渡过，占领长江南岸。                                                                          </a:t>
            </a:r>
            <a:r>
              <a:rPr kumimoji="1" lang="zh-CN" altLang="en-US" sz="6000" b="1">
                <a:solidFill>
                  <a:srgbClr val="0000FF"/>
                </a:solidFill>
                <a:latin typeface="+mn-ea"/>
                <a:ea typeface="+mn-ea"/>
                <a:sym typeface="+mn-ea"/>
              </a:rPr>
              <a:t>西路军：</a:t>
            </a:r>
            <a:r>
              <a:rPr kumimoji="1" lang="zh-CN" altLang="en-US" sz="6000" b="1">
                <a:solidFill>
                  <a:srgbClr val="FF0000"/>
                </a:solidFill>
                <a:latin typeface="+mn-ea"/>
                <a:ea typeface="+mn-ea"/>
                <a:sym typeface="+mn-ea"/>
              </a:rPr>
              <a:t>三十万渡过三分之二，已占领广大南岸阵地。</a:t>
            </a:r>
            <a:r>
              <a:rPr kumimoji="1" lang="zh-CN" altLang="en-US" sz="4400" b="1">
                <a:solidFill>
                  <a:srgbClr val="FF0000"/>
                </a:solidFill>
                <a:latin typeface="+mn-ea"/>
                <a:ea typeface="+mn-ea"/>
                <a:sym typeface="+mn-ea"/>
              </a:rPr>
              <a:t>                                                                                          </a:t>
            </a:r>
            <a:endParaRPr kumimoji="1" lang="zh-CN" altLang="en-US" sz="4400" b="1" dirty="0">
              <a:solidFill>
                <a:srgbClr val="FF0000"/>
              </a:solidFill>
              <a:latin typeface="+mn-ea"/>
              <a:ea typeface="+mn-ea"/>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21"/>
                                        </p:tgtEl>
                                        <p:attrNameLst>
                                          <p:attrName>style.visibility</p:attrName>
                                        </p:attrNameLst>
                                      </p:cBhvr>
                                      <p:to>
                                        <p:strVal val="visible"/>
                                      </p:to>
                                    </p:set>
                                    <p:anim calcmode="lin" valueType="num">
                                      <p:cBhvr additive="base">
                                        <p:cTn id="7" dur="500" fill="hold"/>
                                        <p:tgtEl>
                                          <p:spTgt spid="38921"/>
                                        </p:tgtEl>
                                        <p:attrNameLst>
                                          <p:attrName>ppt_x</p:attrName>
                                        </p:attrNameLst>
                                      </p:cBhvr>
                                      <p:tavLst>
                                        <p:tav tm="0">
                                          <p:val>
                                            <p:strVal val="#ppt_x"/>
                                          </p:val>
                                        </p:tav>
                                        <p:tav tm="100000">
                                          <p:val>
                                            <p:strVal val="#ppt_x"/>
                                          </p:val>
                                        </p:tav>
                                      </p:tavLst>
                                    </p:anim>
                                    <p:anim calcmode="lin" valueType="num">
                                      <p:cBhvr additive="base">
                                        <p:cTn id="8" dur="500" fill="hold"/>
                                        <p:tgtEl>
                                          <p:spTgt spid="389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8920"/>
                                        </p:tgtEl>
                                        <p:attrNameLst>
                                          <p:attrName>style.visibility</p:attrName>
                                        </p:attrNameLst>
                                      </p:cBhvr>
                                      <p:to>
                                        <p:strVal val="visible"/>
                                      </p:to>
                                    </p:set>
                                    <p:anim calcmode="lin" valueType="num">
                                      <p:cBhvr additive="base">
                                        <p:cTn id="13" dur="500" fill="hold"/>
                                        <p:tgtEl>
                                          <p:spTgt spid="38920"/>
                                        </p:tgtEl>
                                        <p:attrNameLst>
                                          <p:attrName>ppt_x</p:attrName>
                                        </p:attrNameLst>
                                      </p:cBhvr>
                                      <p:tavLst>
                                        <p:tav tm="0">
                                          <p:val>
                                            <p:strVal val="0-#ppt_w/2"/>
                                          </p:val>
                                        </p:tav>
                                        <p:tav tm="100000">
                                          <p:val>
                                            <p:strVal val="#ppt_x"/>
                                          </p:val>
                                        </p:tav>
                                      </p:tavLst>
                                    </p:anim>
                                    <p:anim calcmode="lin" valueType="num">
                                      <p:cBhvr additive="base">
                                        <p:cTn id="14" dur="500" fill="hold"/>
                                        <p:tgtEl>
                                          <p:spTgt spid="389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0" grpId="0" bldLvl="0" animBg="1" autoUpdateAnimBg="0"/>
      <p:bldP spid="3892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20" name="Text Box 8"/>
          <p:cNvSpPr txBox="1">
            <a:spLocks noChangeArrowheads="1"/>
          </p:cNvSpPr>
          <p:nvPr/>
        </p:nvSpPr>
        <p:spPr bwMode="auto">
          <a:xfrm>
            <a:off x="1066800" y="4572000"/>
            <a:ext cx="7924800" cy="553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kumimoji="1" lang="zh-CN" altLang="en-US" sz="3000" b="1">
              <a:solidFill>
                <a:srgbClr val="FF0000"/>
              </a:solidFill>
              <a:latin typeface="Times New Roman" panose="02020603050405020304" pitchFamily="18" charset="0"/>
              <a:ea typeface="华文楷体" pitchFamily="2" charset="-122"/>
            </a:endParaRPr>
          </a:p>
        </p:txBody>
      </p:sp>
      <p:sp>
        <p:nvSpPr>
          <p:cNvPr id="38921" name="Rectangle 9"/>
          <p:cNvSpPr>
            <a:spLocks noChangeArrowheads="1"/>
          </p:cNvSpPr>
          <p:nvPr/>
        </p:nvSpPr>
        <p:spPr bwMode="auto">
          <a:xfrm>
            <a:off x="269875" y="523875"/>
            <a:ext cx="8604250" cy="5631180"/>
          </a:xfrm>
          <a:prstGeom prst="rect">
            <a:avLst/>
          </a:prstGeom>
          <a:solidFill>
            <a:schemeClr val="accent3"/>
          </a:solidFill>
          <a:ln w="28575" cmpd="sng">
            <a:solidFill>
              <a:srgbClr val="0000FF"/>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6000" b="1">
                <a:solidFill>
                  <a:srgbClr val="0000FF"/>
                </a:solidFill>
                <a:latin typeface="宋体" panose="02010600030101010101" pitchFamily="2" charset="-122"/>
                <a:sym typeface="+mn-ea"/>
              </a:rPr>
              <a:t>东路军：</a:t>
            </a:r>
            <a:r>
              <a:rPr kumimoji="1" lang="zh-CN" altLang="en-US" sz="6000" b="1">
                <a:solidFill>
                  <a:srgbClr val="FF0000"/>
                </a:solidFill>
                <a:latin typeface="宋体" panose="02010600030101010101" pitchFamily="2" charset="-122"/>
                <a:sym typeface="+mn-ea"/>
              </a:rPr>
              <a:t>三十五万已渡过大部，经过整天激战，歼灭及击溃一切抵抗之敌，占领南岸阵地，控制江阴要塞，切断镇江无锡段铁路。</a:t>
            </a:r>
            <a:endParaRPr kumimoji="1" lang="zh-CN" altLang="en-US" sz="6000" b="1" dirty="0">
              <a:solidFill>
                <a:srgbClr val="FF0000"/>
              </a:solidFill>
              <a:latin typeface="宋体" panose="02010600030101010101" pitchFamily="2"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21"/>
                                        </p:tgtEl>
                                        <p:attrNameLst>
                                          <p:attrName>style.visibility</p:attrName>
                                        </p:attrNameLst>
                                      </p:cBhvr>
                                      <p:to>
                                        <p:strVal val="visible"/>
                                      </p:to>
                                    </p:set>
                                    <p:anim calcmode="lin" valueType="num">
                                      <p:cBhvr additive="base">
                                        <p:cTn id="7" dur="500" fill="hold"/>
                                        <p:tgtEl>
                                          <p:spTgt spid="38921"/>
                                        </p:tgtEl>
                                        <p:attrNameLst>
                                          <p:attrName>ppt_x</p:attrName>
                                        </p:attrNameLst>
                                      </p:cBhvr>
                                      <p:tavLst>
                                        <p:tav tm="0">
                                          <p:val>
                                            <p:strVal val="#ppt_x"/>
                                          </p:val>
                                        </p:tav>
                                        <p:tav tm="100000">
                                          <p:val>
                                            <p:strVal val="#ppt_x"/>
                                          </p:val>
                                        </p:tav>
                                      </p:tavLst>
                                    </p:anim>
                                    <p:anim calcmode="lin" valueType="num">
                                      <p:cBhvr additive="base">
                                        <p:cTn id="8" dur="500" fill="hold"/>
                                        <p:tgtEl>
                                          <p:spTgt spid="389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8920"/>
                                        </p:tgtEl>
                                        <p:attrNameLst>
                                          <p:attrName>style.visibility</p:attrName>
                                        </p:attrNameLst>
                                      </p:cBhvr>
                                      <p:to>
                                        <p:strVal val="visible"/>
                                      </p:to>
                                    </p:set>
                                    <p:anim calcmode="lin" valueType="num">
                                      <p:cBhvr additive="base">
                                        <p:cTn id="13" dur="500" fill="hold"/>
                                        <p:tgtEl>
                                          <p:spTgt spid="38920"/>
                                        </p:tgtEl>
                                        <p:attrNameLst>
                                          <p:attrName>ppt_x</p:attrName>
                                        </p:attrNameLst>
                                      </p:cBhvr>
                                      <p:tavLst>
                                        <p:tav tm="0">
                                          <p:val>
                                            <p:strVal val="0-#ppt_w/2"/>
                                          </p:val>
                                        </p:tav>
                                        <p:tav tm="100000">
                                          <p:val>
                                            <p:strVal val="#ppt_x"/>
                                          </p:val>
                                        </p:tav>
                                      </p:tavLst>
                                    </p:anim>
                                    <p:anim calcmode="lin" valueType="num">
                                      <p:cBhvr additive="base">
                                        <p:cTn id="14" dur="500" fill="hold"/>
                                        <p:tgtEl>
                                          <p:spTgt spid="389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0" grpId="0" bldLvl="0" animBg="1" autoUpdateAnimBg="0"/>
      <p:bldP spid="38921"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4"/>
          <p:cNvSpPr>
            <a:spLocks noChangeArrowheads="1"/>
          </p:cNvSpPr>
          <p:nvPr/>
        </p:nvSpPr>
        <p:spPr bwMode="auto">
          <a:xfrm>
            <a:off x="234950" y="1099185"/>
            <a:ext cx="8638540" cy="5631180"/>
          </a:xfrm>
          <a:prstGeom prst="rect">
            <a:avLst/>
          </a:prstGeom>
          <a:solidFill>
            <a:schemeClr val="accent3"/>
          </a:solidFill>
          <a:ln w="28575" cmpd="dbl">
            <a:solidFill>
              <a:srgbClr val="FF0000"/>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Clr>
                <a:srgbClr val="006600"/>
              </a:buClr>
              <a:buFont typeface="Wingdings" panose="05000000000000000000" pitchFamily="2" charset="2"/>
              <a:buNone/>
            </a:pPr>
            <a:r>
              <a:rPr kumimoji="1" lang="zh-CN" altLang="en-US" sz="6000" b="1" dirty="0">
                <a:solidFill>
                  <a:srgbClr val="FF0000"/>
                </a:solidFill>
                <a:latin typeface="宋体" panose="02010600030101010101" pitchFamily="2" charset="-122"/>
              </a:rPr>
              <a:t>标题</a:t>
            </a:r>
            <a:r>
              <a:rPr kumimoji="1" lang="en-US" altLang="zh-CN" sz="6000" b="1" dirty="0">
                <a:solidFill>
                  <a:srgbClr val="1115AB"/>
                </a:solidFill>
                <a:latin typeface="宋体" panose="02010600030101010101" pitchFamily="2" charset="-122"/>
              </a:rPr>
              <a:t>:</a:t>
            </a:r>
            <a:r>
              <a:rPr kumimoji="1" lang="zh-CN" altLang="en-US" sz="6000" b="1" dirty="0">
                <a:solidFill>
                  <a:srgbClr val="1115AB"/>
                </a:solidFill>
                <a:latin typeface="宋体" panose="02010600030101010101" pitchFamily="2" charset="-122"/>
              </a:rPr>
              <a:t>人民解放军百万大军横渡长江。</a:t>
            </a:r>
            <a:endParaRPr kumimoji="1" lang="zh-CN" altLang="en-US" sz="6000" b="1" dirty="0">
              <a:solidFill>
                <a:srgbClr val="1115AB"/>
              </a:solidFill>
              <a:latin typeface="宋体" panose="02010600030101010101" pitchFamily="2" charset="-122"/>
            </a:endParaRPr>
          </a:p>
          <a:p>
            <a:pPr>
              <a:buClr>
                <a:srgbClr val="006600"/>
              </a:buClr>
              <a:buFont typeface="Wingdings" panose="05000000000000000000" pitchFamily="2" charset="2"/>
              <a:buNone/>
            </a:pPr>
            <a:r>
              <a:rPr kumimoji="1" lang="zh-CN" altLang="en-US" sz="6000" b="1" dirty="0">
                <a:solidFill>
                  <a:srgbClr val="FF0000"/>
                </a:solidFill>
                <a:latin typeface="宋体" panose="02010600030101010101" pitchFamily="2" charset="-122"/>
              </a:rPr>
              <a:t>导语</a:t>
            </a:r>
            <a:r>
              <a:rPr kumimoji="1" lang="en-US" altLang="zh-CN" sz="6000" b="1" dirty="0">
                <a:solidFill>
                  <a:srgbClr val="1115AB"/>
                </a:solidFill>
                <a:latin typeface="宋体" panose="02010600030101010101" pitchFamily="2" charset="-122"/>
              </a:rPr>
              <a:t>:</a:t>
            </a:r>
            <a:r>
              <a:rPr kumimoji="1" lang="zh-CN" altLang="en-US" sz="6000" b="1" dirty="0">
                <a:solidFill>
                  <a:srgbClr val="1115AB"/>
                </a:solidFill>
                <a:latin typeface="宋体" panose="02010600030101010101" pitchFamily="2" charset="-122"/>
              </a:rPr>
              <a:t>开头两句话。</a:t>
            </a:r>
            <a:endParaRPr kumimoji="1" lang="zh-CN" altLang="en-US" sz="6000" b="1" dirty="0">
              <a:solidFill>
                <a:srgbClr val="1115AB"/>
              </a:solidFill>
              <a:latin typeface="宋体" panose="02010600030101010101" pitchFamily="2" charset="-122"/>
            </a:endParaRPr>
          </a:p>
          <a:p>
            <a:pPr>
              <a:buClr>
                <a:srgbClr val="006600"/>
              </a:buClr>
              <a:buFont typeface="Wingdings" panose="05000000000000000000" pitchFamily="2" charset="2"/>
              <a:buNone/>
            </a:pPr>
            <a:r>
              <a:rPr kumimoji="1" lang="zh-CN" altLang="en-US" sz="6000" b="1" dirty="0">
                <a:solidFill>
                  <a:srgbClr val="FF0000"/>
                </a:solidFill>
                <a:latin typeface="宋体" panose="02010600030101010101" pitchFamily="2" charset="-122"/>
              </a:rPr>
              <a:t>主体</a:t>
            </a:r>
            <a:r>
              <a:rPr kumimoji="1" lang="en-US" altLang="zh-CN" sz="6000" b="1" dirty="0">
                <a:solidFill>
                  <a:srgbClr val="1115AB"/>
                </a:solidFill>
                <a:latin typeface="宋体" panose="02010600030101010101" pitchFamily="2" charset="-122"/>
              </a:rPr>
              <a:t>:“</a:t>
            </a:r>
            <a:r>
              <a:rPr kumimoji="1" lang="zh-CN" altLang="en-US" sz="6000" b="1" dirty="0">
                <a:solidFill>
                  <a:srgbClr val="1115AB"/>
                </a:solidFill>
                <a:latin typeface="宋体" panose="02010600030101010101" pitchFamily="2" charset="-122"/>
              </a:rPr>
              <a:t>二十日夜起</a:t>
            </a:r>
            <a:r>
              <a:rPr kumimoji="1" lang="en-US" altLang="zh-CN" sz="6000" b="1" dirty="0">
                <a:solidFill>
                  <a:srgbClr val="1115AB"/>
                </a:solidFill>
                <a:latin typeface="宋体" panose="02010600030101010101" pitchFamily="2" charset="-122"/>
              </a:rPr>
              <a:t>”</a:t>
            </a:r>
            <a:r>
              <a:rPr kumimoji="1" lang="zh-CN" altLang="en-US" sz="6000" b="1" dirty="0">
                <a:solidFill>
                  <a:srgbClr val="1115AB"/>
                </a:solidFill>
                <a:latin typeface="宋体" panose="02010600030101010101" pitchFamily="2" charset="-122"/>
              </a:rPr>
              <a:t>至文末。</a:t>
            </a:r>
            <a:endParaRPr kumimoji="1" lang="zh-CN" altLang="en-US" sz="6000" b="1" dirty="0">
              <a:solidFill>
                <a:srgbClr val="1115AB"/>
              </a:solidFill>
              <a:latin typeface="宋体" panose="02010600030101010101" pitchFamily="2" charset="-122"/>
            </a:endParaRPr>
          </a:p>
          <a:p>
            <a:pPr>
              <a:buClr>
                <a:srgbClr val="006600"/>
              </a:buClr>
              <a:buFont typeface="Wingdings" panose="05000000000000000000" pitchFamily="2" charset="2"/>
              <a:buNone/>
            </a:pPr>
            <a:r>
              <a:rPr kumimoji="1" lang="zh-CN" altLang="en-US" sz="6000" b="1" dirty="0">
                <a:solidFill>
                  <a:srgbClr val="FF0000"/>
                </a:solidFill>
                <a:latin typeface="宋体" panose="02010600030101010101" pitchFamily="2" charset="-122"/>
              </a:rPr>
              <a:t>背景</a:t>
            </a:r>
            <a:r>
              <a:rPr kumimoji="1" lang="zh-CN" altLang="en-US" sz="6000" b="1" dirty="0">
                <a:solidFill>
                  <a:srgbClr val="1115AB"/>
                </a:solidFill>
                <a:latin typeface="宋体" panose="02010600030101010101" pitchFamily="2" charset="-122"/>
              </a:rPr>
              <a:t>和</a:t>
            </a:r>
            <a:r>
              <a:rPr kumimoji="1" lang="zh-CN" altLang="en-US" sz="6000" b="1" dirty="0">
                <a:solidFill>
                  <a:srgbClr val="FF0000"/>
                </a:solidFill>
                <a:latin typeface="宋体" panose="02010600030101010101" pitchFamily="2" charset="-122"/>
              </a:rPr>
              <a:t>结语</a:t>
            </a:r>
            <a:r>
              <a:rPr kumimoji="1" lang="zh-CN" altLang="en-US" sz="6000" b="1" dirty="0">
                <a:solidFill>
                  <a:srgbClr val="1115AB"/>
                </a:solidFill>
                <a:latin typeface="宋体" panose="02010600030101010101" pitchFamily="2" charset="-122"/>
              </a:rPr>
              <a:t>暗含在主体中</a:t>
            </a:r>
            <a:endParaRPr kumimoji="1" lang="zh-CN" altLang="en-US" sz="6000" b="1" dirty="0">
              <a:solidFill>
                <a:srgbClr val="1115AB"/>
              </a:solidFill>
              <a:latin typeface="宋体" panose="02010600030101010101" pitchFamily="2" charset="-122"/>
            </a:endParaRPr>
          </a:p>
        </p:txBody>
      </p:sp>
      <p:grpSp>
        <p:nvGrpSpPr>
          <p:cNvPr id="10248" name="Group 8"/>
          <p:cNvGrpSpPr/>
          <p:nvPr/>
        </p:nvGrpSpPr>
        <p:grpSpPr bwMode="auto">
          <a:xfrm>
            <a:off x="2362373" y="73147"/>
            <a:ext cx="4419600" cy="1289685"/>
            <a:chOff x="1536" y="168"/>
            <a:chExt cx="2640" cy="755"/>
          </a:xfrm>
        </p:grpSpPr>
        <p:pic>
          <p:nvPicPr>
            <p:cNvPr id="10249" name="Picture 9" descr="按钮库_圆角04_11"/>
            <p:cNvPicPr>
              <a:picLocks noChangeAspect="1" noChangeArrowheads="1"/>
            </p:cNvPicPr>
            <p:nvPr/>
          </p:nvPicPr>
          <p:blipFill>
            <a:blip r:embed="rId1"/>
            <a:srcRect/>
            <a:stretch>
              <a:fillRect/>
            </a:stretch>
          </p:blipFill>
          <p:spPr bwMode="auto">
            <a:xfrm>
              <a:off x="1728" y="168"/>
              <a:ext cx="2448" cy="731"/>
            </a:xfrm>
            <a:prstGeom prst="rect">
              <a:avLst/>
            </a:prstGeom>
            <a:noFill/>
            <a:extLst>
              <a:ext uri="{909E8E84-426E-40DD-AFC4-6F175D3DCCD1}">
                <a14:hiddenFill xmlns:a14="http://schemas.microsoft.com/office/drawing/2010/main">
                  <a:solidFill>
                    <a:srgbClr val="FFFFFF"/>
                  </a:solidFill>
                </a14:hiddenFill>
              </a:ext>
            </a:extLst>
          </p:spPr>
        </p:pic>
        <p:sp>
          <p:nvSpPr>
            <p:cNvPr id="10250" name="Rectangle 10"/>
            <p:cNvSpPr>
              <a:spLocks noChangeArrowheads="1"/>
            </p:cNvSpPr>
            <p:nvPr/>
          </p:nvSpPr>
          <p:spPr bwMode="auto">
            <a:xfrm>
              <a:off x="1536" y="168"/>
              <a:ext cx="2640" cy="755"/>
            </a:xfrm>
            <a:prstGeom prst="rect">
              <a:avLst/>
            </a:prstGeom>
            <a:noFill/>
            <a:ln>
              <a:noFill/>
            </a:ln>
            <a:effectLst>
              <a:outerShdw dist="35921" dir="2700000" algn="ctr" rotWithShape="0">
                <a:srgbClr val="FFFF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a:r>
                <a:rPr lang="zh-CN" altLang="en-US" sz="6000" b="1" dirty="0">
                  <a:solidFill>
                    <a:srgbClr val="FF0066"/>
                  </a:solidFill>
                  <a:latin typeface="黑体" panose="02010609060101010101" pitchFamily="2" charset="-122"/>
                  <a:ea typeface="黑体" panose="02010609060101010101" pitchFamily="2" charset="-122"/>
                </a:rPr>
                <a:t>新闻结构</a:t>
              </a:r>
              <a:endParaRPr lang="zh-CN" altLang="en-US" sz="6000" b="1" dirty="0">
                <a:solidFill>
                  <a:srgbClr val="FF0066"/>
                </a:solidFill>
                <a:latin typeface="黑体" panose="02010609060101010101" pitchFamily="2" charset="-122"/>
                <a:ea typeface="黑体" panose="02010609060101010101" pitchFamily="2" charset="-122"/>
              </a:endParaRPr>
            </a:p>
          </p:txBody>
        </p:sp>
      </p:grpSp>
      <p:pic>
        <p:nvPicPr>
          <p:cNvPr id="10251" name="Picture 11" descr="ni_png_0242"/>
          <p:cNvPicPr>
            <a:picLocks noChangeAspect="1" noChangeArrowheads="1"/>
          </p:cNvPicPr>
          <p:nvPr/>
        </p:nvPicPr>
        <p:blipFill>
          <a:blip r:embed="rId2"/>
          <a:srcRect/>
          <a:stretch>
            <a:fillRect/>
          </a:stretch>
        </p:blipFill>
        <p:spPr bwMode="auto">
          <a:xfrm>
            <a:off x="6934200" y="-36195"/>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8"/>
                                        </p:tgtEl>
                                        <p:attrNameLst>
                                          <p:attrName>style.visibility</p:attrName>
                                        </p:attrNameLst>
                                      </p:cBhvr>
                                      <p:to>
                                        <p:strVal val="visible"/>
                                      </p:to>
                                    </p:set>
                                    <p:anim calcmode="lin" valueType="num">
                                      <p:cBhvr additive="base">
                                        <p:cTn id="7" dur="500" fill="hold"/>
                                        <p:tgtEl>
                                          <p:spTgt spid="10248"/>
                                        </p:tgtEl>
                                        <p:attrNameLst>
                                          <p:attrName>ppt_x</p:attrName>
                                        </p:attrNameLst>
                                      </p:cBhvr>
                                      <p:tavLst>
                                        <p:tav tm="0">
                                          <p:val>
                                            <p:strVal val="#ppt_x"/>
                                          </p:val>
                                        </p:tav>
                                        <p:tav tm="100000">
                                          <p:val>
                                            <p:strVal val="#ppt_x"/>
                                          </p:val>
                                        </p:tav>
                                      </p:tavLst>
                                    </p:anim>
                                    <p:anim calcmode="lin" valueType="num">
                                      <p:cBhvr additive="base">
                                        <p:cTn id="8" dur="500" fill="hold"/>
                                        <p:tgtEl>
                                          <p:spTgt spid="1024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51"/>
                                        </p:tgtEl>
                                        <p:attrNameLst>
                                          <p:attrName>style.visibility</p:attrName>
                                        </p:attrNameLst>
                                      </p:cBhvr>
                                      <p:to>
                                        <p:strVal val="visible"/>
                                      </p:to>
                                    </p:set>
                                    <p:anim calcmode="lin" valueType="num">
                                      <p:cBhvr additive="base">
                                        <p:cTn id="11" dur="500" fill="hold"/>
                                        <p:tgtEl>
                                          <p:spTgt spid="10251"/>
                                        </p:tgtEl>
                                        <p:attrNameLst>
                                          <p:attrName>ppt_x</p:attrName>
                                        </p:attrNameLst>
                                      </p:cBhvr>
                                      <p:tavLst>
                                        <p:tav tm="0">
                                          <p:val>
                                            <p:strVal val="#ppt_x"/>
                                          </p:val>
                                        </p:tav>
                                        <p:tav tm="100000">
                                          <p:val>
                                            <p:strVal val="#ppt_x"/>
                                          </p:val>
                                        </p:tav>
                                      </p:tavLst>
                                    </p:anim>
                                    <p:anim calcmode="lin" valueType="num">
                                      <p:cBhvr additive="base">
                                        <p:cTn id="12" dur="500" fill="hold"/>
                                        <p:tgtEl>
                                          <p:spTgt spid="1025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244"/>
                                        </p:tgtEl>
                                        <p:attrNameLst>
                                          <p:attrName>style.visibility</p:attrName>
                                        </p:attrNameLst>
                                      </p:cBhvr>
                                      <p:to>
                                        <p:strVal val="visible"/>
                                      </p:to>
                                    </p:set>
                                    <p:anim calcmode="lin" valueType="num">
                                      <p:cBhvr additive="base">
                                        <p:cTn id="17" dur="500" fill="hold"/>
                                        <p:tgtEl>
                                          <p:spTgt spid="10244"/>
                                        </p:tgtEl>
                                        <p:attrNameLst>
                                          <p:attrName>ppt_x</p:attrName>
                                        </p:attrNameLst>
                                      </p:cBhvr>
                                      <p:tavLst>
                                        <p:tav tm="0">
                                          <p:val>
                                            <p:strVal val="#ppt_x"/>
                                          </p:val>
                                        </p:tav>
                                        <p:tav tm="100000">
                                          <p:val>
                                            <p:strVal val="#ppt_x"/>
                                          </p:val>
                                        </p:tav>
                                      </p:tavLst>
                                    </p:anim>
                                    <p:anim calcmode="lin" valueType="num">
                                      <p:cBhvr additive="base">
                                        <p:cTn id="18"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Group 2"/>
          <p:cNvGrpSpPr/>
          <p:nvPr/>
        </p:nvGrpSpPr>
        <p:grpSpPr bwMode="auto">
          <a:xfrm>
            <a:off x="0" y="0"/>
            <a:ext cx="9144000" cy="6858000"/>
            <a:chOff x="0" y="0"/>
            <a:chExt cx="5760" cy="4272"/>
          </a:xfrm>
        </p:grpSpPr>
        <p:pic>
          <p:nvPicPr>
            <p:cNvPr id="41987" name="Picture 3" descr="长江"/>
            <p:cNvPicPr>
              <a:picLocks noChangeAspect="1" noChangeArrowheads="1"/>
            </p:cNvPicPr>
            <p:nvPr/>
          </p:nvPicPr>
          <p:blipFill>
            <a:blip r:embed="rId1"/>
            <a:srcRect/>
            <a:stretch>
              <a:fillRect/>
            </a:stretch>
          </p:blipFill>
          <p:spPr bwMode="auto">
            <a:xfrm>
              <a:off x="0" y="0"/>
              <a:ext cx="5760" cy="4272"/>
            </a:xfrm>
            <a:prstGeom prst="rect">
              <a:avLst/>
            </a:prstGeom>
            <a:noFill/>
            <a:extLst>
              <a:ext uri="{909E8E84-426E-40DD-AFC4-6F175D3DCCD1}">
                <a14:hiddenFill xmlns:a14="http://schemas.microsoft.com/office/drawing/2010/main">
                  <a:solidFill>
                    <a:srgbClr val="FFFFFF"/>
                  </a:solidFill>
                </a14:hiddenFill>
              </a:ext>
            </a:extLst>
          </p:spPr>
        </p:pic>
        <p:sp>
          <p:nvSpPr>
            <p:cNvPr id="41988" name="Text Box 4"/>
            <p:cNvSpPr txBox="1">
              <a:spLocks noChangeArrowheads="1"/>
            </p:cNvSpPr>
            <p:nvPr/>
          </p:nvSpPr>
          <p:spPr bwMode="auto">
            <a:xfrm>
              <a:off x="0" y="3571"/>
              <a:ext cx="576" cy="31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kumimoji="1" lang="zh-CN" altLang="en-US" sz="2800">
                  <a:latin typeface="Times New Roman" panose="02020603050405020304" pitchFamily="18" charset="0"/>
                  <a:ea typeface="黑体" panose="02010609060101010101" pitchFamily="2" charset="-122"/>
                </a:rPr>
                <a:t>九江</a:t>
              </a:r>
              <a:endParaRPr kumimoji="1" lang="zh-CN" altLang="en-US" sz="2800">
                <a:latin typeface="Times New Roman" panose="02020603050405020304" pitchFamily="18" charset="0"/>
                <a:ea typeface="黑体" panose="02010609060101010101" pitchFamily="2" charset="-122"/>
              </a:endParaRPr>
            </a:p>
          </p:txBody>
        </p:sp>
        <p:sp>
          <p:nvSpPr>
            <p:cNvPr id="41989" name="Text Box 5"/>
            <p:cNvSpPr txBox="1">
              <a:spLocks noChangeArrowheads="1"/>
            </p:cNvSpPr>
            <p:nvPr/>
          </p:nvSpPr>
          <p:spPr bwMode="auto">
            <a:xfrm>
              <a:off x="5184" y="816"/>
              <a:ext cx="567" cy="28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kumimoji="1" lang="zh-CN" altLang="en-US" sz="2800">
                  <a:latin typeface="Times New Roman" panose="02020603050405020304" pitchFamily="18" charset="0"/>
                  <a:ea typeface="黑体" panose="02010609060101010101" pitchFamily="2" charset="-122"/>
                </a:rPr>
                <a:t>江阴</a:t>
              </a:r>
              <a:endParaRPr kumimoji="1" lang="zh-CN" altLang="en-US" sz="2800">
                <a:latin typeface="Times New Roman" panose="02020603050405020304" pitchFamily="18" charset="0"/>
                <a:ea typeface="黑体" panose="02010609060101010101" pitchFamily="2" charset="-122"/>
              </a:endParaRPr>
            </a:p>
          </p:txBody>
        </p:sp>
        <p:sp>
          <p:nvSpPr>
            <p:cNvPr id="41990" name="Text Box 6"/>
            <p:cNvSpPr txBox="1">
              <a:spLocks noChangeArrowheads="1"/>
            </p:cNvSpPr>
            <p:nvPr/>
          </p:nvSpPr>
          <p:spPr bwMode="auto">
            <a:xfrm>
              <a:off x="1440" y="2304"/>
              <a:ext cx="624" cy="32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800">
                  <a:latin typeface="Times New Roman" panose="02020603050405020304" pitchFamily="18" charset="0"/>
                  <a:ea typeface="黑体" panose="02010609060101010101" pitchFamily="2" charset="-122"/>
                </a:rPr>
                <a:t>安庆</a:t>
              </a:r>
              <a:endParaRPr kumimoji="1" lang="zh-CN" altLang="en-US" sz="2800">
                <a:latin typeface="Times New Roman" panose="02020603050405020304" pitchFamily="18" charset="0"/>
                <a:ea typeface="黑体" panose="02010609060101010101" pitchFamily="2" charset="-122"/>
              </a:endParaRPr>
            </a:p>
          </p:txBody>
        </p:sp>
        <p:sp>
          <p:nvSpPr>
            <p:cNvPr id="41991" name="Text Box 7"/>
            <p:cNvSpPr txBox="1">
              <a:spLocks noChangeArrowheads="1"/>
            </p:cNvSpPr>
            <p:nvPr/>
          </p:nvSpPr>
          <p:spPr bwMode="auto">
            <a:xfrm>
              <a:off x="3408" y="1305"/>
              <a:ext cx="720" cy="32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800">
                  <a:latin typeface="Times New Roman" panose="02020603050405020304" pitchFamily="18" charset="0"/>
                  <a:ea typeface="黑体" panose="02010609060101010101" pitchFamily="2" charset="-122"/>
                </a:rPr>
                <a:t>芜湖</a:t>
              </a:r>
              <a:endParaRPr kumimoji="1" lang="zh-CN" altLang="en-US" sz="2800">
                <a:latin typeface="Times New Roman" panose="02020603050405020304" pitchFamily="18" charset="0"/>
                <a:ea typeface="黑体" panose="02010609060101010101" pitchFamily="2" charset="-122"/>
              </a:endParaRPr>
            </a:p>
          </p:txBody>
        </p:sp>
      </p:grpSp>
      <p:sp>
        <p:nvSpPr>
          <p:cNvPr id="41992" name="Text Box 8"/>
          <p:cNvSpPr txBox="1">
            <a:spLocks noChangeArrowheads="1"/>
          </p:cNvSpPr>
          <p:nvPr/>
        </p:nvSpPr>
        <p:spPr bwMode="auto">
          <a:xfrm>
            <a:off x="0" y="5867400"/>
            <a:ext cx="914400" cy="503238"/>
          </a:xfrm>
          <a:prstGeom prst="rect">
            <a:avLst/>
          </a:prstGeom>
          <a:solidFill>
            <a:schemeClr val="bg1"/>
          </a:solidFill>
          <a:ln w="12700" cmpd="sng">
            <a:solidFill>
              <a:srgbClr val="0000FF"/>
            </a:solidFill>
            <a:prstDash val="solid"/>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kumimoji="1" lang="zh-CN" altLang="en-US" sz="2800">
                <a:solidFill>
                  <a:srgbClr val="FF0000"/>
                </a:solidFill>
                <a:latin typeface="Times New Roman" panose="02020603050405020304" pitchFamily="18" charset="0"/>
                <a:ea typeface="黑体" panose="02010609060101010101" pitchFamily="2" charset="-122"/>
              </a:rPr>
              <a:t>九江</a:t>
            </a:r>
            <a:endParaRPr kumimoji="1" lang="zh-CN" altLang="en-US" sz="2800">
              <a:solidFill>
                <a:srgbClr val="FF0000"/>
              </a:solidFill>
              <a:latin typeface="Times New Roman" panose="02020603050405020304" pitchFamily="18" charset="0"/>
              <a:ea typeface="黑体" panose="02010609060101010101" pitchFamily="2" charset="-122"/>
            </a:endParaRPr>
          </a:p>
        </p:txBody>
      </p:sp>
      <p:sp>
        <p:nvSpPr>
          <p:cNvPr id="41993" name="Text Box 9"/>
          <p:cNvSpPr txBox="1">
            <a:spLocks noChangeArrowheads="1"/>
          </p:cNvSpPr>
          <p:nvPr/>
        </p:nvSpPr>
        <p:spPr bwMode="auto">
          <a:xfrm>
            <a:off x="8153400" y="1371600"/>
            <a:ext cx="914400" cy="519113"/>
          </a:xfrm>
          <a:prstGeom prst="rect">
            <a:avLst/>
          </a:prstGeom>
          <a:solidFill>
            <a:schemeClr val="bg1"/>
          </a:solidFill>
          <a:ln w="12700" cmpd="sng">
            <a:solidFill>
              <a:srgbClr val="0000FF"/>
            </a:solidFill>
            <a:prstDash val="solid"/>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800">
                <a:solidFill>
                  <a:srgbClr val="FF0000"/>
                </a:solidFill>
                <a:latin typeface="Times New Roman" panose="02020603050405020304" pitchFamily="18" charset="0"/>
                <a:ea typeface="黑体" panose="02010609060101010101" pitchFamily="2" charset="-122"/>
              </a:rPr>
              <a:t>江阴</a:t>
            </a:r>
            <a:endParaRPr kumimoji="1" lang="zh-CN" altLang="en-US" sz="2800">
              <a:solidFill>
                <a:srgbClr val="FF0000"/>
              </a:solidFill>
              <a:latin typeface="Times New Roman" panose="02020603050405020304" pitchFamily="18" charset="0"/>
              <a:ea typeface="黑体" panose="02010609060101010101" pitchFamily="2" charset="-122"/>
            </a:endParaRPr>
          </a:p>
        </p:txBody>
      </p:sp>
      <p:sp>
        <p:nvSpPr>
          <p:cNvPr id="41994" name="Text Box 10"/>
          <p:cNvSpPr txBox="1">
            <a:spLocks noChangeArrowheads="1"/>
          </p:cNvSpPr>
          <p:nvPr/>
        </p:nvSpPr>
        <p:spPr bwMode="auto">
          <a:xfrm>
            <a:off x="2286000" y="3672205"/>
            <a:ext cx="990600" cy="521970"/>
          </a:xfrm>
          <a:prstGeom prst="rect">
            <a:avLst/>
          </a:prstGeom>
          <a:solidFill>
            <a:schemeClr val="bg1"/>
          </a:solidFill>
          <a:ln w="12700" cmpd="sng">
            <a:solidFill>
              <a:srgbClr val="0000FF"/>
            </a:solidFill>
            <a:prstDash val="solid"/>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zh-CN" altLang="en-US" sz="2800">
                <a:solidFill>
                  <a:srgbClr val="FF0000"/>
                </a:solidFill>
                <a:latin typeface="Times New Roman" panose="02020603050405020304" pitchFamily="18" charset="0"/>
                <a:ea typeface="黑体" panose="02010609060101010101" pitchFamily="2" charset="-122"/>
              </a:rPr>
              <a:t>安庆</a:t>
            </a:r>
            <a:endParaRPr kumimoji="1" lang="zh-CN" altLang="en-US" sz="2800">
              <a:solidFill>
                <a:srgbClr val="FF0000"/>
              </a:solidFill>
              <a:latin typeface="Times New Roman" panose="02020603050405020304" pitchFamily="18" charset="0"/>
              <a:ea typeface="黑体" panose="02010609060101010101" pitchFamily="2" charset="-122"/>
            </a:endParaRPr>
          </a:p>
        </p:txBody>
      </p:sp>
      <p:sp>
        <p:nvSpPr>
          <p:cNvPr id="41995" name="Text Box 11"/>
          <p:cNvSpPr txBox="1">
            <a:spLocks noChangeArrowheads="1"/>
          </p:cNvSpPr>
          <p:nvPr/>
        </p:nvSpPr>
        <p:spPr bwMode="auto">
          <a:xfrm>
            <a:off x="5410200" y="2072005"/>
            <a:ext cx="907415" cy="521970"/>
          </a:xfrm>
          <a:prstGeom prst="rect">
            <a:avLst/>
          </a:prstGeom>
          <a:solidFill>
            <a:schemeClr val="bg1"/>
          </a:solidFill>
          <a:ln w="12700" cmpd="sng">
            <a:solidFill>
              <a:srgbClr val="0000FF"/>
            </a:solidFill>
            <a:prstDash val="solid"/>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1593903" algn="ctr" rotWithShape="0">
                    <a:schemeClr val="bg2"/>
                  </a:outerShdw>
                </a:effectLst>
              </a14:hiddenEffects>
            </a:ext>
          </a:extLst>
        </p:spPr>
        <p:txBody>
          <a:bodyPr wrap="square">
            <a:spAutoFit/>
          </a:bodyPr>
          <a:lstStyle/>
          <a:p>
            <a:pPr>
              <a:spcBef>
                <a:spcPct val="50000"/>
              </a:spcBef>
            </a:pPr>
            <a:r>
              <a:rPr kumimoji="1" lang="zh-CN" altLang="en-US" sz="2800">
                <a:solidFill>
                  <a:srgbClr val="FF0000"/>
                </a:solidFill>
                <a:latin typeface="Times New Roman" panose="02020603050405020304" pitchFamily="18" charset="0"/>
                <a:ea typeface="黑体" panose="02010609060101010101" pitchFamily="2" charset="-122"/>
              </a:rPr>
              <a:t>芜湖</a:t>
            </a:r>
            <a:endParaRPr kumimoji="1" lang="zh-CN" altLang="en-US" sz="2800">
              <a:solidFill>
                <a:srgbClr val="FF0000"/>
              </a:solidFill>
              <a:latin typeface="Times New Roman" panose="02020603050405020304" pitchFamily="18" charset="0"/>
              <a:ea typeface="黑体" panose="02010609060101010101" pitchFamily="2" charset="-122"/>
            </a:endParaRPr>
          </a:p>
        </p:txBody>
      </p:sp>
      <p:grpSp>
        <p:nvGrpSpPr>
          <p:cNvPr id="41996" name="Group 12"/>
          <p:cNvGrpSpPr/>
          <p:nvPr/>
        </p:nvGrpSpPr>
        <p:grpSpPr bwMode="auto">
          <a:xfrm>
            <a:off x="1143000" y="381000"/>
            <a:ext cx="7391400" cy="5562600"/>
            <a:chOff x="720" y="192"/>
            <a:chExt cx="4656" cy="3504"/>
          </a:xfrm>
        </p:grpSpPr>
        <p:sp>
          <p:nvSpPr>
            <p:cNvPr id="41997" name="Freeform 13"/>
            <p:cNvSpPr/>
            <p:nvPr/>
          </p:nvSpPr>
          <p:spPr bwMode="auto">
            <a:xfrm>
              <a:off x="720" y="2665"/>
              <a:ext cx="1284" cy="1031"/>
            </a:xfrm>
            <a:custGeom>
              <a:avLst/>
              <a:gdLst>
                <a:gd name="T0" fmla="*/ 0 w 1284"/>
                <a:gd name="T1" fmla="*/ 1008 h 1008"/>
                <a:gd name="T2" fmla="*/ 24 w 1284"/>
                <a:gd name="T3" fmla="*/ 936 h 1008"/>
                <a:gd name="T4" fmla="*/ 132 w 1284"/>
                <a:gd name="T5" fmla="*/ 876 h 1008"/>
                <a:gd name="T6" fmla="*/ 264 w 1284"/>
                <a:gd name="T7" fmla="*/ 912 h 1008"/>
                <a:gd name="T8" fmla="*/ 336 w 1284"/>
                <a:gd name="T9" fmla="*/ 948 h 1008"/>
                <a:gd name="T10" fmla="*/ 408 w 1284"/>
                <a:gd name="T11" fmla="*/ 912 h 1008"/>
                <a:gd name="T12" fmla="*/ 456 w 1284"/>
                <a:gd name="T13" fmla="*/ 864 h 1008"/>
                <a:gd name="T14" fmla="*/ 804 w 1284"/>
                <a:gd name="T15" fmla="*/ 624 h 1008"/>
                <a:gd name="T16" fmla="*/ 924 w 1284"/>
                <a:gd name="T17" fmla="*/ 480 h 1008"/>
                <a:gd name="T18" fmla="*/ 936 w 1284"/>
                <a:gd name="T19" fmla="*/ 444 h 1008"/>
                <a:gd name="T20" fmla="*/ 1008 w 1284"/>
                <a:gd name="T21" fmla="*/ 396 h 1008"/>
                <a:gd name="T22" fmla="*/ 1020 w 1284"/>
                <a:gd name="T23" fmla="*/ 228 h 1008"/>
                <a:gd name="T24" fmla="*/ 1080 w 1284"/>
                <a:gd name="T25" fmla="*/ 108 h 1008"/>
                <a:gd name="T26" fmla="*/ 1200 w 1284"/>
                <a:gd name="T27" fmla="*/ 60 h 1008"/>
                <a:gd name="T28" fmla="*/ 1284 w 1284"/>
                <a:gd name="T29"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4" h="1008">
                  <a:moveTo>
                    <a:pt x="0" y="1008"/>
                  </a:moveTo>
                  <a:cubicBezTo>
                    <a:pt x="8" y="984"/>
                    <a:pt x="3" y="950"/>
                    <a:pt x="24" y="936"/>
                  </a:cubicBezTo>
                  <a:cubicBezTo>
                    <a:pt x="60" y="912"/>
                    <a:pt x="96" y="900"/>
                    <a:pt x="132" y="876"/>
                  </a:cubicBezTo>
                  <a:cubicBezTo>
                    <a:pt x="175" y="890"/>
                    <a:pt x="223" y="892"/>
                    <a:pt x="264" y="912"/>
                  </a:cubicBezTo>
                  <a:cubicBezTo>
                    <a:pt x="357" y="959"/>
                    <a:pt x="246" y="918"/>
                    <a:pt x="336" y="948"/>
                  </a:cubicBezTo>
                  <a:cubicBezTo>
                    <a:pt x="360" y="940"/>
                    <a:pt x="391" y="933"/>
                    <a:pt x="408" y="912"/>
                  </a:cubicBezTo>
                  <a:cubicBezTo>
                    <a:pt x="455" y="854"/>
                    <a:pt x="377" y="890"/>
                    <a:pt x="456" y="864"/>
                  </a:cubicBezTo>
                  <a:cubicBezTo>
                    <a:pt x="520" y="767"/>
                    <a:pt x="704" y="691"/>
                    <a:pt x="804" y="624"/>
                  </a:cubicBezTo>
                  <a:cubicBezTo>
                    <a:pt x="833" y="605"/>
                    <a:pt x="911" y="518"/>
                    <a:pt x="924" y="480"/>
                  </a:cubicBezTo>
                  <a:cubicBezTo>
                    <a:pt x="928" y="468"/>
                    <a:pt x="927" y="453"/>
                    <a:pt x="936" y="444"/>
                  </a:cubicBezTo>
                  <a:cubicBezTo>
                    <a:pt x="956" y="424"/>
                    <a:pt x="1008" y="396"/>
                    <a:pt x="1008" y="396"/>
                  </a:cubicBezTo>
                  <a:cubicBezTo>
                    <a:pt x="1054" y="327"/>
                    <a:pt x="1046" y="307"/>
                    <a:pt x="1020" y="228"/>
                  </a:cubicBezTo>
                  <a:cubicBezTo>
                    <a:pt x="1033" y="161"/>
                    <a:pt x="1024" y="145"/>
                    <a:pt x="1080" y="108"/>
                  </a:cubicBezTo>
                  <a:cubicBezTo>
                    <a:pt x="1107" y="27"/>
                    <a:pt x="1069" y="104"/>
                    <a:pt x="1200" y="60"/>
                  </a:cubicBezTo>
                  <a:cubicBezTo>
                    <a:pt x="1238" y="47"/>
                    <a:pt x="1259" y="25"/>
                    <a:pt x="1284" y="0"/>
                  </a:cubicBezTo>
                </a:path>
              </a:pathLst>
            </a:custGeom>
            <a:noFill/>
            <a:ln w="142875">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998" name="Freeform 14"/>
            <p:cNvSpPr/>
            <p:nvPr/>
          </p:nvSpPr>
          <p:spPr bwMode="auto">
            <a:xfrm>
              <a:off x="1968" y="1465"/>
              <a:ext cx="1381" cy="1248"/>
            </a:xfrm>
            <a:custGeom>
              <a:avLst/>
              <a:gdLst>
                <a:gd name="T0" fmla="*/ 1344 w 1381"/>
                <a:gd name="T1" fmla="*/ 0 h 1248"/>
                <a:gd name="T2" fmla="*/ 1308 w 1381"/>
                <a:gd name="T3" fmla="*/ 132 h 1248"/>
                <a:gd name="T4" fmla="*/ 1152 w 1381"/>
                <a:gd name="T5" fmla="*/ 156 h 1248"/>
                <a:gd name="T6" fmla="*/ 1080 w 1381"/>
                <a:gd name="T7" fmla="*/ 204 h 1248"/>
                <a:gd name="T8" fmla="*/ 1068 w 1381"/>
                <a:gd name="T9" fmla="*/ 240 h 1248"/>
                <a:gd name="T10" fmla="*/ 1032 w 1381"/>
                <a:gd name="T11" fmla="*/ 252 h 1248"/>
                <a:gd name="T12" fmla="*/ 924 w 1381"/>
                <a:gd name="T13" fmla="*/ 336 h 1248"/>
                <a:gd name="T14" fmla="*/ 912 w 1381"/>
                <a:gd name="T15" fmla="*/ 372 h 1248"/>
                <a:gd name="T16" fmla="*/ 852 w 1381"/>
                <a:gd name="T17" fmla="*/ 348 h 1248"/>
                <a:gd name="T18" fmla="*/ 816 w 1381"/>
                <a:gd name="T19" fmla="*/ 336 h 1248"/>
                <a:gd name="T20" fmla="*/ 720 w 1381"/>
                <a:gd name="T21" fmla="*/ 408 h 1248"/>
                <a:gd name="T22" fmla="*/ 684 w 1381"/>
                <a:gd name="T23" fmla="*/ 600 h 1248"/>
                <a:gd name="T24" fmla="*/ 648 w 1381"/>
                <a:gd name="T25" fmla="*/ 756 h 1248"/>
                <a:gd name="T26" fmla="*/ 576 w 1381"/>
                <a:gd name="T27" fmla="*/ 780 h 1248"/>
                <a:gd name="T28" fmla="*/ 396 w 1381"/>
                <a:gd name="T29" fmla="*/ 852 h 1248"/>
                <a:gd name="T30" fmla="*/ 300 w 1381"/>
                <a:gd name="T31" fmla="*/ 936 h 1248"/>
                <a:gd name="T32" fmla="*/ 204 w 1381"/>
                <a:gd name="T33" fmla="*/ 960 h 1248"/>
                <a:gd name="T34" fmla="*/ 168 w 1381"/>
                <a:gd name="T35" fmla="*/ 996 h 1248"/>
                <a:gd name="T36" fmla="*/ 132 w 1381"/>
                <a:gd name="T37" fmla="*/ 1104 h 1248"/>
                <a:gd name="T38" fmla="*/ 84 w 1381"/>
                <a:gd name="T39" fmla="*/ 1176 h 1248"/>
                <a:gd name="T40" fmla="*/ 48 w 1381"/>
                <a:gd name="T41" fmla="*/ 1188 h 1248"/>
                <a:gd name="T42" fmla="*/ 12 w 1381"/>
                <a:gd name="T43" fmla="*/ 1212 h 1248"/>
                <a:gd name="T44" fmla="*/ 0 w 1381"/>
                <a:gd name="T45" fmla="*/ 124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1" h="1248">
                  <a:moveTo>
                    <a:pt x="1344" y="0"/>
                  </a:moveTo>
                  <a:cubicBezTo>
                    <a:pt x="1356" y="62"/>
                    <a:pt x="1381" y="108"/>
                    <a:pt x="1308" y="132"/>
                  </a:cubicBezTo>
                  <a:cubicBezTo>
                    <a:pt x="1261" y="116"/>
                    <a:pt x="1195" y="127"/>
                    <a:pt x="1152" y="156"/>
                  </a:cubicBezTo>
                  <a:cubicBezTo>
                    <a:pt x="1128" y="172"/>
                    <a:pt x="1080" y="204"/>
                    <a:pt x="1080" y="204"/>
                  </a:cubicBezTo>
                  <a:cubicBezTo>
                    <a:pt x="1076" y="216"/>
                    <a:pt x="1077" y="231"/>
                    <a:pt x="1068" y="240"/>
                  </a:cubicBezTo>
                  <a:cubicBezTo>
                    <a:pt x="1059" y="249"/>
                    <a:pt x="1043" y="246"/>
                    <a:pt x="1032" y="252"/>
                  </a:cubicBezTo>
                  <a:cubicBezTo>
                    <a:pt x="967" y="288"/>
                    <a:pt x="968" y="292"/>
                    <a:pt x="924" y="336"/>
                  </a:cubicBezTo>
                  <a:cubicBezTo>
                    <a:pt x="920" y="348"/>
                    <a:pt x="921" y="363"/>
                    <a:pt x="912" y="372"/>
                  </a:cubicBezTo>
                  <a:cubicBezTo>
                    <a:pt x="870" y="414"/>
                    <a:pt x="874" y="366"/>
                    <a:pt x="852" y="348"/>
                  </a:cubicBezTo>
                  <a:cubicBezTo>
                    <a:pt x="842" y="340"/>
                    <a:pt x="828" y="340"/>
                    <a:pt x="816" y="336"/>
                  </a:cubicBezTo>
                  <a:cubicBezTo>
                    <a:pt x="766" y="353"/>
                    <a:pt x="765" y="378"/>
                    <a:pt x="720" y="408"/>
                  </a:cubicBezTo>
                  <a:cubicBezTo>
                    <a:pt x="650" y="513"/>
                    <a:pt x="669" y="451"/>
                    <a:pt x="684" y="600"/>
                  </a:cubicBezTo>
                  <a:cubicBezTo>
                    <a:pt x="668" y="709"/>
                    <a:pt x="681" y="657"/>
                    <a:pt x="648" y="756"/>
                  </a:cubicBezTo>
                  <a:cubicBezTo>
                    <a:pt x="640" y="780"/>
                    <a:pt x="600" y="772"/>
                    <a:pt x="576" y="780"/>
                  </a:cubicBezTo>
                  <a:cubicBezTo>
                    <a:pt x="514" y="801"/>
                    <a:pt x="451" y="815"/>
                    <a:pt x="396" y="852"/>
                  </a:cubicBezTo>
                  <a:cubicBezTo>
                    <a:pt x="356" y="912"/>
                    <a:pt x="384" y="880"/>
                    <a:pt x="300" y="936"/>
                  </a:cubicBezTo>
                  <a:cubicBezTo>
                    <a:pt x="273" y="954"/>
                    <a:pt x="204" y="960"/>
                    <a:pt x="204" y="960"/>
                  </a:cubicBezTo>
                  <a:cubicBezTo>
                    <a:pt x="192" y="972"/>
                    <a:pt x="176" y="981"/>
                    <a:pt x="168" y="996"/>
                  </a:cubicBezTo>
                  <a:cubicBezTo>
                    <a:pt x="150" y="1029"/>
                    <a:pt x="153" y="1072"/>
                    <a:pt x="132" y="1104"/>
                  </a:cubicBezTo>
                  <a:cubicBezTo>
                    <a:pt x="116" y="1128"/>
                    <a:pt x="100" y="1152"/>
                    <a:pt x="84" y="1176"/>
                  </a:cubicBezTo>
                  <a:cubicBezTo>
                    <a:pt x="77" y="1187"/>
                    <a:pt x="59" y="1182"/>
                    <a:pt x="48" y="1188"/>
                  </a:cubicBezTo>
                  <a:cubicBezTo>
                    <a:pt x="35" y="1194"/>
                    <a:pt x="24" y="1204"/>
                    <a:pt x="12" y="1212"/>
                  </a:cubicBezTo>
                  <a:cubicBezTo>
                    <a:pt x="8" y="1224"/>
                    <a:pt x="0" y="1248"/>
                    <a:pt x="0" y="1248"/>
                  </a:cubicBezTo>
                </a:path>
              </a:pathLst>
            </a:custGeom>
            <a:noFill/>
            <a:ln w="149225">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999" name="Freeform 15"/>
            <p:cNvSpPr/>
            <p:nvPr/>
          </p:nvSpPr>
          <p:spPr bwMode="auto">
            <a:xfrm>
              <a:off x="3324" y="192"/>
              <a:ext cx="2052" cy="1296"/>
            </a:xfrm>
            <a:custGeom>
              <a:avLst/>
              <a:gdLst>
                <a:gd name="T0" fmla="*/ 2052 w 2052"/>
                <a:gd name="T1" fmla="*/ 552 h 1296"/>
                <a:gd name="T2" fmla="*/ 1848 w 2052"/>
                <a:gd name="T3" fmla="*/ 516 h 1296"/>
                <a:gd name="T4" fmla="*/ 1740 w 2052"/>
                <a:gd name="T5" fmla="*/ 456 h 1296"/>
                <a:gd name="T6" fmla="*/ 1668 w 2052"/>
                <a:gd name="T7" fmla="*/ 312 h 1296"/>
                <a:gd name="T8" fmla="*/ 1620 w 2052"/>
                <a:gd name="T9" fmla="*/ 132 h 1296"/>
                <a:gd name="T10" fmla="*/ 1572 w 2052"/>
                <a:gd name="T11" fmla="*/ 12 h 1296"/>
                <a:gd name="T12" fmla="*/ 1536 w 2052"/>
                <a:gd name="T13" fmla="*/ 0 h 1296"/>
                <a:gd name="T14" fmla="*/ 1476 w 2052"/>
                <a:gd name="T15" fmla="*/ 12 h 1296"/>
                <a:gd name="T16" fmla="*/ 1464 w 2052"/>
                <a:gd name="T17" fmla="*/ 48 h 1296"/>
                <a:gd name="T18" fmla="*/ 1440 w 2052"/>
                <a:gd name="T19" fmla="*/ 84 h 1296"/>
                <a:gd name="T20" fmla="*/ 1332 w 2052"/>
                <a:gd name="T21" fmla="*/ 156 h 1296"/>
                <a:gd name="T22" fmla="*/ 1140 w 2052"/>
                <a:gd name="T23" fmla="*/ 132 h 1296"/>
                <a:gd name="T24" fmla="*/ 756 w 2052"/>
                <a:gd name="T25" fmla="*/ 132 h 1296"/>
                <a:gd name="T26" fmla="*/ 564 w 2052"/>
                <a:gd name="T27" fmla="*/ 204 h 1296"/>
                <a:gd name="T28" fmla="*/ 468 w 2052"/>
                <a:gd name="T29" fmla="*/ 276 h 1296"/>
                <a:gd name="T30" fmla="*/ 396 w 2052"/>
                <a:gd name="T31" fmla="*/ 360 h 1296"/>
                <a:gd name="T32" fmla="*/ 348 w 2052"/>
                <a:gd name="T33" fmla="*/ 432 h 1296"/>
                <a:gd name="T34" fmla="*/ 324 w 2052"/>
                <a:gd name="T35" fmla="*/ 504 h 1296"/>
                <a:gd name="T36" fmla="*/ 204 w 2052"/>
                <a:gd name="T37" fmla="*/ 648 h 1296"/>
                <a:gd name="T38" fmla="*/ 120 w 2052"/>
                <a:gd name="T39" fmla="*/ 864 h 1296"/>
                <a:gd name="T40" fmla="*/ 0 w 2052"/>
                <a:gd name="T41" fmla="*/ 1296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2" h="1296">
                  <a:moveTo>
                    <a:pt x="2052" y="552"/>
                  </a:moveTo>
                  <a:cubicBezTo>
                    <a:pt x="1994" y="545"/>
                    <a:pt x="1903" y="546"/>
                    <a:pt x="1848" y="516"/>
                  </a:cubicBezTo>
                  <a:cubicBezTo>
                    <a:pt x="1724" y="447"/>
                    <a:pt x="1821" y="483"/>
                    <a:pt x="1740" y="456"/>
                  </a:cubicBezTo>
                  <a:cubicBezTo>
                    <a:pt x="1723" y="404"/>
                    <a:pt x="1690" y="361"/>
                    <a:pt x="1668" y="312"/>
                  </a:cubicBezTo>
                  <a:cubicBezTo>
                    <a:pt x="1643" y="255"/>
                    <a:pt x="1633" y="192"/>
                    <a:pt x="1620" y="132"/>
                  </a:cubicBezTo>
                  <a:cubicBezTo>
                    <a:pt x="1612" y="97"/>
                    <a:pt x="1603" y="37"/>
                    <a:pt x="1572" y="12"/>
                  </a:cubicBezTo>
                  <a:cubicBezTo>
                    <a:pt x="1562" y="4"/>
                    <a:pt x="1548" y="4"/>
                    <a:pt x="1536" y="0"/>
                  </a:cubicBezTo>
                  <a:cubicBezTo>
                    <a:pt x="1516" y="4"/>
                    <a:pt x="1493" y="1"/>
                    <a:pt x="1476" y="12"/>
                  </a:cubicBezTo>
                  <a:cubicBezTo>
                    <a:pt x="1465" y="19"/>
                    <a:pt x="1470" y="37"/>
                    <a:pt x="1464" y="48"/>
                  </a:cubicBezTo>
                  <a:cubicBezTo>
                    <a:pt x="1458" y="61"/>
                    <a:pt x="1449" y="73"/>
                    <a:pt x="1440" y="84"/>
                  </a:cubicBezTo>
                  <a:cubicBezTo>
                    <a:pt x="1409" y="121"/>
                    <a:pt x="1377" y="141"/>
                    <a:pt x="1332" y="156"/>
                  </a:cubicBezTo>
                  <a:cubicBezTo>
                    <a:pt x="1258" y="107"/>
                    <a:pt x="1245" y="122"/>
                    <a:pt x="1140" y="132"/>
                  </a:cubicBezTo>
                  <a:cubicBezTo>
                    <a:pt x="986" y="123"/>
                    <a:pt x="904" y="110"/>
                    <a:pt x="756" y="132"/>
                  </a:cubicBezTo>
                  <a:cubicBezTo>
                    <a:pt x="688" y="142"/>
                    <a:pt x="631" y="187"/>
                    <a:pt x="564" y="204"/>
                  </a:cubicBezTo>
                  <a:cubicBezTo>
                    <a:pt x="519" y="234"/>
                    <a:pt x="518" y="259"/>
                    <a:pt x="468" y="276"/>
                  </a:cubicBezTo>
                  <a:cubicBezTo>
                    <a:pt x="451" y="328"/>
                    <a:pt x="450" y="342"/>
                    <a:pt x="396" y="360"/>
                  </a:cubicBezTo>
                  <a:cubicBezTo>
                    <a:pt x="380" y="384"/>
                    <a:pt x="357" y="405"/>
                    <a:pt x="348" y="432"/>
                  </a:cubicBezTo>
                  <a:cubicBezTo>
                    <a:pt x="340" y="456"/>
                    <a:pt x="342" y="486"/>
                    <a:pt x="324" y="504"/>
                  </a:cubicBezTo>
                  <a:cubicBezTo>
                    <a:pt x="293" y="535"/>
                    <a:pt x="221" y="611"/>
                    <a:pt x="204" y="648"/>
                  </a:cubicBezTo>
                  <a:cubicBezTo>
                    <a:pt x="172" y="720"/>
                    <a:pt x="164" y="798"/>
                    <a:pt x="120" y="864"/>
                  </a:cubicBezTo>
                  <a:cubicBezTo>
                    <a:pt x="95" y="1011"/>
                    <a:pt x="0" y="1145"/>
                    <a:pt x="0" y="1296"/>
                  </a:cubicBezTo>
                </a:path>
              </a:pathLst>
            </a:custGeom>
            <a:noFill/>
            <a:ln w="200025">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2000" name="Group 16"/>
          <p:cNvGrpSpPr/>
          <p:nvPr/>
        </p:nvGrpSpPr>
        <p:grpSpPr bwMode="auto">
          <a:xfrm>
            <a:off x="1143000" y="381000"/>
            <a:ext cx="7391400" cy="5562600"/>
            <a:chOff x="816" y="1104"/>
            <a:chExt cx="4656" cy="3504"/>
          </a:xfrm>
        </p:grpSpPr>
        <p:sp>
          <p:nvSpPr>
            <p:cNvPr id="42001" name="Freeform 17"/>
            <p:cNvSpPr/>
            <p:nvPr/>
          </p:nvSpPr>
          <p:spPr bwMode="auto">
            <a:xfrm>
              <a:off x="816" y="3577"/>
              <a:ext cx="1284" cy="1031"/>
            </a:xfrm>
            <a:custGeom>
              <a:avLst/>
              <a:gdLst>
                <a:gd name="T0" fmla="*/ 0 w 1284"/>
                <a:gd name="T1" fmla="*/ 1008 h 1008"/>
                <a:gd name="T2" fmla="*/ 24 w 1284"/>
                <a:gd name="T3" fmla="*/ 936 h 1008"/>
                <a:gd name="T4" fmla="*/ 132 w 1284"/>
                <a:gd name="T5" fmla="*/ 876 h 1008"/>
                <a:gd name="T6" fmla="*/ 264 w 1284"/>
                <a:gd name="T7" fmla="*/ 912 h 1008"/>
                <a:gd name="T8" fmla="*/ 336 w 1284"/>
                <a:gd name="T9" fmla="*/ 948 h 1008"/>
                <a:gd name="T10" fmla="*/ 408 w 1284"/>
                <a:gd name="T11" fmla="*/ 912 h 1008"/>
                <a:gd name="T12" fmla="*/ 456 w 1284"/>
                <a:gd name="T13" fmla="*/ 864 h 1008"/>
                <a:gd name="T14" fmla="*/ 804 w 1284"/>
                <a:gd name="T15" fmla="*/ 624 h 1008"/>
                <a:gd name="T16" fmla="*/ 924 w 1284"/>
                <a:gd name="T17" fmla="*/ 480 h 1008"/>
                <a:gd name="T18" fmla="*/ 936 w 1284"/>
                <a:gd name="T19" fmla="*/ 444 h 1008"/>
                <a:gd name="T20" fmla="*/ 1008 w 1284"/>
                <a:gd name="T21" fmla="*/ 396 h 1008"/>
                <a:gd name="T22" fmla="*/ 1020 w 1284"/>
                <a:gd name="T23" fmla="*/ 228 h 1008"/>
                <a:gd name="T24" fmla="*/ 1080 w 1284"/>
                <a:gd name="T25" fmla="*/ 108 h 1008"/>
                <a:gd name="T26" fmla="*/ 1200 w 1284"/>
                <a:gd name="T27" fmla="*/ 60 h 1008"/>
                <a:gd name="T28" fmla="*/ 1284 w 1284"/>
                <a:gd name="T29"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4" h="1008">
                  <a:moveTo>
                    <a:pt x="0" y="1008"/>
                  </a:moveTo>
                  <a:cubicBezTo>
                    <a:pt x="8" y="984"/>
                    <a:pt x="3" y="950"/>
                    <a:pt x="24" y="936"/>
                  </a:cubicBezTo>
                  <a:cubicBezTo>
                    <a:pt x="60" y="912"/>
                    <a:pt x="96" y="900"/>
                    <a:pt x="132" y="876"/>
                  </a:cubicBezTo>
                  <a:cubicBezTo>
                    <a:pt x="175" y="890"/>
                    <a:pt x="223" y="892"/>
                    <a:pt x="264" y="912"/>
                  </a:cubicBezTo>
                  <a:cubicBezTo>
                    <a:pt x="357" y="959"/>
                    <a:pt x="246" y="918"/>
                    <a:pt x="336" y="948"/>
                  </a:cubicBezTo>
                  <a:cubicBezTo>
                    <a:pt x="360" y="940"/>
                    <a:pt x="391" y="933"/>
                    <a:pt x="408" y="912"/>
                  </a:cubicBezTo>
                  <a:cubicBezTo>
                    <a:pt x="455" y="854"/>
                    <a:pt x="377" y="890"/>
                    <a:pt x="456" y="864"/>
                  </a:cubicBezTo>
                  <a:cubicBezTo>
                    <a:pt x="520" y="767"/>
                    <a:pt x="704" y="691"/>
                    <a:pt x="804" y="624"/>
                  </a:cubicBezTo>
                  <a:cubicBezTo>
                    <a:pt x="833" y="605"/>
                    <a:pt x="911" y="518"/>
                    <a:pt x="924" y="480"/>
                  </a:cubicBezTo>
                  <a:cubicBezTo>
                    <a:pt x="928" y="468"/>
                    <a:pt x="927" y="453"/>
                    <a:pt x="936" y="444"/>
                  </a:cubicBezTo>
                  <a:cubicBezTo>
                    <a:pt x="956" y="424"/>
                    <a:pt x="1008" y="396"/>
                    <a:pt x="1008" y="396"/>
                  </a:cubicBezTo>
                  <a:cubicBezTo>
                    <a:pt x="1054" y="327"/>
                    <a:pt x="1046" y="307"/>
                    <a:pt x="1020" y="228"/>
                  </a:cubicBezTo>
                  <a:cubicBezTo>
                    <a:pt x="1033" y="161"/>
                    <a:pt x="1024" y="145"/>
                    <a:pt x="1080" y="108"/>
                  </a:cubicBezTo>
                  <a:cubicBezTo>
                    <a:pt x="1107" y="27"/>
                    <a:pt x="1069" y="104"/>
                    <a:pt x="1200" y="60"/>
                  </a:cubicBezTo>
                  <a:cubicBezTo>
                    <a:pt x="1238" y="47"/>
                    <a:pt x="1259" y="25"/>
                    <a:pt x="1284" y="0"/>
                  </a:cubicBezTo>
                </a:path>
              </a:pathLst>
            </a:custGeom>
            <a:noFill/>
            <a:ln w="142875">
              <a:solidFill>
                <a:schemeClr val="accent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02" name="Freeform 18"/>
            <p:cNvSpPr/>
            <p:nvPr/>
          </p:nvSpPr>
          <p:spPr bwMode="auto">
            <a:xfrm>
              <a:off x="2064" y="2377"/>
              <a:ext cx="1381" cy="1248"/>
            </a:xfrm>
            <a:custGeom>
              <a:avLst/>
              <a:gdLst>
                <a:gd name="T0" fmla="*/ 1344 w 1381"/>
                <a:gd name="T1" fmla="*/ 0 h 1248"/>
                <a:gd name="T2" fmla="*/ 1308 w 1381"/>
                <a:gd name="T3" fmla="*/ 132 h 1248"/>
                <a:gd name="T4" fmla="*/ 1152 w 1381"/>
                <a:gd name="T5" fmla="*/ 156 h 1248"/>
                <a:gd name="T6" fmla="*/ 1080 w 1381"/>
                <a:gd name="T7" fmla="*/ 204 h 1248"/>
                <a:gd name="T8" fmla="*/ 1068 w 1381"/>
                <a:gd name="T9" fmla="*/ 240 h 1248"/>
                <a:gd name="T10" fmla="*/ 1032 w 1381"/>
                <a:gd name="T11" fmla="*/ 252 h 1248"/>
                <a:gd name="T12" fmla="*/ 924 w 1381"/>
                <a:gd name="T13" fmla="*/ 336 h 1248"/>
                <a:gd name="T14" fmla="*/ 912 w 1381"/>
                <a:gd name="T15" fmla="*/ 372 h 1248"/>
                <a:gd name="T16" fmla="*/ 852 w 1381"/>
                <a:gd name="T17" fmla="*/ 348 h 1248"/>
                <a:gd name="T18" fmla="*/ 816 w 1381"/>
                <a:gd name="T19" fmla="*/ 336 h 1248"/>
                <a:gd name="T20" fmla="*/ 720 w 1381"/>
                <a:gd name="T21" fmla="*/ 408 h 1248"/>
                <a:gd name="T22" fmla="*/ 684 w 1381"/>
                <a:gd name="T23" fmla="*/ 600 h 1248"/>
                <a:gd name="T24" fmla="*/ 648 w 1381"/>
                <a:gd name="T25" fmla="*/ 756 h 1248"/>
                <a:gd name="T26" fmla="*/ 576 w 1381"/>
                <a:gd name="T27" fmla="*/ 780 h 1248"/>
                <a:gd name="T28" fmla="*/ 396 w 1381"/>
                <a:gd name="T29" fmla="*/ 852 h 1248"/>
                <a:gd name="T30" fmla="*/ 300 w 1381"/>
                <a:gd name="T31" fmla="*/ 936 h 1248"/>
                <a:gd name="T32" fmla="*/ 204 w 1381"/>
                <a:gd name="T33" fmla="*/ 960 h 1248"/>
                <a:gd name="T34" fmla="*/ 168 w 1381"/>
                <a:gd name="T35" fmla="*/ 996 h 1248"/>
                <a:gd name="T36" fmla="*/ 132 w 1381"/>
                <a:gd name="T37" fmla="*/ 1104 h 1248"/>
                <a:gd name="T38" fmla="*/ 84 w 1381"/>
                <a:gd name="T39" fmla="*/ 1176 h 1248"/>
                <a:gd name="T40" fmla="*/ 48 w 1381"/>
                <a:gd name="T41" fmla="*/ 1188 h 1248"/>
                <a:gd name="T42" fmla="*/ 12 w 1381"/>
                <a:gd name="T43" fmla="*/ 1212 h 1248"/>
                <a:gd name="T44" fmla="*/ 0 w 1381"/>
                <a:gd name="T45" fmla="*/ 124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1" h="1248">
                  <a:moveTo>
                    <a:pt x="1344" y="0"/>
                  </a:moveTo>
                  <a:cubicBezTo>
                    <a:pt x="1356" y="62"/>
                    <a:pt x="1381" y="108"/>
                    <a:pt x="1308" y="132"/>
                  </a:cubicBezTo>
                  <a:cubicBezTo>
                    <a:pt x="1261" y="116"/>
                    <a:pt x="1195" y="127"/>
                    <a:pt x="1152" y="156"/>
                  </a:cubicBezTo>
                  <a:cubicBezTo>
                    <a:pt x="1128" y="172"/>
                    <a:pt x="1080" y="204"/>
                    <a:pt x="1080" y="204"/>
                  </a:cubicBezTo>
                  <a:cubicBezTo>
                    <a:pt x="1076" y="216"/>
                    <a:pt x="1077" y="231"/>
                    <a:pt x="1068" y="240"/>
                  </a:cubicBezTo>
                  <a:cubicBezTo>
                    <a:pt x="1059" y="249"/>
                    <a:pt x="1043" y="246"/>
                    <a:pt x="1032" y="252"/>
                  </a:cubicBezTo>
                  <a:cubicBezTo>
                    <a:pt x="967" y="288"/>
                    <a:pt x="968" y="292"/>
                    <a:pt x="924" y="336"/>
                  </a:cubicBezTo>
                  <a:cubicBezTo>
                    <a:pt x="920" y="348"/>
                    <a:pt x="921" y="363"/>
                    <a:pt x="912" y="372"/>
                  </a:cubicBezTo>
                  <a:cubicBezTo>
                    <a:pt x="870" y="414"/>
                    <a:pt x="874" y="366"/>
                    <a:pt x="852" y="348"/>
                  </a:cubicBezTo>
                  <a:cubicBezTo>
                    <a:pt x="842" y="340"/>
                    <a:pt x="828" y="340"/>
                    <a:pt x="816" y="336"/>
                  </a:cubicBezTo>
                  <a:cubicBezTo>
                    <a:pt x="766" y="353"/>
                    <a:pt x="765" y="378"/>
                    <a:pt x="720" y="408"/>
                  </a:cubicBezTo>
                  <a:cubicBezTo>
                    <a:pt x="650" y="513"/>
                    <a:pt x="669" y="451"/>
                    <a:pt x="684" y="600"/>
                  </a:cubicBezTo>
                  <a:cubicBezTo>
                    <a:pt x="668" y="709"/>
                    <a:pt x="681" y="657"/>
                    <a:pt x="648" y="756"/>
                  </a:cubicBezTo>
                  <a:cubicBezTo>
                    <a:pt x="640" y="780"/>
                    <a:pt x="600" y="772"/>
                    <a:pt x="576" y="780"/>
                  </a:cubicBezTo>
                  <a:cubicBezTo>
                    <a:pt x="514" y="801"/>
                    <a:pt x="451" y="815"/>
                    <a:pt x="396" y="852"/>
                  </a:cubicBezTo>
                  <a:cubicBezTo>
                    <a:pt x="356" y="912"/>
                    <a:pt x="384" y="880"/>
                    <a:pt x="300" y="936"/>
                  </a:cubicBezTo>
                  <a:cubicBezTo>
                    <a:pt x="273" y="954"/>
                    <a:pt x="204" y="960"/>
                    <a:pt x="204" y="960"/>
                  </a:cubicBezTo>
                  <a:cubicBezTo>
                    <a:pt x="192" y="972"/>
                    <a:pt x="176" y="981"/>
                    <a:pt x="168" y="996"/>
                  </a:cubicBezTo>
                  <a:cubicBezTo>
                    <a:pt x="150" y="1029"/>
                    <a:pt x="153" y="1072"/>
                    <a:pt x="132" y="1104"/>
                  </a:cubicBezTo>
                  <a:cubicBezTo>
                    <a:pt x="116" y="1128"/>
                    <a:pt x="100" y="1152"/>
                    <a:pt x="84" y="1176"/>
                  </a:cubicBezTo>
                  <a:cubicBezTo>
                    <a:pt x="77" y="1187"/>
                    <a:pt x="59" y="1182"/>
                    <a:pt x="48" y="1188"/>
                  </a:cubicBezTo>
                  <a:cubicBezTo>
                    <a:pt x="35" y="1194"/>
                    <a:pt x="24" y="1204"/>
                    <a:pt x="12" y="1212"/>
                  </a:cubicBezTo>
                  <a:cubicBezTo>
                    <a:pt x="8" y="1224"/>
                    <a:pt x="0" y="1248"/>
                    <a:pt x="0" y="1248"/>
                  </a:cubicBezTo>
                </a:path>
              </a:pathLst>
            </a:custGeom>
            <a:noFill/>
            <a:ln w="149225">
              <a:solidFill>
                <a:schemeClr val="accent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03" name="Freeform 19"/>
            <p:cNvSpPr/>
            <p:nvPr/>
          </p:nvSpPr>
          <p:spPr bwMode="auto">
            <a:xfrm>
              <a:off x="3420" y="1104"/>
              <a:ext cx="2052" cy="1296"/>
            </a:xfrm>
            <a:custGeom>
              <a:avLst/>
              <a:gdLst>
                <a:gd name="T0" fmla="*/ 2052 w 2052"/>
                <a:gd name="T1" fmla="*/ 552 h 1296"/>
                <a:gd name="T2" fmla="*/ 1848 w 2052"/>
                <a:gd name="T3" fmla="*/ 516 h 1296"/>
                <a:gd name="T4" fmla="*/ 1740 w 2052"/>
                <a:gd name="T5" fmla="*/ 456 h 1296"/>
                <a:gd name="T6" fmla="*/ 1668 w 2052"/>
                <a:gd name="T7" fmla="*/ 312 h 1296"/>
                <a:gd name="T8" fmla="*/ 1620 w 2052"/>
                <a:gd name="T9" fmla="*/ 132 h 1296"/>
                <a:gd name="T10" fmla="*/ 1572 w 2052"/>
                <a:gd name="T11" fmla="*/ 12 h 1296"/>
                <a:gd name="T12" fmla="*/ 1536 w 2052"/>
                <a:gd name="T13" fmla="*/ 0 h 1296"/>
                <a:gd name="T14" fmla="*/ 1476 w 2052"/>
                <a:gd name="T15" fmla="*/ 12 h 1296"/>
                <a:gd name="T16" fmla="*/ 1464 w 2052"/>
                <a:gd name="T17" fmla="*/ 48 h 1296"/>
                <a:gd name="T18" fmla="*/ 1440 w 2052"/>
                <a:gd name="T19" fmla="*/ 84 h 1296"/>
                <a:gd name="T20" fmla="*/ 1332 w 2052"/>
                <a:gd name="T21" fmla="*/ 156 h 1296"/>
                <a:gd name="T22" fmla="*/ 1140 w 2052"/>
                <a:gd name="T23" fmla="*/ 132 h 1296"/>
                <a:gd name="T24" fmla="*/ 756 w 2052"/>
                <a:gd name="T25" fmla="*/ 132 h 1296"/>
                <a:gd name="T26" fmla="*/ 564 w 2052"/>
                <a:gd name="T27" fmla="*/ 204 h 1296"/>
                <a:gd name="T28" fmla="*/ 468 w 2052"/>
                <a:gd name="T29" fmla="*/ 276 h 1296"/>
                <a:gd name="T30" fmla="*/ 396 w 2052"/>
                <a:gd name="T31" fmla="*/ 360 h 1296"/>
                <a:gd name="T32" fmla="*/ 348 w 2052"/>
                <a:gd name="T33" fmla="*/ 432 h 1296"/>
                <a:gd name="T34" fmla="*/ 324 w 2052"/>
                <a:gd name="T35" fmla="*/ 504 h 1296"/>
                <a:gd name="T36" fmla="*/ 204 w 2052"/>
                <a:gd name="T37" fmla="*/ 648 h 1296"/>
                <a:gd name="T38" fmla="*/ 120 w 2052"/>
                <a:gd name="T39" fmla="*/ 864 h 1296"/>
                <a:gd name="T40" fmla="*/ 0 w 2052"/>
                <a:gd name="T41" fmla="*/ 1296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2" h="1296">
                  <a:moveTo>
                    <a:pt x="2052" y="552"/>
                  </a:moveTo>
                  <a:cubicBezTo>
                    <a:pt x="1994" y="545"/>
                    <a:pt x="1903" y="546"/>
                    <a:pt x="1848" y="516"/>
                  </a:cubicBezTo>
                  <a:cubicBezTo>
                    <a:pt x="1724" y="447"/>
                    <a:pt x="1821" y="483"/>
                    <a:pt x="1740" y="456"/>
                  </a:cubicBezTo>
                  <a:cubicBezTo>
                    <a:pt x="1723" y="404"/>
                    <a:pt x="1690" y="361"/>
                    <a:pt x="1668" y="312"/>
                  </a:cubicBezTo>
                  <a:cubicBezTo>
                    <a:pt x="1643" y="255"/>
                    <a:pt x="1633" y="192"/>
                    <a:pt x="1620" y="132"/>
                  </a:cubicBezTo>
                  <a:cubicBezTo>
                    <a:pt x="1612" y="97"/>
                    <a:pt x="1603" y="37"/>
                    <a:pt x="1572" y="12"/>
                  </a:cubicBezTo>
                  <a:cubicBezTo>
                    <a:pt x="1562" y="4"/>
                    <a:pt x="1548" y="4"/>
                    <a:pt x="1536" y="0"/>
                  </a:cubicBezTo>
                  <a:cubicBezTo>
                    <a:pt x="1516" y="4"/>
                    <a:pt x="1493" y="1"/>
                    <a:pt x="1476" y="12"/>
                  </a:cubicBezTo>
                  <a:cubicBezTo>
                    <a:pt x="1465" y="19"/>
                    <a:pt x="1470" y="37"/>
                    <a:pt x="1464" y="48"/>
                  </a:cubicBezTo>
                  <a:cubicBezTo>
                    <a:pt x="1458" y="61"/>
                    <a:pt x="1449" y="73"/>
                    <a:pt x="1440" y="84"/>
                  </a:cubicBezTo>
                  <a:cubicBezTo>
                    <a:pt x="1409" y="121"/>
                    <a:pt x="1377" y="141"/>
                    <a:pt x="1332" y="156"/>
                  </a:cubicBezTo>
                  <a:cubicBezTo>
                    <a:pt x="1258" y="107"/>
                    <a:pt x="1245" y="122"/>
                    <a:pt x="1140" y="132"/>
                  </a:cubicBezTo>
                  <a:cubicBezTo>
                    <a:pt x="986" y="123"/>
                    <a:pt x="904" y="110"/>
                    <a:pt x="756" y="132"/>
                  </a:cubicBezTo>
                  <a:cubicBezTo>
                    <a:pt x="688" y="142"/>
                    <a:pt x="631" y="187"/>
                    <a:pt x="564" y="204"/>
                  </a:cubicBezTo>
                  <a:cubicBezTo>
                    <a:pt x="519" y="234"/>
                    <a:pt x="518" y="259"/>
                    <a:pt x="468" y="276"/>
                  </a:cubicBezTo>
                  <a:cubicBezTo>
                    <a:pt x="451" y="328"/>
                    <a:pt x="450" y="342"/>
                    <a:pt x="396" y="360"/>
                  </a:cubicBezTo>
                  <a:cubicBezTo>
                    <a:pt x="380" y="384"/>
                    <a:pt x="357" y="405"/>
                    <a:pt x="348" y="432"/>
                  </a:cubicBezTo>
                  <a:cubicBezTo>
                    <a:pt x="340" y="456"/>
                    <a:pt x="342" y="486"/>
                    <a:pt x="324" y="504"/>
                  </a:cubicBezTo>
                  <a:cubicBezTo>
                    <a:pt x="293" y="535"/>
                    <a:pt x="221" y="611"/>
                    <a:pt x="204" y="648"/>
                  </a:cubicBezTo>
                  <a:cubicBezTo>
                    <a:pt x="172" y="720"/>
                    <a:pt x="164" y="798"/>
                    <a:pt x="120" y="864"/>
                  </a:cubicBezTo>
                  <a:cubicBezTo>
                    <a:pt x="95" y="1011"/>
                    <a:pt x="0" y="1145"/>
                    <a:pt x="0" y="1296"/>
                  </a:cubicBezTo>
                </a:path>
              </a:pathLst>
            </a:custGeom>
            <a:noFill/>
            <a:ln w="200025">
              <a:solidFill>
                <a:schemeClr val="accent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2004" name="Group 20"/>
          <p:cNvGrpSpPr/>
          <p:nvPr/>
        </p:nvGrpSpPr>
        <p:grpSpPr bwMode="auto">
          <a:xfrm>
            <a:off x="1143000" y="381000"/>
            <a:ext cx="7391400" cy="5562600"/>
            <a:chOff x="816" y="1104"/>
            <a:chExt cx="4656" cy="3504"/>
          </a:xfrm>
        </p:grpSpPr>
        <p:sp>
          <p:nvSpPr>
            <p:cNvPr id="42005" name="Freeform 21"/>
            <p:cNvSpPr/>
            <p:nvPr/>
          </p:nvSpPr>
          <p:spPr bwMode="auto">
            <a:xfrm>
              <a:off x="816" y="3577"/>
              <a:ext cx="1284" cy="1031"/>
            </a:xfrm>
            <a:custGeom>
              <a:avLst/>
              <a:gdLst>
                <a:gd name="T0" fmla="*/ 0 w 1284"/>
                <a:gd name="T1" fmla="*/ 1008 h 1008"/>
                <a:gd name="T2" fmla="*/ 24 w 1284"/>
                <a:gd name="T3" fmla="*/ 936 h 1008"/>
                <a:gd name="T4" fmla="*/ 132 w 1284"/>
                <a:gd name="T5" fmla="*/ 876 h 1008"/>
                <a:gd name="T6" fmla="*/ 264 w 1284"/>
                <a:gd name="T7" fmla="*/ 912 h 1008"/>
                <a:gd name="T8" fmla="*/ 336 w 1284"/>
                <a:gd name="T9" fmla="*/ 948 h 1008"/>
                <a:gd name="T10" fmla="*/ 408 w 1284"/>
                <a:gd name="T11" fmla="*/ 912 h 1008"/>
                <a:gd name="T12" fmla="*/ 456 w 1284"/>
                <a:gd name="T13" fmla="*/ 864 h 1008"/>
                <a:gd name="T14" fmla="*/ 804 w 1284"/>
                <a:gd name="T15" fmla="*/ 624 h 1008"/>
                <a:gd name="T16" fmla="*/ 924 w 1284"/>
                <a:gd name="T17" fmla="*/ 480 h 1008"/>
                <a:gd name="T18" fmla="*/ 936 w 1284"/>
                <a:gd name="T19" fmla="*/ 444 h 1008"/>
                <a:gd name="T20" fmla="*/ 1008 w 1284"/>
                <a:gd name="T21" fmla="*/ 396 h 1008"/>
                <a:gd name="T22" fmla="*/ 1020 w 1284"/>
                <a:gd name="T23" fmla="*/ 228 h 1008"/>
                <a:gd name="T24" fmla="*/ 1080 w 1284"/>
                <a:gd name="T25" fmla="*/ 108 h 1008"/>
                <a:gd name="T26" fmla="*/ 1200 w 1284"/>
                <a:gd name="T27" fmla="*/ 60 h 1008"/>
                <a:gd name="T28" fmla="*/ 1284 w 1284"/>
                <a:gd name="T29"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4" h="1008">
                  <a:moveTo>
                    <a:pt x="0" y="1008"/>
                  </a:moveTo>
                  <a:cubicBezTo>
                    <a:pt x="8" y="984"/>
                    <a:pt x="3" y="950"/>
                    <a:pt x="24" y="936"/>
                  </a:cubicBezTo>
                  <a:cubicBezTo>
                    <a:pt x="60" y="912"/>
                    <a:pt x="96" y="900"/>
                    <a:pt x="132" y="876"/>
                  </a:cubicBezTo>
                  <a:cubicBezTo>
                    <a:pt x="175" y="890"/>
                    <a:pt x="223" y="892"/>
                    <a:pt x="264" y="912"/>
                  </a:cubicBezTo>
                  <a:cubicBezTo>
                    <a:pt x="357" y="959"/>
                    <a:pt x="246" y="918"/>
                    <a:pt x="336" y="948"/>
                  </a:cubicBezTo>
                  <a:cubicBezTo>
                    <a:pt x="360" y="940"/>
                    <a:pt x="391" y="933"/>
                    <a:pt x="408" y="912"/>
                  </a:cubicBezTo>
                  <a:cubicBezTo>
                    <a:pt x="455" y="854"/>
                    <a:pt x="377" y="890"/>
                    <a:pt x="456" y="864"/>
                  </a:cubicBezTo>
                  <a:cubicBezTo>
                    <a:pt x="520" y="767"/>
                    <a:pt x="704" y="691"/>
                    <a:pt x="804" y="624"/>
                  </a:cubicBezTo>
                  <a:cubicBezTo>
                    <a:pt x="833" y="605"/>
                    <a:pt x="911" y="518"/>
                    <a:pt x="924" y="480"/>
                  </a:cubicBezTo>
                  <a:cubicBezTo>
                    <a:pt x="928" y="468"/>
                    <a:pt x="927" y="453"/>
                    <a:pt x="936" y="444"/>
                  </a:cubicBezTo>
                  <a:cubicBezTo>
                    <a:pt x="956" y="424"/>
                    <a:pt x="1008" y="396"/>
                    <a:pt x="1008" y="396"/>
                  </a:cubicBezTo>
                  <a:cubicBezTo>
                    <a:pt x="1054" y="327"/>
                    <a:pt x="1046" y="307"/>
                    <a:pt x="1020" y="228"/>
                  </a:cubicBezTo>
                  <a:cubicBezTo>
                    <a:pt x="1033" y="161"/>
                    <a:pt x="1024" y="145"/>
                    <a:pt x="1080" y="108"/>
                  </a:cubicBezTo>
                  <a:cubicBezTo>
                    <a:pt x="1107" y="27"/>
                    <a:pt x="1069" y="104"/>
                    <a:pt x="1200" y="60"/>
                  </a:cubicBezTo>
                  <a:cubicBezTo>
                    <a:pt x="1238" y="47"/>
                    <a:pt x="1259" y="25"/>
                    <a:pt x="1284" y="0"/>
                  </a:cubicBezTo>
                </a:path>
              </a:pathLst>
            </a:custGeom>
            <a:noFill/>
            <a:ln w="142875">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06" name="Freeform 22"/>
            <p:cNvSpPr/>
            <p:nvPr/>
          </p:nvSpPr>
          <p:spPr bwMode="auto">
            <a:xfrm>
              <a:off x="2064" y="2377"/>
              <a:ext cx="1381" cy="1248"/>
            </a:xfrm>
            <a:custGeom>
              <a:avLst/>
              <a:gdLst>
                <a:gd name="T0" fmla="*/ 1344 w 1381"/>
                <a:gd name="T1" fmla="*/ 0 h 1248"/>
                <a:gd name="T2" fmla="*/ 1308 w 1381"/>
                <a:gd name="T3" fmla="*/ 132 h 1248"/>
                <a:gd name="T4" fmla="*/ 1152 w 1381"/>
                <a:gd name="T5" fmla="*/ 156 h 1248"/>
                <a:gd name="T6" fmla="*/ 1080 w 1381"/>
                <a:gd name="T7" fmla="*/ 204 h 1248"/>
                <a:gd name="T8" fmla="*/ 1068 w 1381"/>
                <a:gd name="T9" fmla="*/ 240 h 1248"/>
                <a:gd name="T10" fmla="*/ 1032 w 1381"/>
                <a:gd name="T11" fmla="*/ 252 h 1248"/>
                <a:gd name="T12" fmla="*/ 924 w 1381"/>
                <a:gd name="T13" fmla="*/ 336 h 1248"/>
                <a:gd name="T14" fmla="*/ 912 w 1381"/>
                <a:gd name="T15" fmla="*/ 372 h 1248"/>
                <a:gd name="T16" fmla="*/ 852 w 1381"/>
                <a:gd name="T17" fmla="*/ 348 h 1248"/>
                <a:gd name="T18" fmla="*/ 816 w 1381"/>
                <a:gd name="T19" fmla="*/ 336 h 1248"/>
                <a:gd name="T20" fmla="*/ 720 w 1381"/>
                <a:gd name="T21" fmla="*/ 408 h 1248"/>
                <a:gd name="T22" fmla="*/ 684 w 1381"/>
                <a:gd name="T23" fmla="*/ 600 h 1248"/>
                <a:gd name="T24" fmla="*/ 648 w 1381"/>
                <a:gd name="T25" fmla="*/ 756 h 1248"/>
                <a:gd name="T26" fmla="*/ 576 w 1381"/>
                <a:gd name="T27" fmla="*/ 780 h 1248"/>
                <a:gd name="T28" fmla="*/ 396 w 1381"/>
                <a:gd name="T29" fmla="*/ 852 h 1248"/>
                <a:gd name="T30" fmla="*/ 300 w 1381"/>
                <a:gd name="T31" fmla="*/ 936 h 1248"/>
                <a:gd name="T32" fmla="*/ 204 w 1381"/>
                <a:gd name="T33" fmla="*/ 960 h 1248"/>
                <a:gd name="T34" fmla="*/ 168 w 1381"/>
                <a:gd name="T35" fmla="*/ 996 h 1248"/>
                <a:gd name="T36" fmla="*/ 132 w 1381"/>
                <a:gd name="T37" fmla="*/ 1104 h 1248"/>
                <a:gd name="T38" fmla="*/ 84 w 1381"/>
                <a:gd name="T39" fmla="*/ 1176 h 1248"/>
                <a:gd name="T40" fmla="*/ 48 w 1381"/>
                <a:gd name="T41" fmla="*/ 1188 h 1248"/>
                <a:gd name="T42" fmla="*/ 12 w 1381"/>
                <a:gd name="T43" fmla="*/ 1212 h 1248"/>
                <a:gd name="T44" fmla="*/ 0 w 1381"/>
                <a:gd name="T45" fmla="*/ 124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1" h="1248">
                  <a:moveTo>
                    <a:pt x="1344" y="0"/>
                  </a:moveTo>
                  <a:cubicBezTo>
                    <a:pt x="1356" y="62"/>
                    <a:pt x="1381" y="108"/>
                    <a:pt x="1308" y="132"/>
                  </a:cubicBezTo>
                  <a:cubicBezTo>
                    <a:pt x="1261" y="116"/>
                    <a:pt x="1195" y="127"/>
                    <a:pt x="1152" y="156"/>
                  </a:cubicBezTo>
                  <a:cubicBezTo>
                    <a:pt x="1128" y="172"/>
                    <a:pt x="1080" y="204"/>
                    <a:pt x="1080" y="204"/>
                  </a:cubicBezTo>
                  <a:cubicBezTo>
                    <a:pt x="1076" y="216"/>
                    <a:pt x="1077" y="231"/>
                    <a:pt x="1068" y="240"/>
                  </a:cubicBezTo>
                  <a:cubicBezTo>
                    <a:pt x="1059" y="249"/>
                    <a:pt x="1043" y="246"/>
                    <a:pt x="1032" y="252"/>
                  </a:cubicBezTo>
                  <a:cubicBezTo>
                    <a:pt x="967" y="288"/>
                    <a:pt x="968" y="292"/>
                    <a:pt x="924" y="336"/>
                  </a:cubicBezTo>
                  <a:cubicBezTo>
                    <a:pt x="920" y="348"/>
                    <a:pt x="921" y="363"/>
                    <a:pt x="912" y="372"/>
                  </a:cubicBezTo>
                  <a:cubicBezTo>
                    <a:pt x="870" y="414"/>
                    <a:pt x="874" y="366"/>
                    <a:pt x="852" y="348"/>
                  </a:cubicBezTo>
                  <a:cubicBezTo>
                    <a:pt x="842" y="340"/>
                    <a:pt x="828" y="340"/>
                    <a:pt x="816" y="336"/>
                  </a:cubicBezTo>
                  <a:cubicBezTo>
                    <a:pt x="766" y="353"/>
                    <a:pt x="765" y="378"/>
                    <a:pt x="720" y="408"/>
                  </a:cubicBezTo>
                  <a:cubicBezTo>
                    <a:pt x="650" y="513"/>
                    <a:pt x="669" y="451"/>
                    <a:pt x="684" y="600"/>
                  </a:cubicBezTo>
                  <a:cubicBezTo>
                    <a:pt x="668" y="709"/>
                    <a:pt x="681" y="657"/>
                    <a:pt x="648" y="756"/>
                  </a:cubicBezTo>
                  <a:cubicBezTo>
                    <a:pt x="640" y="780"/>
                    <a:pt x="600" y="772"/>
                    <a:pt x="576" y="780"/>
                  </a:cubicBezTo>
                  <a:cubicBezTo>
                    <a:pt x="514" y="801"/>
                    <a:pt x="451" y="815"/>
                    <a:pt x="396" y="852"/>
                  </a:cubicBezTo>
                  <a:cubicBezTo>
                    <a:pt x="356" y="912"/>
                    <a:pt x="384" y="880"/>
                    <a:pt x="300" y="936"/>
                  </a:cubicBezTo>
                  <a:cubicBezTo>
                    <a:pt x="273" y="954"/>
                    <a:pt x="204" y="960"/>
                    <a:pt x="204" y="960"/>
                  </a:cubicBezTo>
                  <a:cubicBezTo>
                    <a:pt x="192" y="972"/>
                    <a:pt x="176" y="981"/>
                    <a:pt x="168" y="996"/>
                  </a:cubicBezTo>
                  <a:cubicBezTo>
                    <a:pt x="150" y="1029"/>
                    <a:pt x="153" y="1072"/>
                    <a:pt x="132" y="1104"/>
                  </a:cubicBezTo>
                  <a:cubicBezTo>
                    <a:pt x="116" y="1128"/>
                    <a:pt x="100" y="1152"/>
                    <a:pt x="84" y="1176"/>
                  </a:cubicBezTo>
                  <a:cubicBezTo>
                    <a:pt x="77" y="1187"/>
                    <a:pt x="59" y="1182"/>
                    <a:pt x="48" y="1188"/>
                  </a:cubicBezTo>
                  <a:cubicBezTo>
                    <a:pt x="35" y="1194"/>
                    <a:pt x="24" y="1204"/>
                    <a:pt x="12" y="1212"/>
                  </a:cubicBezTo>
                  <a:cubicBezTo>
                    <a:pt x="8" y="1224"/>
                    <a:pt x="0" y="1248"/>
                    <a:pt x="0" y="1248"/>
                  </a:cubicBezTo>
                </a:path>
              </a:pathLst>
            </a:custGeom>
            <a:noFill/>
            <a:ln w="149225">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07" name="Freeform 23"/>
            <p:cNvSpPr/>
            <p:nvPr/>
          </p:nvSpPr>
          <p:spPr bwMode="auto">
            <a:xfrm>
              <a:off x="3420" y="1104"/>
              <a:ext cx="2052" cy="1296"/>
            </a:xfrm>
            <a:custGeom>
              <a:avLst/>
              <a:gdLst>
                <a:gd name="T0" fmla="*/ 2052 w 2052"/>
                <a:gd name="T1" fmla="*/ 552 h 1296"/>
                <a:gd name="T2" fmla="*/ 1848 w 2052"/>
                <a:gd name="T3" fmla="*/ 516 h 1296"/>
                <a:gd name="T4" fmla="*/ 1740 w 2052"/>
                <a:gd name="T5" fmla="*/ 456 h 1296"/>
                <a:gd name="T6" fmla="*/ 1668 w 2052"/>
                <a:gd name="T7" fmla="*/ 312 h 1296"/>
                <a:gd name="T8" fmla="*/ 1620 w 2052"/>
                <a:gd name="T9" fmla="*/ 132 h 1296"/>
                <a:gd name="T10" fmla="*/ 1572 w 2052"/>
                <a:gd name="T11" fmla="*/ 12 h 1296"/>
                <a:gd name="T12" fmla="*/ 1536 w 2052"/>
                <a:gd name="T13" fmla="*/ 0 h 1296"/>
                <a:gd name="T14" fmla="*/ 1476 w 2052"/>
                <a:gd name="T15" fmla="*/ 12 h 1296"/>
                <a:gd name="T16" fmla="*/ 1464 w 2052"/>
                <a:gd name="T17" fmla="*/ 48 h 1296"/>
                <a:gd name="T18" fmla="*/ 1440 w 2052"/>
                <a:gd name="T19" fmla="*/ 84 h 1296"/>
                <a:gd name="T20" fmla="*/ 1332 w 2052"/>
                <a:gd name="T21" fmla="*/ 156 h 1296"/>
                <a:gd name="T22" fmla="*/ 1140 w 2052"/>
                <a:gd name="T23" fmla="*/ 132 h 1296"/>
                <a:gd name="T24" fmla="*/ 756 w 2052"/>
                <a:gd name="T25" fmla="*/ 132 h 1296"/>
                <a:gd name="T26" fmla="*/ 564 w 2052"/>
                <a:gd name="T27" fmla="*/ 204 h 1296"/>
                <a:gd name="T28" fmla="*/ 468 w 2052"/>
                <a:gd name="T29" fmla="*/ 276 h 1296"/>
                <a:gd name="T30" fmla="*/ 396 w 2052"/>
                <a:gd name="T31" fmla="*/ 360 h 1296"/>
                <a:gd name="T32" fmla="*/ 348 w 2052"/>
                <a:gd name="T33" fmla="*/ 432 h 1296"/>
                <a:gd name="T34" fmla="*/ 324 w 2052"/>
                <a:gd name="T35" fmla="*/ 504 h 1296"/>
                <a:gd name="T36" fmla="*/ 204 w 2052"/>
                <a:gd name="T37" fmla="*/ 648 h 1296"/>
                <a:gd name="T38" fmla="*/ 120 w 2052"/>
                <a:gd name="T39" fmla="*/ 864 h 1296"/>
                <a:gd name="T40" fmla="*/ 0 w 2052"/>
                <a:gd name="T41" fmla="*/ 1296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2" h="1296">
                  <a:moveTo>
                    <a:pt x="2052" y="552"/>
                  </a:moveTo>
                  <a:cubicBezTo>
                    <a:pt x="1994" y="545"/>
                    <a:pt x="1903" y="546"/>
                    <a:pt x="1848" y="516"/>
                  </a:cubicBezTo>
                  <a:cubicBezTo>
                    <a:pt x="1724" y="447"/>
                    <a:pt x="1821" y="483"/>
                    <a:pt x="1740" y="456"/>
                  </a:cubicBezTo>
                  <a:cubicBezTo>
                    <a:pt x="1723" y="404"/>
                    <a:pt x="1690" y="361"/>
                    <a:pt x="1668" y="312"/>
                  </a:cubicBezTo>
                  <a:cubicBezTo>
                    <a:pt x="1643" y="255"/>
                    <a:pt x="1633" y="192"/>
                    <a:pt x="1620" y="132"/>
                  </a:cubicBezTo>
                  <a:cubicBezTo>
                    <a:pt x="1612" y="97"/>
                    <a:pt x="1603" y="37"/>
                    <a:pt x="1572" y="12"/>
                  </a:cubicBezTo>
                  <a:cubicBezTo>
                    <a:pt x="1562" y="4"/>
                    <a:pt x="1548" y="4"/>
                    <a:pt x="1536" y="0"/>
                  </a:cubicBezTo>
                  <a:cubicBezTo>
                    <a:pt x="1516" y="4"/>
                    <a:pt x="1493" y="1"/>
                    <a:pt x="1476" y="12"/>
                  </a:cubicBezTo>
                  <a:cubicBezTo>
                    <a:pt x="1465" y="19"/>
                    <a:pt x="1470" y="37"/>
                    <a:pt x="1464" y="48"/>
                  </a:cubicBezTo>
                  <a:cubicBezTo>
                    <a:pt x="1458" y="61"/>
                    <a:pt x="1449" y="73"/>
                    <a:pt x="1440" y="84"/>
                  </a:cubicBezTo>
                  <a:cubicBezTo>
                    <a:pt x="1409" y="121"/>
                    <a:pt x="1377" y="141"/>
                    <a:pt x="1332" y="156"/>
                  </a:cubicBezTo>
                  <a:cubicBezTo>
                    <a:pt x="1258" y="107"/>
                    <a:pt x="1245" y="122"/>
                    <a:pt x="1140" y="132"/>
                  </a:cubicBezTo>
                  <a:cubicBezTo>
                    <a:pt x="986" y="123"/>
                    <a:pt x="904" y="110"/>
                    <a:pt x="756" y="132"/>
                  </a:cubicBezTo>
                  <a:cubicBezTo>
                    <a:pt x="688" y="142"/>
                    <a:pt x="631" y="187"/>
                    <a:pt x="564" y="204"/>
                  </a:cubicBezTo>
                  <a:cubicBezTo>
                    <a:pt x="519" y="234"/>
                    <a:pt x="518" y="259"/>
                    <a:pt x="468" y="276"/>
                  </a:cubicBezTo>
                  <a:cubicBezTo>
                    <a:pt x="451" y="328"/>
                    <a:pt x="450" y="342"/>
                    <a:pt x="396" y="360"/>
                  </a:cubicBezTo>
                  <a:cubicBezTo>
                    <a:pt x="380" y="384"/>
                    <a:pt x="357" y="405"/>
                    <a:pt x="348" y="432"/>
                  </a:cubicBezTo>
                  <a:cubicBezTo>
                    <a:pt x="340" y="456"/>
                    <a:pt x="342" y="486"/>
                    <a:pt x="324" y="504"/>
                  </a:cubicBezTo>
                  <a:cubicBezTo>
                    <a:pt x="293" y="535"/>
                    <a:pt x="221" y="611"/>
                    <a:pt x="204" y="648"/>
                  </a:cubicBezTo>
                  <a:cubicBezTo>
                    <a:pt x="172" y="720"/>
                    <a:pt x="164" y="798"/>
                    <a:pt x="120" y="864"/>
                  </a:cubicBezTo>
                  <a:cubicBezTo>
                    <a:pt x="95" y="1011"/>
                    <a:pt x="0" y="1145"/>
                    <a:pt x="0" y="1296"/>
                  </a:cubicBezTo>
                </a:path>
              </a:pathLst>
            </a:custGeom>
            <a:noFill/>
            <a:ln w="200025">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2008" name="Group 24"/>
          <p:cNvGrpSpPr/>
          <p:nvPr/>
        </p:nvGrpSpPr>
        <p:grpSpPr bwMode="auto">
          <a:xfrm>
            <a:off x="1143000" y="381000"/>
            <a:ext cx="7391400" cy="5562600"/>
            <a:chOff x="816" y="1104"/>
            <a:chExt cx="4656" cy="3504"/>
          </a:xfrm>
        </p:grpSpPr>
        <p:sp>
          <p:nvSpPr>
            <p:cNvPr id="42009" name="Freeform 25"/>
            <p:cNvSpPr/>
            <p:nvPr/>
          </p:nvSpPr>
          <p:spPr bwMode="auto">
            <a:xfrm>
              <a:off x="816" y="3577"/>
              <a:ext cx="1284" cy="1031"/>
            </a:xfrm>
            <a:custGeom>
              <a:avLst/>
              <a:gdLst>
                <a:gd name="T0" fmla="*/ 0 w 1284"/>
                <a:gd name="T1" fmla="*/ 1008 h 1008"/>
                <a:gd name="T2" fmla="*/ 24 w 1284"/>
                <a:gd name="T3" fmla="*/ 936 h 1008"/>
                <a:gd name="T4" fmla="*/ 132 w 1284"/>
                <a:gd name="T5" fmla="*/ 876 h 1008"/>
                <a:gd name="T6" fmla="*/ 264 w 1284"/>
                <a:gd name="T7" fmla="*/ 912 h 1008"/>
                <a:gd name="T8" fmla="*/ 336 w 1284"/>
                <a:gd name="T9" fmla="*/ 948 h 1008"/>
                <a:gd name="T10" fmla="*/ 408 w 1284"/>
                <a:gd name="T11" fmla="*/ 912 h 1008"/>
                <a:gd name="T12" fmla="*/ 456 w 1284"/>
                <a:gd name="T13" fmla="*/ 864 h 1008"/>
                <a:gd name="T14" fmla="*/ 804 w 1284"/>
                <a:gd name="T15" fmla="*/ 624 h 1008"/>
                <a:gd name="T16" fmla="*/ 924 w 1284"/>
                <a:gd name="T17" fmla="*/ 480 h 1008"/>
                <a:gd name="T18" fmla="*/ 936 w 1284"/>
                <a:gd name="T19" fmla="*/ 444 h 1008"/>
                <a:gd name="T20" fmla="*/ 1008 w 1284"/>
                <a:gd name="T21" fmla="*/ 396 h 1008"/>
                <a:gd name="T22" fmla="*/ 1020 w 1284"/>
                <a:gd name="T23" fmla="*/ 228 h 1008"/>
                <a:gd name="T24" fmla="*/ 1080 w 1284"/>
                <a:gd name="T25" fmla="*/ 108 h 1008"/>
                <a:gd name="T26" fmla="*/ 1200 w 1284"/>
                <a:gd name="T27" fmla="*/ 60 h 1008"/>
                <a:gd name="T28" fmla="*/ 1284 w 1284"/>
                <a:gd name="T29"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4" h="1008">
                  <a:moveTo>
                    <a:pt x="0" y="1008"/>
                  </a:moveTo>
                  <a:cubicBezTo>
                    <a:pt x="8" y="984"/>
                    <a:pt x="3" y="950"/>
                    <a:pt x="24" y="936"/>
                  </a:cubicBezTo>
                  <a:cubicBezTo>
                    <a:pt x="60" y="912"/>
                    <a:pt x="96" y="900"/>
                    <a:pt x="132" y="876"/>
                  </a:cubicBezTo>
                  <a:cubicBezTo>
                    <a:pt x="175" y="890"/>
                    <a:pt x="223" y="892"/>
                    <a:pt x="264" y="912"/>
                  </a:cubicBezTo>
                  <a:cubicBezTo>
                    <a:pt x="357" y="959"/>
                    <a:pt x="246" y="918"/>
                    <a:pt x="336" y="948"/>
                  </a:cubicBezTo>
                  <a:cubicBezTo>
                    <a:pt x="360" y="940"/>
                    <a:pt x="391" y="933"/>
                    <a:pt x="408" y="912"/>
                  </a:cubicBezTo>
                  <a:cubicBezTo>
                    <a:pt x="455" y="854"/>
                    <a:pt x="377" y="890"/>
                    <a:pt x="456" y="864"/>
                  </a:cubicBezTo>
                  <a:cubicBezTo>
                    <a:pt x="520" y="767"/>
                    <a:pt x="704" y="691"/>
                    <a:pt x="804" y="624"/>
                  </a:cubicBezTo>
                  <a:cubicBezTo>
                    <a:pt x="833" y="605"/>
                    <a:pt x="911" y="518"/>
                    <a:pt x="924" y="480"/>
                  </a:cubicBezTo>
                  <a:cubicBezTo>
                    <a:pt x="928" y="468"/>
                    <a:pt x="927" y="453"/>
                    <a:pt x="936" y="444"/>
                  </a:cubicBezTo>
                  <a:cubicBezTo>
                    <a:pt x="956" y="424"/>
                    <a:pt x="1008" y="396"/>
                    <a:pt x="1008" y="396"/>
                  </a:cubicBezTo>
                  <a:cubicBezTo>
                    <a:pt x="1054" y="327"/>
                    <a:pt x="1046" y="307"/>
                    <a:pt x="1020" y="228"/>
                  </a:cubicBezTo>
                  <a:cubicBezTo>
                    <a:pt x="1033" y="161"/>
                    <a:pt x="1024" y="145"/>
                    <a:pt x="1080" y="108"/>
                  </a:cubicBezTo>
                  <a:cubicBezTo>
                    <a:pt x="1107" y="27"/>
                    <a:pt x="1069" y="104"/>
                    <a:pt x="1200" y="60"/>
                  </a:cubicBezTo>
                  <a:cubicBezTo>
                    <a:pt x="1238" y="47"/>
                    <a:pt x="1259" y="25"/>
                    <a:pt x="1284" y="0"/>
                  </a:cubicBezTo>
                </a:path>
              </a:pathLst>
            </a:custGeom>
            <a:noFill/>
            <a:ln w="142875">
              <a:solidFill>
                <a:schemeClr val="accent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10" name="Freeform 26"/>
            <p:cNvSpPr/>
            <p:nvPr/>
          </p:nvSpPr>
          <p:spPr bwMode="auto">
            <a:xfrm>
              <a:off x="2064" y="2377"/>
              <a:ext cx="1381" cy="1248"/>
            </a:xfrm>
            <a:custGeom>
              <a:avLst/>
              <a:gdLst>
                <a:gd name="T0" fmla="*/ 1344 w 1381"/>
                <a:gd name="T1" fmla="*/ 0 h 1248"/>
                <a:gd name="T2" fmla="*/ 1308 w 1381"/>
                <a:gd name="T3" fmla="*/ 132 h 1248"/>
                <a:gd name="T4" fmla="*/ 1152 w 1381"/>
                <a:gd name="T5" fmla="*/ 156 h 1248"/>
                <a:gd name="T6" fmla="*/ 1080 w 1381"/>
                <a:gd name="T7" fmla="*/ 204 h 1248"/>
                <a:gd name="T8" fmla="*/ 1068 w 1381"/>
                <a:gd name="T9" fmla="*/ 240 h 1248"/>
                <a:gd name="T10" fmla="*/ 1032 w 1381"/>
                <a:gd name="T11" fmla="*/ 252 h 1248"/>
                <a:gd name="T12" fmla="*/ 924 w 1381"/>
                <a:gd name="T13" fmla="*/ 336 h 1248"/>
                <a:gd name="T14" fmla="*/ 912 w 1381"/>
                <a:gd name="T15" fmla="*/ 372 h 1248"/>
                <a:gd name="T16" fmla="*/ 852 w 1381"/>
                <a:gd name="T17" fmla="*/ 348 h 1248"/>
                <a:gd name="T18" fmla="*/ 816 w 1381"/>
                <a:gd name="T19" fmla="*/ 336 h 1248"/>
                <a:gd name="T20" fmla="*/ 720 w 1381"/>
                <a:gd name="T21" fmla="*/ 408 h 1248"/>
                <a:gd name="T22" fmla="*/ 684 w 1381"/>
                <a:gd name="T23" fmla="*/ 600 h 1248"/>
                <a:gd name="T24" fmla="*/ 648 w 1381"/>
                <a:gd name="T25" fmla="*/ 756 h 1248"/>
                <a:gd name="T26" fmla="*/ 576 w 1381"/>
                <a:gd name="T27" fmla="*/ 780 h 1248"/>
                <a:gd name="T28" fmla="*/ 396 w 1381"/>
                <a:gd name="T29" fmla="*/ 852 h 1248"/>
                <a:gd name="T30" fmla="*/ 300 w 1381"/>
                <a:gd name="T31" fmla="*/ 936 h 1248"/>
                <a:gd name="T32" fmla="*/ 204 w 1381"/>
                <a:gd name="T33" fmla="*/ 960 h 1248"/>
                <a:gd name="T34" fmla="*/ 168 w 1381"/>
                <a:gd name="T35" fmla="*/ 996 h 1248"/>
                <a:gd name="T36" fmla="*/ 132 w 1381"/>
                <a:gd name="T37" fmla="*/ 1104 h 1248"/>
                <a:gd name="T38" fmla="*/ 84 w 1381"/>
                <a:gd name="T39" fmla="*/ 1176 h 1248"/>
                <a:gd name="T40" fmla="*/ 48 w 1381"/>
                <a:gd name="T41" fmla="*/ 1188 h 1248"/>
                <a:gd name="T42" fmla="*/ 12 w 1381"/>
                <a:gd name="T43" fmla="*/ 1212 h 1248"/>
                <a:gd name="T44" fmla="*/ 0 w 1381"/>
                <a:gd name="T45" fmla="*/ 124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1" h="1248">
                  <a:moveTo>
                    <a:pt x="1344" y="0"/>
                  </a:moveTo>
                  <a:cubicBezTo>
                    <a:pt x="1356" y="62"/>
                    <a:pt x="1381" y="108"/>
                    <a:pt x="1308" y="132"/>
                  </a:cubicBezTo>
                  <a:cubicBezTo>
                    <a:pt x="1261" y="116"/>
                    <a:pt x="1195" y="127"/>
                    <a:pt x="1152" y="156"/>
                  </a:cubicBezTo>
                  <a:cubicBezTo>
                    <a:pt x="1128" y="172"/>
                    <a:pt x="1080" y="204"/>
                    <a:pt x="1080" y="204"/>
                  </a:cubicBezTo>
                  <a:cubicBezTo>
                    <a:pt x="1076" y="216"/>
                    <a:pt x="1077" y="231"/>
                    <a:pt x="1068" y="240"/>
                  </a:cubicBezTo>
                  <a:cubicBezTo>
                    <a:pt x="1059" y="249"/>
                    <a:pt x="1043" y="246"/>
                    <a:pt x="1032" y="252"/>
                  </a:cubicBezTo>
                  <a:cubicBezTo>
                    <a:pt x="967" y="288"/>
                    <a:pt x="968" y="292"/>
                    <a:pt x="924" y="336"/>
                  </a:cubicBezTo>
                  <a:cubicBezTo>
                    <a:pt x="920" y="348"/>
                    <a:pt x="921" y="363"/>
                    <a:pt x="912" y="372"/>
                  </a:cubicBezTo>
                  <a:cubicBezTo>
                    <a:pt x="870" y="414"/>
                    <a:pt x="874" y="366"/>
                    <a:pt x="852" y="348"/>
                  </a:cubicBezTo>
                  <a:cubicBezTo>
                    <a:pt x="842" y="340"/>
                    <a:pt x="828" y="340"/>
                    <a:pt x="816" y="336"/>
                  </a:cubicBezTo>
                  <a:cubicBezTo>
                    <a:pt x="766" y="353"/>
                    <a:pt x="765" y="378"/>
                    <a:pt x="720" y="408"/>
                  </a:cubicBezTo>
                  <a:cubicBezTo>
                    <a:pt x="650" y="513"/>
                    <a:pt x="669" y="451"/>
                    <a:pt x="684" y="600"/>
                  </a:cubicBezTo>
                  <a:cubicBezTo>
                    <a:pt x="668" y="709"/>
                    <a:pt x="681" y="657"/>
                    <a:pt x="648" y="756"/>
                  </a:cubicBezTo>
                  <a:cubicBezTo>
                    <a:pt x="640" y="780"/>
                    <a:pt x="600" y="772"/>
                    <a:pt x="576" y="780"/>
                  </a:cubicBezTo>
                  <a:cubicBezTo>
                    <a:pt x="514" y="801"/>
                    <a:pt x="451" y="815"/>
                    <a:pt x="396" y="852"/>
                  </a:cubicBezTo>
                  <a:cubicBezTo>
                    <a:pt x="356" y="912"/>
                    <a:pt x="384" y="880"/>
                    <a:pt x="300" y="936"/>
                  </a:cubicBezTo>
                  <a:cubicBezTo>
                    <a:pt x="273" y="954"/>
                    <a:pt x="204" y="960"/>
                    <a:pt x="204" y="960"/>
                  </a:cubicBezTo>
                  <a:cubicBezTo>
                    <a:pt x="192" y="972"/>
                    <a:pt x="176" y="981"/>
                    <a:pt x="168" y="996"/>
                  </a:cubicBezTo>
                  <a:cubicBezTo>
                    <a:pt x="150" y="1029"/>
                    <a:pt x="153" y="1072"/>
                    <a:pt x="132" y="1104"/>
                  </a:cubicBezTo>
                  <a:cubicBezTo>
                    <a:pt x="116" y="1128"/>
                    <a:pt x="100" y="1152"/>
                    <a:pt x="84" y="1176"/>
                  </a:cubicBezTo>
                  <a:cubicBezTo>
                    <a:pt x="77" y="1187"/>
                    <a:pt x="59" y="1182"/>
                    <a:pt x="48" y="1188"/>
                  </a:cubicBezTo>
                  <a:cubicBezTo>
                    <a:pt x="35" y="1194"/>
                    <a:pt x="24" y="1204"/>
                    <a:pt x="12" y="1212"/>
                  </a:cubicBezTo>
                  <a:cubicBezTo>
                    <a:pt x="8" y="1224"/>
                    <a:pt x="0" y="1248"/>
                    <a:pt x="0" y="1248"/>
                  </a:cubicBezTo>
                </a:path>
              </a:pathLst>
            </a:custGeom>
            <a:noFill/>
            <a:ln w="149225">
              <a:solidFill>
                <a:schemeClr val="accent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11" name="Freeform 27"/>
            <p:cNvSpPr/>
            <p:nvPr/>
          </p:nvSpPr>
          <p:spPr bwMode="auto">
            <a:xfrm>
              <a:off x="3420" y="1104"/>
              <a:ext cx="2052" cy="1296"/>
            </a:xfrm>
            <a:custGeom>
              <a:avLst/>
              <a:gdLst>
                <a:gd name="T0" fmla="*/ 2052 w 2052"/>
                <a:gd name="T1" fmla="*/ 552 h 1296"/>
                <a:gd name="T2" fmla="*/ 1848 w 2052"/>
                <a:gd name="T3" fmla="*/ 516 h 1296"/>
                <a:gd name="T4" fmla="*/ 1740 w 2052"/>
                <a:gd name="T5" fmla="*/ 456 h 1296"/>
                <a:gd name="T6" fmla="*/ 1668 w 2052"/>
                <a:gd name="T7" fmla="*/ 312 h 1296"/>
                <a:gd name="T8" fmla="*/ 1620 w 2052"/>
                <a:gd name="T9" fmla="*/ 132 h 1296"/>
                <a:gd name="T10" fmla="*/ 1572 w 2052"/>
                <a:gd name="T11" fmla="*/ 12 h 1296"/>
                <a:gd name="T12" fmla="*/ 1536 w 2052"/>
                <a:gd name="T13" fmla="*/ 0 h 1296"/>
                <a:gd name="T14" fmla="*/ 1476 w 2052"/>
                <a:gd name="T15" fmla="*/ 12 h 1296"/>
                <a:gd name="T16" fmla="*/ 1464 w 2052"/>
                <a:gd name="T17" fmla="*/ 48 h 1296"/>
                <a:gd name="T18" fmla="*/ 1440 w 2052"/>
                <a:gd name="T19" fmla="*/ 84 h 1296"/>
                <a:gd name="T20" fmla="*/ 1332 w 2052"/>
                <a:gd name="T21" fmla="*/ 156 h 1296"/>
                <a:gd name="T22" fmla="*/ 1140 w 2052"/>
                <a:gd name="T23" fmla="*/ 132 h 1296"/>
                <a:gd name="T24" fmla="*/ 756 w 2052"/>
                <a:gd name="T25" fmla="*/ 132 h 1296"/>
                <a:gd name="T26" fmla="*/ 564 w 2052"/>
                <a:gd name="T27" fmla="*/ 204 h 1296"/>
                <a:gd name="T28" fmla="*/ 468 w 2052"/>
                <a:gd name="T29" fmla="*/ 276 h 1296"/>
                <a:gd name="T30" fmla="*/ 396 w 2052"/>
                <a:gd name="T31" fmla="*/ 360 h 1296"/>
                <a:gd name="T32" fmla="*/ 348 w 2052"/>
                <a:gd name="T33" fmla="*/ 432 h 1296"/>
                <a:gd name="T34" fmla="*/ 324 w 2052"/>
                <a:gd name="T35" fmla="*/ 504 h 1296"/>
                <a:gd name="T36" fmla="*/ 204 w 2052"/>
                <a:gd name="T37" fmla="*/ 648 h 1296"/>
                <a:gd name="T38" fmla="*/ 120 w 2052"/>
                <a:gd name="T39" fmla="*/ 864 h 1296"/>
                <a:gd name="T40" fmla="*/ 0 w 2052"/>
                <a:gd name="T41" fmla="*/ 1296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2" h="1296">
                  <a:moveTo>
                    <a:pt x="2052" y="552"/>
                  </a:moveTo>
                  <a:cubicBezTo>
                    <a:pt x="1994" y="545"/>
                    <a:pt x="1903" y="546"/>
                    <a:pt x="1848" y="516"/>
                  </a:cubicBezTo>
                  <a:cubicBezTo>
                    <a:pt x="1724" y="447"/>
                    <a:pt x="1821" y="483"/>
                    <a:pt x="1740" y="456"/>
                  </a:cubicBezTo>
                  <a:cubicBezTo>
                    <a:pt x="1723" y="404"/>
                    <a:pt x="1690" y="361"/>
                    <a:pt x="1668" y="312"/>
                  </a:cubicBezTo>
                  <a:cubicBezTo>
                    <a:pt x="1643" y="255"/>
                    <a:pt x="1633" y="192"/>
                    <a:pt x="1620" y="132"/>
                  </a:cubicBezTo>
                  <a:cubicBezTo>
                    <a:pt x="1612" y="97"/>
                    <a:pt x="1603" y="37"/>
                    <a:pt x="1572" y="12"/>
                  </a:cubicBezTo>
                  <a:cubicBezTo>
                    <a:pt x="1562" y="4"/>
                    <a:pt x="1548" y="4"/>
                    <a:pt x="1536" y="0"/>
                  </a:cubicBezTo>
                  <a:cubicBezTo>
                    <a:pt x="1516" y="4"/>
                    <a:pt x="1493" y="1"/>
                    <a:pt x="1476" y="12"/>
                  </a:cubicBezTo>
                  <a:cubicBezTo>
                    <a:pt x="1465" y="19"/>
                    <a:pt x="1470" y="37"/>
                    <a:pt x="1464" y="48"/>
                  </a:cubicBezTo>
                  <a:cubicBezTo>
                    <a:pt x="1458" y="61"/>
                    <a:pt x="1449" y="73"/>
                    <a:pt x="1440" y="84"/>
                  </a:cubicBezTo>
                  <a:cubicBezTo>
                    <a:pt x="1409" y="121"/>
                    <a:pt x="1377" y="141"/>
                    <a:pt x="1332" y="156"/>
                  </a:cubicBezTo>
                  <a:cubicBezTo>
                    <a:pt x="1258" y="107"/>
                    <a:pt x="1245" y="122"/>
                    <a:pt x="1140" y="132"/>
                  </a:cubicBezTo>
                  <a:cubicBezTo>
                    <a:pt x="986" y="123"/>
                    <a:pt x="904" y="110"/>
                    <a:pt x="756" y="132"/>
                  </a:cubicBezTo>
                  <a:cubicBezTo>
                    <a:pt x="688" y="142"/>
                    <a:pt x="631" y="187"/>
                    <a:pt x="564" y="204"/>
                  </a:cubicBezTo>
                  <a:cubicBezTo>
                    <a:pt x="519" y="234"/>
                    <a:pt x="518" y="259"/>
                    <a:pt x="468" y="276"/>
                  </a:cubicBezTo>
                  <a:cubicBezTo>
                    <a:pt x="451" y="328"/>
                    <a:pt x="450" y="342"/>
                    <a:pt x="396" y="360"/>
                  </a:cubicBezTo>
                  <a:cubicBezTo>
                    <a:pt x="380" y="384"/>
                    <a:pt x="357" y="405"/>
                    <a:pt x="348" y="432"/>
                  </a:cubicBezTo>
                  <a:cubicBezTo>
                    <a:pt x="340" y="456"/>
                    <a:pt x="342" y="486"/>
                    <a:pt x="324" y="504"/>
                  </a:cubicBezTo>
                  <a:cubicBezTo>
                    <a:pt x="293" y="535"/>
                    <a:pt x="221" y="611"/>
                    <a:pt x="204" y="648"/>
                  </a:cubicBezTo>
                  <a:cubicBezTo>
                    <a:pt x="172" y="720"/>
                    <a:pt x="164" y="798"/>
                    <a:pt x="120" y="864"/>
                  </a:cubicBezTo>
                  <a:cubicBezTo>
                    <a:pt x="95" y="1011"/>
                    <a:pt x="0" y="1145"/>
                    <a:pt x="0" y="1296"/>
                  </a:cubicBezTo>
                </a:path>
              </a:pathLst>
            </a:custGeom>
            <a:noFill/>
            <a:ln w="200025">
              <a:solidFill>
                <a:schemeClr val="accent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2012" name="Group 28"/>
          <p:cNvGrpSpPr/>
          <p:nvPr/>
        </p:nvGrpSpPr>
        <p:grpSpPr bwMode="auto">
          <a:xfrm>
            <a:off x="1143000" y="381000"/>
            <a:ext cx="7391400" cy="5562600"/>
            <a:chOff x="816" y="1104"/>
            <a:chExt cx="4656" cy="3504"/>
          </a:xfrm>
        </p:grpSpPr>
        <p:sp>
          <p:nvSpPr>
            <p:cNvPr id="42013" name="Freeform 29"/>
            <p:cNvSpPr/>
            <p:nvPr/>
          </p:nvSpPr>
          <p:spPr bwMode="auto">
            <a:xfrm>
              <a:off x="816" y="3577"/>
              <a:ext cx="1284" cy="1031"/>
            </a:xfrm>
            <a:custGeom>
              <a:avLst/>
              <a:gdLst>
                <a:gd name="T0" fmla="*/ 0 w 1284"/>
                <a:gd name="T1" fmla="*/ 1008 h 1008"/>
                <a:gd name="T2" fmla="*/ 24 w 1284"/>
                <a:gd name="T3" fmla="*/ 936 h 1008"/>
                <a:gd name="T4" fmla="*/ 132 w 1284"/>
                <a:gd name="T5" fmla="*/ 876 h 1008"/>
                <a:gd name="T6" fmla="*/ 264 w 1284"/>
                <a:gd name="T7" fmla="*/ 912 h 1008"/>
                <a:gd name="T8" fmla="*/ 336 w 1284"/>
                <a:gd name="T9" fmla="*/ 948 h 1008"/>
                <a:gd name="T10" fmla="*/ 408 w 1284"/>
                <a:gd name="T11" fmla="*/ 912 h 1008"/>
                <a:gd name="T12" fmla="*/ 456 w 1284"/>
                <a:gd name="T13" fmla="*/ 864 h 1008"/>
                <a:gd name="T14" fmla="*/ 804 w 1284"/>
                <a:gd name="T15" fmla="*/ 624 h 1008"/>
                <a:gd name="T16" fmla="*/ 924 w 1284"/>
                <a:gd name="T17" fmla="*/ 480 h 1008"/>
                <a:gd name="T18" fmla="*/ 936 w 1284"/>
                <a:gd name="T19" fmla="*/ 444 h 1008"/>
                <a:gd name="T20" fmla="*/ 1008 w 1284"/>
                <a:gd name="T21" fmla="*/ 396 h 1008"/>
                <a:gd name="T22" fmla="*/ 1020 w 1284"/>
                <a:gd name="T23" fmla="*/ 228 h 1008"/>
                <a:gd name="T24" fmla="*/ 1080 w 1284"/>
                <a:gd name="T25" fmla="*/ 108 h 1008"/>
                <a:gd name="T26" fmla="*/ 1200 w 1284"/>
                <a:gd name="T27" fmla="*/ 60 h 1008"/>
                <a:gd name="T28" fmla="*/ 1284 w 1284"/>
                <a:gd name="T29"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4" h="1008">
                  <a:moveTo>
                    <a:pt x="0" y="1008"/>
                  </a:moveTo>
                  <a:cubicBezTo>
                    <a:pt x="8" y="984"/>
                    <a:pt x="3" y="950"/>
                    <a:pt x="24" y="936"/>
                  </a:cubicBezTo>
                  <a:cubicBezTo>
                    <a:pt x="60" y="912"/>
                    <a:pt x="96" y="900"/>
                    <a:pt x="132" y="876"/>
                  </a:cubicBezTo>
                  <a:cubicBezTo>
                    <a:pt x="175" y="890"/>
                    <a:pt x="223" y="892"/>
                    <a:pt x="264" y="912"/>
                  </a:cubicBezTo>
                  <a:cubicBezTo>
                    <a:pt x="357" y="959"/>
                    <a:pt x="246" y="918"/>
                    <a:pt x="336" y="948"/>
                  </a:cubicBezTo>
                  <a:cubicBezTo>
                    <a:pt x="360" y="940"/>
                    <a:pt x="391" y="933"/>
                    <a:pt x="408" y="912"/>
                  </a:cubicBezTo>
                  <a:cubicBezTo>
                    <a:pt x="455" y="854"/>
                    <a:pt x="377" y="890"/>
                    <a:pt x="456" y="864"/>
                  </a:cubicBezTo>
                  <a:cubicBezTo>
                    <a:pt x="520" y="767"/>
                    <a:pt x="704" y="691"/>
                    <a:pt x="804" y="624"/>
                  </a:cubicBezTo>
                  <a:cubicBezTo>
                    <a:pt x="833" y="605"/>
                    <a:pt x="911" y="518"/>
                    <a:pt x="924" y="480"/>
                  </a:cubicBezTo>
                  <a:cubicBezTo>
                    <a:pt x="928" y="468"/>
                    <a:pt x="927" y="453"/>
                    <a:pt x="936" y="444"/>
                  </a:cubicBezTo>
                  <a:cubicBezTo>
                    <a:pt x="956" y="424"/>
                    <a:pt x="1008" y="396"/>
                    <a:pt x="1008" y="396"/>
                  </a:cubicBezTo>
                  <a:cubicBezTo>
                    <a:pt x="1054" y="327"/>
                    <a:pt x="1046" y="307"/>
                    <a:pt x="1020" y="228"/>
                  </a:cubicBezTo>
                  <a:cubicBezTo>
                    <a:pt x="1033" y="161"/>
                    <a:pt x="1024" y="145"/>
                    <a:pt x="1080" y="108"/>
                  </a:cubicBezTo>
                  <a:cubicBezTo>
                    <a:pt x="1107" y="27"/>
                    <a:pt x="1069" y="104"/>
                    <a:pt x="1200" y="60"/>
                  </a:cubicBezTo>
                  <a:cubicBezTo>
                    <a:pt x="1238" y="47"/>
                    <a:pt x="1259" y="25"/>
                    <a:pt x="1284" y="0"/>
                  </a:cubicBezTo>
                </a:path>
              </a:pathLst>
            </a:custGeom>
            <a:noFill/>
            <a:ln w="142875">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14" name="Freeform 30"/>
            <p:cNvSpPr/>
            <p:nvPr/>
          </p:nvSpPr>
          <p:spPr bwMode="auto">
            <a:xfrm>
              <a:off x="2064" y="2377"/>
              <a:ext cx="1381" cy="1248"/>
            </a:xfrm>
            <a:custGeom>
              <a:avLst/>
              <a:gdLst>
                <a:gd name="T0" fmla="*/ 1344 w 1381"/>
                <a:gd name="T1" fmla="*/ 0 h 1248"/>
                <a:gd name="T2" fmla="*/ 1308 w 1381"/>
                <a:gd name="T3" fmla="*/ 132 h 1248"/>
                <a:gd name="T4" fmla="*/ 1152 w 1381"/>
                <a:gd name="T5" fmla="*/ 156 h 1248"/>
                <a:gd name="T6" fmla="*/ 1080 w 1381"/>
                <a:gd name="T7" fmla="*/ 204 h 1248"/>
                <a:gd name="T8" fmla="*/ 1068 w 1381"/>
                <a:gd name="T9" fmla="*/ 240 h 1248"/>
                <a:gd name="T10" fmla="*/ 1032 w 1381"/>
                <a:gd name="T11" fmla="*/ 252 h 1248"/>
                <a:gd name="T12" fmla="*/ 924 w 1381"/>
                <a:gd name="T13" fmla="*/ 336 h 1248"/>
                <a:gd name="T14" fmla="*/ 912 w 1381"/>
                <a:gd name="T15" fmla="*/ 372 h 1248"/>
                <a:gd name="T16" fmla="*/ 852 w 1381"/>
                <a:gd name="T17" fmla="*/ 348 h 1248"/>
                <a:gd name="T18" fmla="*/ 816 w 1381"/>
                <a:gd name="T19" fmla="*/ 336 h 1248"/>
                <a:gd name="T20" fmla="*/ 720 w 1381"/>
                <a:gd name="T21" fmla="*/ 408 h 1248"/>
                <a:gd name="T22" fmla="*/ 684 w 1381"/>
                <a:gd name="T23" fmla="*/ 600 h 1248"/>
                <a:gd name="T24" fmla="*/ 648 w 1381"/>
                <a:gd name="T25" fmla="*/ 756 h 1248"/>
                <a:gd name="T26" fmla="*/ 576 w 1381"/>
                <a:gd name="T27" fmla="*/ 780 h 1248"/>
                <a:gd name="T28" fmla="*/ 396 w 1381"/>
                <a:gd name="T29" fmla="*/ 852 h 1248"/>
                <a:gd name="T30" fmla="*/ 300 w 1381"/>
                <a:gd name="T31" fmla="*/ 936 h 1248"/>
                <a:gd name="T32" fmla="*/ 204 w 1381"/>
                <a:gd name="T33" fmla="*/ 960 h 1248"/>
                <a:gd name="T34" fmla="*/ 168 w 1381"/>
                <a:gd name="T35" fmla="*/ 996 h 1248"/>
                <a:gd name="T36" fmla="*/ 132 w 1381"/>
                <a:gd name="T37" fmla="*/ 1104 h 1248"/>
                <a:gd name="T38" fmla="*/ 84 w 1381"/>
                <a:gd name="T39" fmla="*/ 1176 h 1248"/>
                <a:gd name="T40" fmla="*/ 48 w 1381"/>
                <a:gd name="T41" fmla="*/ 1188 h 1248"/>
                <a:gd name="T42" fmla="*/ 12 w 1381"/>
                <a:gd name="T43" fmla="*/ 1212 h 1248"/>
                <a:gd name="T44" fmla="*/ 0 w 1381"/>
                <a:gd name="T45" fmla="*/ 124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1" h="1248">
                  <a:moveTo>
                    <a:pt x="1344" y="0"/>
                  </a:moveTo>
                  <a:cubicBezTo>
                    <a:pt x="1356" y="62"/>
                    <a:pt x="1381" y="108"/>
                    <a:pt x="1308" y="132"/>
                  </a:cubicBezTo>
                  <a:cubicBezTo>
                    <a:pt x="1261" y="116"/>
                    <a:pt x="1195" y="127"/>
                    <a:pt x="1152" y="156"/>
                  </a:cubicBezTo>
                  <a:cubicBezTo>
                    <a:pt x="1128" y="172"/>
                    <a:pt x="1080" y="204"/>
                    <a:pt x="1080" y="204"/>
                  </a:cubicBezTo>
                  <a:cubicBezTo>
                    <a:pt x="1076" y="216"/>
                    <a:pt x="1077" y="231"/>
                    <a:pt x="1068" y="240"/>
                  </a:cubicBezTo>
                  <a:cubicBezTo>
                    <a:pt x="1059" y="249"/>
                    <a:pt x="1043" y="246"/>
                    <a:pt x="1032" y="252"/>
                  </a:cubicBezTo>
                  <a:cubicBezTo>
                    <a:pt x="967" y="288"/>
                    <a:pt x="968" y="292"/>
                    <a:pt x="924" y="336"/>
                  </a:cubicBezTo>
                  <a:cubicBezTo>
                    <a:pt x="920" y="348"/>
                    <a:pt x="921" y="363"/>
                    <a:pt x="912" y="372"/>
                  </a:cubicBezTo>
                  <a:cubicBezTo>
                    <a:pt x="870" y="414"/>
                    <a:pt x="874" y="366"/>
                    <a:pt x="852" y="348"/>
                  </a:cubicBezTo>
                  <a:cubicBezTo>
                    <a:pt x="842" y="340"/>
                    <a:pt x="828" y="340"/>
                    <a:pt x="816" y="336"/>
                  </a:cubicBezTo>
                  <a:cubicBezTo>
                    <a:pt x="766" y="353"/>
                    <a:pt x="765" y="378"/>
                    <a:pt x="720" y="408"/>
                  </a:cubicBezTo>
                  <a:cubicBezTo>
                    <a:pt x="650" y="513"/>
                    <a:pt x="669" y="451"/>
                    <a:pt x="684" y="600"/>
                  </a:cubicBezTo>
                  <a:cubicBezTo>
                    <a:pt x="668" y="709"/>
                    <a:pt x="681" y="657"/>
                    <a:pt x="648" y="756"/>
                  </a:cubicBezTo>
                  <a:cubicBezTo>
                    <a:pt x="640" y="780"/>
                    <a:pt x="600" y="772"/>
                    <a:pt x="576" y="780"/>
                  </a:cubicBezTo>
                  <a:cubicBezTo>
                    <a:pt x="514" y="801"/>
                    <a:pt x="451" y="815"/>
                    <a:pt x="396" y="852"/>
                  </a:cubicBezTo>
                  <a:cubicBezTo>
                    <a:pt x="356" y="912"/>
                    <a:pt x="384" y="880"/>
                    <a:pt x="300" y="936"/>
                  </a:cubicBezTo>
                  <a:cubicBezTo>
                    <a:pt x="273" y="954"/>
                    <a:pt x="204" y="960"/>
                    <a:pt x="204" y="960"/>
                  </a:cubicBezTo>
                  <a:cubicBezTo>
                    <a:pt x="192" y="972"/>
                    <a:pt x="176" y="981"/>
                    <a:pt x="168" y="996"/>
                  </a:cubicBezTo>
                  <a:cubicBezTo>
                    <a:pt x="150" y="1029"/>
                    <a:pt x="153" y="1072"/>
                    <a:pt x="132" y="1104"/>
                  </a:cubicBezTo>
                  <a:cubicBezTo>
                    <a:pt x="116" y="1128"/>
                    <a:pt x="100" y="1152"/>
                    <a:pt x="84" y="1176"/>
                  </a:cubicBezTo>
                  <a:cubicBezTo>
                    <a:pt x="77" y="1187"/>
                    <a:pt x="59" y="1182"/>
                    <a:pt x="48" y="1188"/>
                  </a:cubicBezTo>
                  <a:cubicBezTo>
                    <a:pt x="35" y="1194"/>
                    <a:pt x="24" y="1204"/>
                    <a:pt x="12" y="1212"/>
                  </a:cubicBezTo>
                  <a:cubicBezTo>
                    <a:pt x="8" y="1224"/>
                    <a:pt x="0" y="1248"/>
                    <a:pt x="0" y="1248"/>
                  </a:cubicBezTo>
                </a:path>
              </a:pathLst>
            </a:custGeom>
            <a:noFill/>
            <a:ln w="149225">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15" name="Freeform 31"/>
            <p:cNvSpPr/>
            <p:nvPr/>
          </p:nvSpPr>
          <p:spPr bwMode="auto">
            <a:xfrm>
              <a:off x="3420" y="1104"/>
              <a:ext cx="2052" cy="1296"/>
            </a:xfrm>
            <a:custGeom>
              <a:avLst/>
              <a:gdLst>
                <a:gd name="T0" fmla="*/ 2052 w 2052"/>
                <a:gd name="T1" fmla="*/ 552 h 1296"/>
                <a:gd name="T2" fmla="*/ 1848 w 2052"/>
                <a:gd name="T3" fmla="*/ 516 h 1296"/>
                <a:gd name="T4" fmla="*/ 1740 w 2052"/>
                <a:gd name="T5" fmla="*/ 456 h 1296"/>
                <a:gd name="T6" fmla="*/ 1668 w 2052"/>
                <a:gd name="T7" fmla="*/ 312 h 1296"/>
                <a:gd name="T8" fmla="*/ 1620 w 2052"/>
                <a:gd name="T9" fmla="*/ 132 h 1296"/>
                <a:gd name="T10" fmla="*/ 1572 w 2052"/>
                <a:gd name="T11" fmla="*/ 12 h 1296"/>
                <a:gd name="T12" fmla="*/ 1536 w 2052"/>
                <a:gd name="T13" fmla="*/ 0 h 1296"/>
                <a:gd name="T14" fmla="*/ 1476 w 2052"/>
                <a:gd name="T15" fmla="*/ 12 h 1296"/>
                <a:gd name="T16" fmla="*/ 1464 w 2052"/>
                <a:gd name="T17" fmla="*/ 48 h 1296"/>
                <a:gd name="T18" fmla="*/ 1440 w 2052"/>
                <a:gd name="T19" fmla="*/ 84 h 1296"/>
                <a:gd name="T20" fmla="*/ 1332 w 2052"/>
                <a:gd name="T21" fmla="*/ 156 h 1296"/>
                <a:gd name="T22" fmla="*/ 1140 w 2052"/>
                <a:gd name="T23" fmla="*/ 132 h 1296"/>
                <a:gd name="T24" fmla="*/ 756 w 2052"/>
                <a:gd name="T25" fmla="*/ 132 h 1296"/>
                <a:gd name="T26" fmla="*/ 564 w 2052"/>
                <a:gd name="T27" fmla="*/ 204 h 1296"/>
                <a:gd name="T28" fmla="*/ 468 w 2052"/>
                <a:gd name="T29" fmla="*/ 276 h 1296"/>
                <a:gd name="T30" fmla="*/ 396 w 2052"/>
                <a:gd name="T31" fmla="*/ 360 h 1296"/>
                <a:gd name="T32" fmla="*/ 348 w 2052"/>
                <a:gd name="T33" fmla="*/ 432 h 1296"/>
                <a:gd name="T34" fmla="*/ 324 w 2052"/>
                <a:gd name="T35" fmla="*/ 504 h 1296"/>
                <a:gd name="T36" fmla="*/ 204 w 2052"/>
                <a:gd name="T37" fmla="*/ 648 h 1296"/>
                <a:gd name="T38" fmla="*/ 120 w 2052"/>
                <a:gd name="T39" fmla="*/ 864 h 1296"/>
                <a:gd name="T40" fmla="*/ 0 w 2052"/>
                <a:gd name="T41" fmla="*/ 1296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2" h="1296">
                  <a:moveTo>
                    <a:pt x="2052" y="552"/>
                  </a:moveTo>
                  <a:cubicBezTo>
                    <a:pt x="1994" y="545"/>
                    <a:pt x="1903" y="546"/>
                    <a:pt x="1848" y="516"/>
                  </a:cubicBezTo>
                  <a:cubicBezTo>
                    <a:pt x="1724" y="447"/>
                    <a:pt x="1821" y="483"/>
                    <a:pt x="1740" y="456"/>
                  </a:cubicBezTo>
                  <a:cubicBezTo>
                    <a:pt x="1723" y="404"/>
                    <a:pt x="1690" y="361"/>
                    <a:pt x="1668" y="312"/>
                  </a:cubicBezTo>
                  <a:cubicBezTo>
                    <a:pt x="1643" y="255"/>
                    <a:pt x="1633" y="192"/>
                    <a:pt x="1620" y="132"/>
                  </a:cubicBezTo>
                  <a:cubicBezTo>
                    <a:pt x="1612" y="97"/>
                    <a:pt x="1603" y="37"/>
                    <a:pt x="1572" y="12"/>
                  </a:cubicBezTo>
                  <a:cubicBezTo>
                    <a:pt x="1562" y="4"/>
                    <a:pt x="1548" y="4"/>
                    <a:pt x="1536" y="0"/>
                  </a:cubicBezTo>
                  <a:cubicBezTo>
                    <a:pt x="1516" y="4"/>
                    <a:pt x="1493" y="1"/>
                    <a:pt x="1476" y="12"/>
                  </a:cubicBezTo>
                  <a:cubicBezTo>
                    <a:pt x="1465" y="19"/>
                    <a:pt x="1470" y="37"/>
                    <a:pt x="1464" y="48"/>
                  </a:cubicBezTo>
                  <a:cubicBezTo>
                    <a:pt x="1458" y="61"/>
                    <a:pt x="1449" y="73"/>
                    <a:pt x="1440" y="84"/>
                  </a:cubicBezTo>
                  <a:cubicBezTo>
                    <a:pt x="1409" y="121"/>
                    <a:pt x="1377" y="141"/>
                    <a:pt x="1332" y="156"/>
                  </a:cubicBezTo>
                  <a:cubicBezTo>
                    <a:pt x="1258" y="107"/>
                    <a:pt x="1245" y="122"/>
                    <a:pt x="1140" y="132"/>
                  </a:cubicBezTo>
                  <a:cubicBezTo>
                    <a:pt x="986" y="123"/>
                    <a:pt x="904" y="110"/>
                    <a:pt x="756" y="132"/>
                  </a:cubicBezTo>
                  <a:cubicBezTo>
                    <a:pt x="688" y="142"/>
                    <a:pt x="631" y="187"/>
                    <a:pt x="564" y="204"/>
                  </a:cubicBezTo>
                  <a:cubicBezTo>
                    <a:pt x="519" y="234"/>
                    <a:pt x="518" y="259"/>
                    <a:pt x="468" y="276"/>
                  </a:cubicBezTo>
                  <a:cubicBezTo>
                    <a:pt x="451" y="328"/>
                    <a:pt x="450" y="342"/>
                    <a:pt x="396" y="360"/>
                  </a:cubicBezTo>
                  <a:cubicBezTo>
                    <a:pt x="380" y="384"/>
                    <a:pt x="357" y="405"/>
                    <a:pt x="348" y="432"/>
                  </a:cubicBezTo>
                  <a:cubicBezTo>
                    <a:pt x="340" y="456"/>
                    <a:pt x="342" y="486"/>
                    <a:pt x="324" y="504"/>
                  </a:cubicBezTo>
                  <a:cubicBezTo>
                    <a:pt x="293" y="535"/>
                    <a:pt x="221" y="611"/>
                    <a:pt x="204" y="648"/>
                  </a:cubicBezTo>
                  <a:cubicBezTo>
                    <a:pt x="172" y="720"/>
                    <a:pt x="164" y="798"/>
                    <a:pt x="120" y="864"/>
                  </a:cubicBezTo>
                  <a:cubicBezTo>
                    <a:pt x="95" y="1011"/>
                    <a:pt x="0" y="1145"/>
                    <a:pt x="0" y="1296"/>
                  </a:cubicBezTo>
                </a:path>
              </a:pathLst>
            </a:custGeom>
            <a:noFill/>
            <a:ln w="200025">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2016" name="Freeform 32"/>
          <p:cNvSpPr/>
          <p:nvPr/>
        </p:nvSpPr>
        <p:spPr bwMode="auto">
          <a:xfrm>
            <a:off x="1162050" y="4306888"/>
            <a:ext cx="2038350" cy="1636712"/>
          </a:xfrm>
          <a:custGeom>
            <a:avLst/>
            <a:gdLst>
              <a:gd name="T0" fmla="*/ 0 w 1284"/>
              <a:gd name="T1" fmla="*/ 1008 h 1008"/>
              <a:gd name="T2" fmla="*/ 24 w 1284"/>
              <a:gd name="T3" fmla="*/ 936 h 1008"/>
              <a:gd name="T4" fmla="*/ 132 w 1284"/>
              <a:gd name="T5" fmla="*/ 876 h 1008"/>
              <a:gd name="T6" fmla="*/ 264 w 1284"/>
              <a:gd name="T7" fmla="*/ 912 h 1008"/>
              <a:gd name="T8" fmla="*/ 336 w 1284"/>
              <a:gd name="T9" fmla="*/ 948 h 1008"/>
              <a:gd name="T10" fmla="*/ 408 w 1284"/>
              <a:gd name="T11" fmla="*/ 912 h 1008"/>
              <a:gd name="T12" fmla="*/ 456 w 1284"/>
              <a:gd name="T13" fmla="*/ 864 h 1008"/>
              <a:gd name="T14" fmla="*/ 804 w 1284"/>
              <a:gd name="T15" fmla="*/ 624 h 1008"/>
              <a:gd name="T16" fmla="*/ 924 w 1284"/>
              <a:gd name="T17" fmla="*/ 480 h 1008"/>
              <a:gd name="T18" fmla="*/ 936 w 1284"/>
              <a:gd name="T19" fmla="*/ 444 h 1008"/>
              <a:gd name="T20" fmla="*/ 1008 w 1284"/>
              <a:gd name="T21" fmla="*/ 396 h 1008"/>
              <a:gd name="T22" fmla="*/ 1020 w 1284"/>
              <a:gd name="T23" fmla="*/ 228 h 1008"/>
              <a:gd name="T24" fmla="*/ 1080 w 1284"/>
              <a:gd name="T25" fmla="*/ 108 h 1008"/>
              <a:gd name="T26" fmla="*/ 1200 w 1284"/>
              <a:gd name="T27" fmla="*/ 60 h 1008"/>
              <a:gd name="T28" fmla="*/ 1284 w 1284"/>
              <a:gd name="T29"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4" h="1008">
                <a:moveTo>
                  <a:pt x="0" y="1008"/>
                </a:moveTo>
                <a:cubicBezTo>
                  <a:pt x="8" y="984"/>
                  <a:pt x="3" y="950"/>
                  <a:pt x="24" y="936"/>
                </a:cubicBezTo>
                <a:cubicBezTo>
                  <a:pt x="60" y="912"/>
                  <a:pt x="96" y="900"/>
                  <a:pt x="132" y="876"/>
                </a:cubicBezTo>
                <a:cubicBezTo>
                  <a:pt x="175" y="890"/>
                  <a:pt x="223" y="892"/>
                  <a:pt x="264" y="912"/>
                </a:cubicBezTo>
                <a:cubicBezTo>
                  <a:pt x="357" y="959"/>
                  <a:pt x="246" y="918"/>
                  <a:pt x="336" y="948"/>
                </a:cubicBezTo>
                <a:cubicBezTo>
                  <a:pt x="360" y="940"/>
                  <a:pt x="391" y="933"/>
                  <a:pt x="408" y="912"/>
                </a:cubicBezTo>
                <a:cubicBezTo>
                  <a:pt x="455" y="854"/>
                  <a:pt x="377" y="890"/>
                  <a:pt x="456" y="864"/>
                </a:cubicBezTo>
                <a:cubicBezTo>
                  <a:pt x="520" y="767"/>
                  <a:pt x="704" y="691"/>
                  <a:pt x="804" y="624"/>
                </a:cubicBezTo>
                <a:cubicBezTo>
                  <a:pt x="833" y="605"/>
                  <a:pt x="911" y="518"/>
                  <a:pt x="924" y="480"/>
                </a:cubicBezTo>
                <a:cubicBezTo>
                  <a:pt x="928" y="468"/>
                  <a:pt x="927" y="453"/>
                  <a:pt x="936" y="444"/>
                </a:cubicBezTo>
                <a:cubicBezTo>
                  <a:pt x="956" y="424"/>
                  <a:pt x="1008" y="396"/>
                  <a:pt x="1008" y="396"/>
                </a:cubicBezTo>
                <a:cubicBezTo>
                  <a:pt x="1054" y="327"/>
                  <a:pt x="1046" y="307"/>
                  <a:pt x="1020" y="228"/>
                </a:cubicBezTo>
                <a:cubicBezTo>
                  <a:pt x="1033" y="161"/>
                  <a:pt x="1024" y="145"/>
                  <a:pt x="1080" y="108"/>
                </a:cubicBezTo>
                <a:cubicBezTo>
                  <a:pt x="1107" y="27"/>
                  <a:pt x="1069" y="104"/>
                  <a:pt x="1200" y="60"/>
                </a:cubicBezTo>
                <a:cubicBezTo>
                  <a:pt x="1238" y="47"/>
                  <a:pt x="1259" y="25"/>
                  <a:pt x="1284" y="0"/>
                </a:cubicBezTo>
              </a:path>
            </a:pathLst>
          </a:custGeom>
          <a:noFill/>
          <a:ln w="203200">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17" name="Freeform 33"/>
          <p:cNvSpPr/>
          <p:nvPr/>
        </p:nvSpPr>
        <p:spPr bwMode="auto">
          <a:xfrm>
            <a:off x="1162050" y="4306888"/>
            <a:ext cx="2038350" cy="1636712"/>
          </a:xfrm>
          <a:custGeom>
            <a:avLst/>
            <a:gdLst>
              <a:gd name="T0" fmla="*/ 0 w 1284"/>
              <a:gd name="T1" fmla="*/ 1008 h 1008"/>
              <a:gd name="T2" fmla="*/ 24 w 1284"/>
              <a:gd name="T3" fmla="*/ 936 h 1008"/>
              <a:gd name="T4" fmla="*/ 132 w 1284"/>
              <a:gd name="T5" fmla="*/ 876 h 1008"/>
              <a:gd name="T6" fmla="*/ 264 w 1284"/>
              <a:gd name="T7" fmla="*/ 912 h 1008"/>
              <a:gd name="T8" fmla="*/ 336 w 1284"/>
              <a:gd name="T9" fmla="*/ 948 h 1008"/>
              <a:gd name="T10" fmla="*/ 408 w 1284"/>
              <a:gd name="T11" fmla="*/ 912 h 1008"/>
              <a:gd name="T12" fmla="*/ 456 w 1284"/>
              <a:gd name="T13" fmla="*/ 864 h 1008"/>
              <a:gd name="T14" fmla="*/ 804 w 1284"/>
              <a:gd name="T15" fmla="*/ 624 h 1008"/>
              <a:gd name="T16" fmla="*/ 924 w 1284"/>
              <a:gd name="T17" fmla="*/ 480 h 1008"/>
              <a:gd name="T18" fmla="*/ 936 w 1284"/>
              <a:gd name="T19" fmla="*/ 444 h 1008"/>
              <a:gd name="T20" fmla="*/ 1008 w 1284"/>
              <a:gd name="T21" fmla="*/ 396 h 1008"/>
              <a:gd name="T22" fmla="*/ 1020 w 1284"/>
              <a:gd name="T23" fmla="*/ 228 h 1008"/>
              <a:gd name="T24" fmla="*/ 1080 w 1284"/>
              <a:gd name="T25" fmla="*/ 108 h 1008"/>
              <a:gd name="T26" fmla="*/ 1200 w 1284"/>
              <a:gd name="T27" fmla="*/ 60 h 1008"/>
              <a:gd name="T28" fmla="*/ 1284 w 1284"/>
              <a:gd name="T29"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4" h="1008">
                <a:moveTo>
                  <a:pt x="0" y="1008"/>
                </a:moveTo>
                <a:cubicBezTo>
                  <a:pt x="8" y="984"/>
                  <a:pt x="3" y="950"/>
                  <a:pt x="24" y="936"/>
                </a:cubicBezTo>
                <a:cubicBezTo>
                  <a:pt x="60" y="912"/>
                  <a:pt x="96" y="900"/>
                  <a:pt x="132" y="876"/>
                </a:cubicBezTo>
                <a:cubicBezTo>
                  <a:pt x="175" y="890"/>
                  <a:pt x="223" y="892"/>
                  <a:pt x="264" y="912"/>
                </a:cubicBezTo>
                <a:cubicBezTo>
                  <a:pt x="357" y="959"/>
                  <a:pt x="246" y="918"/>
                  <a:pt x="336" y="948"/>
                </a:cubicBezTo>
                <a:cubicBezTo>
                  <a:pt x="360" y="940"/>
                  <a:pt x="391" y="933"/>
                  <a:pt x="408" y="912"/>
                </a:cubicBezTo>
                <a:cubicBezTo>
                  <a:pt x="455" y="854"/>
                  <a:pt x="377" y="890"/>
                  <a:pt x="456" y="864"/>
                </a:cubicBezTo>
                <a:cubicBezTo>
                  <a:pt x="520" y="767"/>
                  <a:pt x="704" y="691"/>
                  <a:pt x="804" y="624"/>
                </a:cubicBezTo>
                <a:cubicBezTo>
                  <a:pt x="833" y="605"/>
                  <a:pt x="911" y="518"/>
                  <a:pt x="924" y="480"/>
                </a:cubicBezTo>
                <a:cubicBezTo>
                  <a:pt x="928" y="468"/>
                  <a:pt x="927" y="453"/>
                  <a:pt x="936" y="444"/>
                </a:cubicBezTo>
                <a:cubicBezTo>
                  <a:pt x="956" y="424"/>
                  <a:pt x="1008" y="396"/>
                  <a:pt x="1008" y="396"/>
                </a:cubicBezTo>
                <a:cubicBezTo>
                  <a:pt x="1054" y="327"/>
                  <a:pt x="1046" y="307"/>
                  <a:pt x="1020" y="228"/>
                </a:cubicBezTo>
                <a:cubicBezTo>
                  <a:pt x="1033" y="161"/>
                  <a:pt x="1024" y="145"/>
                  <a:pt x="1080" y="108"/>
                </a:cubicBezTo>
                <a:cubicBezTo>
                  <a:pt x="1107" y="27"/>
                  <a:pt x="1069" y="104"/>
                  <a:pt x="1200" y="60"/>
                </a:cubicBezTo>
                <a:cubicBezTo>
                  <a:pt x="1238" y="47"/>
                  <a:pt x="1259" y="25"/>
                  <a:pt x="1284" y="0"/>
                </a:cubicBezTo>
              </a:path>
            </a:pathLst>
          </a:custGeom>
          <a:noFill/>
          <a:ln w="203200">
            <a:solidFill>
              <a:schemeClr val="accent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18" name="Freeform 34"/>
          <p:cNvSpPr/>
          <p:nvPr/>
        </p:nvSpPr>
        <p:spPr bwMode="auto">
          <a:xfrm>
            <a:off x="1162050" y="4306888"/>
            <a:ext cx="2038350" cy="1636712"/>
          </a:xfrm>
          <a:custGeom>
            <a:avLst/>
            <a:gdLst>
              <a:gd name="T0" fmla="*/ 0 w 1284"/>
              <a:gd name="T1" fmla="*/ 1008 h 1008"/>
              <a:gd name="T2" fmla="*/ 24 w 1284"/>
              <a:gd name="T3" fmla="*/ 936 h 1008"/>
              <a:gd name="T4" fmla="*/ 132 w 1284"/>
              <a:gd name="T5" fmla="*/ 876 h 1008"/>
              <a:gd name="T6" fmla="*/ 264 w 1284"/>
              <a:gd name="T7" fmla="*/ 912 h 1008"/>
              <a:gd name="T8" fmla="*/ 336 w 1284"/>
              <a:gd name="T9" fmla="*/ 948 h 1008"/>
              <a:gd name="T10" fmla="*/ 408 w 1284"/>
              <a:gd name="T11" fmla="*/ 912 h 1008"/>
              <a:gd name="T12" fmla="*/ 456 w 1284"/>
              <a:gd name="T13" fmla="*/ 864 h 1008"/>
              <a:gd name="T14" fmla="*/ 804 w 1284"/>
              <a:gd name="T15" fmla="*/ 624 h 1008"/>
              <a:gd name="T16" fmla="*/ 924 w 1284"/>
              <a:gd name="T17" fmla="*/ 480 h 1008"/>
              <a:gd name="T18" fmla="*/ 936 w 1284"/>
              <a:gd name="T19" fmla="*/ 444 h 1008"/>
              <a:gd name="T20" fmla="*/ 1008 w 1284"/>
              <a:gd name="T21" fmla="*/ 396 h 1008"/>
              <a:gd name="T22" fmla="*/ 1020 w 1284"/>
              <a:gd name="T23" fmla="*/ 228 h 1008"/>
              <a:gd name="T24" fmla="*/ 1080 w 1284"/>
              <a:gd name="T25" fmla="*/ 108 h 1008"/>
              <a:gd name="T26" fmla="*/ 1200 w 1284"/>
              <a:gd name="T27" fmla="*/ 60 h 1008"/>
              <a:gd name="T28" fmla="*/ 1284 w 1284"/>
              <a:gd name="T29"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4" h="1008">
                <a:moveTo>
                  <a:pt x="0" y="1008"/>
                </a:moveTo>
                <a:cubicBezTo>
                  <a:pt x="8" y="984"/>
                  <a:pt x="3" y="950"/>
                  <a:pt x="24" y="936"/>
                </a:cubicBezTo>
                <a:cubicBezTo>
                  <a:pt x="60" y="912"/>
                  <a:pt x="96" y="900"/>
                  <a:pt x="132" y="876"/>
                </a:cubicBezTo>
                <a:cubicBezTo>
                  <a:pt x="175" y="890"/>
                  <a:pt x="223" y="892"/>
                  <a:pt x="264" y="912"/>
                </a:cubicBezTo>
                <a:cubicBezTo>
                  <a:pt x="357" y="959"/>
                  <a:pt x="246" y="918"/>
                  <a:pt x="336" y="948"/>
                </a:cubicBezTo>
                <a:cubicBezTo>
                  <a:pt x="360" y="940"/>
                  <a:pt x="391" y="933"/>
                  <a:pt x="408" y="912"/>
                </a:cubicBezTo>
                <a:cubicBezTo>
                  <a:pt x="455" y="854"/>
                  <a:pt x="377" y="890"/>
                  <a:pt x="456" y="864"/>
                </a:cubicBezTo>
                <a:cubicBezTo>
                  <a:pt x="520" y="767"/>
                  <a:pt x="704" y="691"/>
                  <a:pt x="804" y="624"/>
                </a:cubicBezTo>
                <a:cubicBezTo>
                  <a:pt x="833" y="605"/>
                  <a:pt x="911" y="518"/>
                  <a:pt x="924" y="480"/>
                </a:cubicBezTo>
                <a:cubicBezTo>
                  <a:pt x="928" y="468"/>
                  <a:pt x="927" y="453"/>
                  <a:pt x="936" y="444"/>
                </a:cubicBezTo>
                <a:cubicBezTo>
                  <a:pt x="956" y="424"/>
                  <a:pt x="1008" y="396"/>
                  <a:pt x="1008" y="396"/>
                </a:cubicBezTo>
                <a:cubicBezTo>
                  <a:pt x="1054" y="327"/>
                  <a:pt x="1046" y="307"/>
                  <a:pt x="1020" y="228"/>
                </a:cubicBezTo>
                <a:cubicBezTo>
                  <a:pt x="1033" y="161"/>
                  <a:pt x="1024" y="145"/>
                  <a:pt x="1080" y="108"/>
                </a:cubicBezTo>
                <a:cubicBezTo>
                  <a:pt x="1107" y="27"/>
                  <a:pt x="1069" y="104"/>
                  <a:pt x="1200" y="60"/>
                </a:cubicBezTo>
                <a:cubicBezTo>
                  <a:pt x="1238" y="47"/>
                  <a:pt x="1259" y="25"/>
                  <a:pt x="1284" y="0"/>
                </a:cubicBezTo>
              </a:path>
            </a:pathLst>
          </a:custGeom>
          <a:noFill/>
          <a:ln w="203200">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19" name="Freeform 35"/>
          <p:cNvSpPr/>
          <p:nvPr/>
        </p:nvSpPr>
        <p:spPr bwMode="auto">
          <a:xfrm>
            <a:off x="1162050" y="4306888"/>
            <a:ext cx="2038350" cy="1636712"/>
          </a:xfrm>
          <a:custGeom>
            <a:avLst/>
            <a:gdLst>
              <a:gd name="T0" fmla="*/ 0 w 1284"/>
              <a:gd name="T1" fmla="*/ 1008 h 1008"/>
              <a:gd name="T2" fmla="*/ 24 w 1284"/>
              <a:gd name="T3" fmla="*/ 936 h 1008"/>
              <a:gd name="T4" fmla="*/ 132 w 1284"/>
              <a:gd name="T5" fmla="*/ 876 h 1008"/>
              <a:gd name="T6" fmla="*/ 264 w 1284"/>
              <a:gd name="T7" fmla="*/ 912 h 1008"/>
              <a:gd name="T8" fmla="*/ 336 w 1284"/>
              <a:gd name="T9" fmla="*/ 948 h 1008"/>
              <a:gd name="T10" fmla="*/ 408 w 1284"/>
              <a:gd name="T11" fmla="*/ 912 h 1008"/>
              <a:gd name="T12" fmla="*/ 456 w 1284"/>
              <a:gd name="T13" fmla="*/ 864 h 1008"/>
              <a:gd name="T14" fmla="*/ 804 w 1284"/>
              <a:gd name="T15" fmla="*/ 624 h 1008"/>
              <a:gd name="T16" fmla="*/ 924 w 1284"/>
              <a:gd name="T17" fmla="*/ 480 h 1008"/>
              <a:gd name="T18" fmla="*/ 936 w 1284"/>
              <a:gd name="T19" fmla="*/ 444 h 1008"/>
              <a:gd name="T20" fmla="*/ 1008 w 1284"/>
              <a:gd name="T21" fmla="*/ 396 h 1008"/>
              <a:gd name="T22" fmla="*/ 1020 w 1284"/>
              <a:gd name="T23" fmla="*/ 228 h 1008"/>
              <a:gd name="T24" fmla="*/ 1080 w 1284"/>
              <a:gd name="T25" fmla="*/ 108 h 1008"/>
              <a:gd name="T26" fmla="*/ 1200 w 1284"/>
              <a:gd name="T27" fmla="*/ 60 h 1008"/>
              <a:gd name="T28" fmla="*/ 1284 w 1284"/>
              <a:gd name="T29"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4" h="1008">
                <a:moveTo>
                  <a:pt x="0" y="1008"/>
                </a:moveTo>
                <a:cubicBezTo>
                  <a:pt x="8" y="984"/>
                  <a:pt x="3" y="950"/>
                  <a:pt x="24" y="936"/>
                </a:cubicBezTo>
                <a:cubicBezTo>
                  <a:pt x="60" y="912"/>
                  <a:pt x="96" y="900"/>
                  <a:pt x="132" y="876"/>
                </a:cubicBezTo>
                <a:cubicBezTo>
                  <a:pt x="175" y="890"/>
                  <a:pt x="223" y="892"/>
                  <a:pt x="264" y="912"/>
                </a:cubicBezTo>
                <a:cubicBezTo>
                  <a:pt x="357" y="959"/>
                  <a:pt x="246" y="918"/>
                  <a:pt x="336" y="948"/>
                </a:cubicBezTo>
                <a:cubicBezTo>
                  <a:pt x="360" y="940"/>
                  <a:pt x="391" y="933"/>
                  <a:pt x="408" y="912"/>
                </a:cubicBezTo>
                <a:cubicBezTo>
                  <a:pt x="455" y="854"/>
                  <a:pt x="377" y="890"/>
                  <a:pt x="456" y="864"/>
                </a:cubicBezTo>
                <a:cubicBezTo>
                  <a:pt x="520" y="767"/>
                  <a:pt x="704" y="691"/>
                  <a:pt x="804" y="624"/>
                </a:cubicBezTo>
                <a:cubicBezTo>
                  <a:pt x="833" y="605"/>
                  <a:pt x="911" y="518"/>
                  <a:pt x="924" y="480"/>
                </a:cubicBezTo>
                <a:cubicBezTo>
                  <a:pt x="928" y="468"/>
                  <a:pt x="927" y="453"/>
                  <a:pt x="936" y="444"/>
                </a:cubicBezTo>
                <a:cubicBezTo>
                  <a:pt x="956" y="424"/>
                  <a:pt x="1008" y="396"/>
                  <a:pt x="1008" y="396"/>
                </a:cubicBezTo>
                <a:cubicBezTo>
                  <a:pt x="1054" y="327"/>
                  <a:pt x="1046" y="307"/>
                  <a:pt x="1020" y="228"/>
                </a:cubicBezTo>
                <a:cubicBezTo>
                  <a:pt x="1033" y="161"/>
                  <a:pt x="1024" y="145"/>
                  <a:pt x="1080" y="108"/>
                </a:cubicBezTo>
                <a:cubicBezTo>
                  <a:pt x="1107" y="27"/>
                  <a:pt x="1069" y="104"/>
                  <a:pt x="1200" y="60"/>
                </a:cubicBezTo>
                <a:cubicBezTo>
                  <a:pt x="1238" y="47"/>
                  <a:pt x="1259" y="25"/>
                  <a:pt x="1284" y="0"/>
                </a:cubicBezTo>
              </a:path>
            </a:pathLst>
          </a:custGeom>
          <a:noFill/>
          <a:ln w="203200">
            <a:solidFill>
              <a:schemeClr val="accent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20" name="Freeform 36"/>
          <p:cNvSpPr/>
          <p:nvPr/>
        </p:nvSpPr>
        <p:spPr bwMode="auto">
          <a:xfrm>
            <a:off x="3124200" y="2438400"/>
            <a:ext cx="2192338" cy="1981200"/>
          </a:xfrm>
          <a:custGeom>
            <a:avLst/>
            <a:gdLst>
              <a:gd name="T0" fmla="*/ 1344 w 1381"/>
              <a:gd name="T1" fmla="*/ 0 h 1248"/>
              <a:gd name="T2" fmla="*/ 1308 w 1381"/>
              <a:gd name="T3" fmla="*/ 132 h 1248"/>
              <a:gd name="T4" fmla="*/ 1152 w 1381"/>
              <a:gd name="T5" fmla="*/ 156 h 1248"/>
              <a:gd name="T6" fmla="*/ 1080 w 1381"/>
              <a:gd name="T7" fmla="*/ 204 h 1248"/>
              <a:gd name="T8" fmla="*/ 1068 w 1381"/>
              <a:gd name="T9" fmla="*/ 240 h 1248"/>
              <a:gd name="T10" fmla="*/ 1032 w 1381"/>
              <a:gd name="T11" fmla="*/ 252 h 1248"/>
              <a:gd name="T12" fmla="*/ 924 w 1381"/>
              <a:gd name="T13" fmla="*/ 336 h 1248"/>
              <a:gd name="T14" fmla="*/ 912 w 1381"/>
              <a:gd name="T15" fmla="*/ 372 h 1248"/>
              <a:gd name="T16" fmla="*/ 852 w 1381"/>
              <a:gd name="T17" fmla="*/ 348 h 1248"/>
              <a:gd name="T18" fmla="*/ 816 w 1381"/>
              <a:gd name="T19" fmla="*/ 336 h 1248"/>
              <a:gd name="T20" fmla="*/ 720 w 1381"/>
              <a:gd name="T21" fmla="*/ 408 h 1248"/>
              <a:gd name="T22" fmla="*/ 684 w 1381"/>
              <a:gd name="T23" fmla="*/ 600 h 1248"/>
              <a:gd name="T24" fmla="*/ 648 w 1381"/>
              <a:gd name="T25" fmla="*/ 756 h 1248"/>
              <a:gd name="T26" fmla="*/ 576 w 1381"/>
              <a:gd name="T27" fmla="*/ 780 h 1248"/>
              <a:gd name="T28" fmla="*/ 396 w 1381"/>
              <a:gd name="T29" fmla="*/ 852 h 1248"/>
              <a:gd name="T30" fmla="*/ 300 w 1381"/>
              <a:gd name="T31" fmla="*/ 936 h 1248"/>
              <a:gd name="T32" fmla="*/ 204 w 1381"/>
              <a:gd name="T33" fmla="*/ 960 h 1248"/>
              <a:gd name="T34" fmla="*/ 168 w 1381"/>
              <a:gd name="T35" fmla="*/ 996 h 1248"/>
              <a:gd name="T36" fmla="*/ 132 w 1381"/>
              <a:gd name="T37" fmla="*/ 1104 h 1248"/>
              <a:gd name="T38" fmla="*/ 84 w 1381"/>
              <a:gd name="T39" fmla="*/ 1176 h 1248"/>
              <a:gd name="T40" fmla="*/ 48 w 1381"/>
              <a:gd name="T41" fmla="*/ 1188 h 1248"/>
              <a:gd name="T42" fmla="*/ 12 w 1381"/>
              <a:gd name="T43" fmla="*/ 1212 h 1248"/>
              <a:gd name="T44" fmla="*/ 0 w 1381"/>
              <a:gd name="T45" fmla="*/ 124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1" h="1248">
                <a:moveTo>
                  <a:pt x="1344" y="0"/>
                </a:moveTo>
                <a:cubicBezTo>
                  <a:pt x="1356" y="62"/>
                  <a:pt x="1381" y="108"/>
                  <a:pt x="1308" y="132"/>
                </a:cubicBezTo>
                <a:cubicBezTo>
                  <a:pt x="1261" y="116"/>
                  <a:pt x="1195" y="127"/>
                  <a:pt x="1152" y="156"/>
                </a:cubicBezTo>
                <a:cubicBezTo>
                  <a:pt x="1128" y="172"/>
                  <a:pt x="1080" y="204"/>
                  <a:pt x="1080" y="204"/>
                </a:cubicBezTo>
                <a:cubicBezTo>
                  <a:pt x="1076" y="216"/>
                  <a:pt x="1077" y="231"/>
                  <a:pt x="1068" y="240"/>
                </a:cubicBezTo>
                <a:cubicBezTo>
                  <a:pt x="1059" y="249"/>
                  <a:pt x="1043" y="246"/>
                  <a:pt x="1032" y="252"/>
                </a:cubicBezTo>
                <a:cubicBezTo>
                  <a:pt x="967" y="288"/>
                  <a:pt x="968" y="292"/>
                  <a:pt x="924" y="336"/>
                </a:cubicBezTo>
                <a:cubicBezTo>
                  <a:pt x="920" y="348"/>
                  <a:pt x="921" y="363"/>
                  <a:pt x="912" y="372"/>
                </a:cubicBezTo>
                <a:cubicBezTo>
                  <a:pt x="870" y="414"/>
                  <a:pt x="874" y="366"/>
                  <a:pt x="852" y="348"/>
                </a:cubicBezTo>
                <a:cubicBezTo>
                  <a:pt x="842" y="340"/>
                  <a:pt x="828" y="340"/>
                  <a:pt x="816" y="336"/>
                </a:cubicBezTo>
                <a:cubicBezTo>
                  <a:pt x="766" y="353"/>
                  <a:pt x="765" y="378"/>
                  <a:pt x="720" y="408"/>
                </a:cubicBezTo>
                <a:cubicBezTo>
                  <a:pt x="650" y="513"/>
                  <a:pt x="669" y="451"/>
                  <a:pt x="684" y="600"/>
                </a:cubicBezTo>
                <a:cubicBezTo>
                  <a:pt x="668" y="709"/>
                  <a:pt x="681" y="657"/>
                  <a:pt x="648" y="756"/>
                </a:cubicBezTo>
                <a:cubicBezTo>
                  <a:pt x="640" y="780"/>
                  <a:pt x="600" y="772"/>
                  <a:pt x="576" y="780"/>
                </a:cubicBezTo>
                <a:cubicBezTo>
                  <a:pt x="514" y="801"/>
                  <a:pt x="451" y="815"/>
                  <a:pt x="396" y="852"/>
                </a:cubicBezTo>
                <a:cubicBezTo>
                  <a:pt x="356" y="912"/>
                  <a:pt x="384" y="880"/>
                  <a:pt x="300" y="936"/>
                </a:cubicBezTo>
                <a:cubicBezTo>
                  <a:pt x="273" y="954"/>
                  <a:pt x="204" y="960"/>
                  <a:pt x="204" y="960"/>
                </a:cubicBezTo>
                <a:cubicBezTo>
                  <a:pt x="192" y="972"/>
                  <a:pt x="176" y="981"/>
                  <a:pt x="168" y="996"/>
                </a:cubicBezTo>
                <a:cubicBezTo>
                  <a:pt x="150" y="1029"/>
                  <a:pt x="153" y="1072"/>
                  <a:pt x="132" y="1104"/>
                </a:cubicBezTo>
                <a:cubicBezTo>
                  <a:pt x="116" y="1128"/>
                  <a:pt x="100" y="1152"/>
                  <a:pt x="84" y="1176"/>
                </a:cubicBezTo>
                <a:cubicBezTo>
                  <a:pt x="77" y="1187"/>
                  <a:pt x="59" y="1182"/>
                  <a:pt x="48" y="1188"/>
                </a:cubicBezTo>
                <a:cubicBezTo>
                  <a:pt x="35" y="1194"/>
                  <a:pt x="24" y="1204"/>
                  <a:pt x="12" y="1212"/>
                </a:cubicBezTo>
                <a:cubicBezTo>
                  <a:pt x="8" y="1224"/>
                  <a:pt x="0" y="1248"/>
                  <a:pt x="0" y="1248"/>
                </a:cubicBezTo>
              </a:path>
            </a:pathLst>
          </a:custGeom>
          <a:noFill/>
          <a:ln w="203200">
            <a:solidFill>
              <a:srgbClr val="FF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21" name="Freeform 37"/>
          <p:cNvSpPr/>
          <p:nvPr/>
        </p:nvSpPr>
        <p:spPr bwMode="auto">
          <a:xfrm>
            <a:off x="3124200" y="2438400"/>
            <a:ext cx="2192338" cy="1981200"/>
          </a:xfrm>
          <a:custGeom>
            <a:avLst/>
            <a:gdLst>
              <a:gd name="T0" fmla="*/ 1344 w 1381"/>
              <a:gd name="T1" fmla="*/ 0 h 1248"/>
              <a:gd name="T2" fmla="*/ 1308 w 1381"/>
              <a:gd name="T3" fmla="*/ 132 h 1248"/>
              <a:gd name="T4" fmla="*/ 1152 w 1381"/>
              <a:gd name="T5" fmla="*/ 156 h 1248"/>
              <a:gd name="T6" fmla="*/ 1080 w 1381"/>
              <a:gd name="T7" fmla="*/ 204 h 1248"/>
              <a:gd name="T8" fmla="*/ 1068 w 1381"/>
              <a:gd name="T9" fmla="*/ 240 h 1248"/>
              <a:gd name="T10" fmla="*/ 1032 w 1381"/>
              <a:gd name="T11" fmla="*/ 252 h 1248"/>
              <a:gd name="T12" fmla="*/ 924 w 1381"/>
              <a:gd name="T13" fmla="*/ 336 h 1248"/>
              <a:gd name="T14" fmla="*/ 912 w 1381"/>
              <a:gd name="T15" fmla="*/ 372 h 1248"/>
              <a:gd name="T16" fmla="*/ 852 w 1381"/>
              <a:gd name="T17" fmla="*/ 348 h 1248"/>
              <a:gd name="T18" fmla="*/ 816 w 1381"/>
              <a:gd name="T19" fmla="*/ 336 h 1248"/>
              <a:gd name="T20" fmla="*/ 720 w 1381"/>
              <a:gd name="T21" fmla="*/ 408 h 1248"/>
              <a:gd name="T22" fmla="*/ 684 w 1381"/>
              <a:gd name="T23" fmla="*/ 600 h 1248"/>
              <a:gd name="T24" fmla="*/ 648 w 1381"/>
              <a:gd name="T25" fmla="*/ 756 h 1248"/>
              <a:gd name="T26" fmla="*/ 576 w 1381"/>
              <a:gd name="T27" fmla="*/ 780 h 1248"/>
              <a:gd name="T28" fmla="*/ 396 w 1381"/>
              <a:gd name="T29" fmla="*/ 852 h 1248"/>
              <a:gd name="T30" fmla="*/ 300 w 1381"/>
              <a:gd name="T31" fmla="*/ 936 h 1248"/>
              <a:gd name="T32" fmla="*/ 204 w 1381"/>
              <a:gd name="T33" fmla="*/ 960 h 1248"/>
              <a:gd name="T34" fmla="*/ 168 w 1381"/>
              <a:gd name="T35" fmla="*/ 996 h 1248"/>
              <a:gd name="T36" fmla="*/ 132 w 1381"/>
              <a:gd name="T37" fmla="*/ 1104 h 1248"/>
              <a:gd name="T38" fmla="*/ 84 w 1381"/>
              <a:gd name="T39" fmla="*/ 1176 h 1248"/>
              <a:gd name="T40" fmla="*/ 48 w 1381"/>
              <a:gd name="T41" fmla="*/ 1188 h 1248"/>
              <a:gd name="T42" fmla="*/ 12 w 1381"/>
              <a:gd name="T43" fmla="*/ 1212 h 1248"/>
              <a:gd name="T44" fmla="*/ 0 w 1381"/>
              <a:gd name="T45" fmla="*/ 124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1" h="1248">
                <a:moveTo>
                  <a:pt x="1344" y="0"/>
                </a:moveTo>
                <a:cubicBezTo>
                  <a:pt x="1356" y="62"/>
                  <a:pt x="1381" y="108"/>
                  <a:pt x="1308" y="132"/>
                </a:cubicBezTo>
                <a:cubicBezTo>
                  <a:pt x="1261" y="116"/>
                  <a:pt x="1195" y="127"/>
                  <a:pt x="1152" y="156"/>
                </a:cubicBezTo>
                <a:cubicBezTo>
                  <a:pt x="1128" y="172"/>
                  <a:pt x="1080" y="204"/>
                  <a:pt x="1080" y="204"/>
                </a:cubicBezTo>
                <a:cubicBezTo>
                  <a:pt x="1076" y="216"/>
                  <a:pt x="1077" y="231"/>
                  <a:pt x="1068" y="240"/>
                </a:cubicBezTo>
                <a:cubicBezTo>
                  <a:pt x="1059" y="249"/>
                  <a:pt x="1043" y="246"/>
                  <a:pt x="1032" y="252"/>
                </a:cubicBezTo>
                <a:cubicBezTo>
                  <a:pt x="967" y="288"/>
                  <a:pt x="968" y="292"/>
                  <a:pt x="924" y="336"/>
                </a:cubicBezTo>
                <a:cubicBezTo>
                  <a:pt x="920" y="348"/>
                  <a:pt x="921" y="363"/>
                  <a:pt x="912" y="372"/>
                </a:cubicBezTo>
                <a:cubicBezTo>
                  <a:pt x="870" y="414"/>
                  <a:pt x="874" y="366"/>
                  <a:pt x="852" y="348"/>
                </a:cubicBezTo>
                <a:cubicBezTo>
                  <a:pt x="842" y="340"/>
                  <a:pt x="828" y="340"/>
                  <a:pt x="816" y="336"/>
                </a:cubicBezTo>
                <a:cubicBezTo>
                  <a:pt x="766" y="353"/>
                  <a:pt x="765" y="378"/>
                  <a:pt x="720" y="408"/>
                </a:cubicBezTo>
                <a:cubicBezTo>
                  <a:pt x="650" y="513"/>
                  <a:pt x="669" y="451"/>
                  <a:pt x="684" y="600"/>
                </a:cubicBezTo>
                <a:cubicBezTo>
                  <a:pt x="668" y="709"/>
                  <a:pt x="681" y="657"/>
                  <a:pt x="648" y="756"/>
                </a:cubicBezTo>
                <a:cubicBezTo>
                  <a:pt x="640" y="780"/>
                  <a:pt x="600" y="772"/>
                  <a:pt x="576" y="780"/>
                </a:cubicBezTo>
                <a:cubicBezTo>
                  <a:pt x="514" y="801"/>
                  <a:pt x="451" y="815"/>
                  <a:pt x="396" y="852"/>
                </a:cubicBezTo>
                <a:cubicBezTo>
                  <a:pt x="356" y="912"/>
                  <a:pt x="384" y="880"/>
                  <a:pt x="300" y="936"/>
                </a:cubicBezTo>
                <a:cubicBezTo>
                  <a:pt x="273" y="954"/>
                  <a:pt x="204" y="960"/>
                  <a:pt x="204" y="960"/>
                </a:cubicBezTo>
                <a:cubicBezTo>
                  <a:pt x="192" y="972"/>
                  <a:pt x="176" y="981"/>
                  <a:pt x="168" y="996"/>
                </a:cubicBezTo>
                <a:cubicBezTo>
                  <a:pt x="150" y="1029"/>
                  <a:pt x="153" y="1072"/>
                  <a:pt x="132" y="1104"/>
                </a:cubicBezTo>
                <a:cubicBezTo>
                  <a:pt x="116" y="1128"/>
                  <a:pt x="100" y="1152"/>
                  <a:pt x="84" y="1176"/>
                </a:cubicBezTo>
                <a:cubicBezTo>
                  <a:pt x="77" y="1187"/>
                  <a:pt x="59" y="1182"/>
                  <a:pt x="48" y="1188"/>
                </a:cubicBezTo>
                <a:cubicBezTo>
                  <a:pt x="35" y="1194"/>
                  <a:pt x="24" y="1204"/>
                  <a:pt x="12" y="1212"/>
                </a:cubicBezTo>
                <a:cubicBezTo>
                  <a:pt x="8" y="1224"/>
                  <a:pt x="0" y="1248"/>
                  <a:pt x="0" y="1248"/>
                </a:cubicBezTo>
              </a:path>
            </a:pathLst>
          </a:custGeom>
          <a:noFill/>
          <a:ln w="203200">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22" name="Freeform 38"/>
          <p:cNvSpPr/>
          <p:nvPr/>
        </p:nvSpPr>
        <p:spPr bwMode="auto">
          <a:xfrm>
            <a:off x="3124200" y="2438400"/>
            <a:ext cx="2192338" cy="1981200"/>
          </a:xfrm>
          <a:custGeom>
            <a:avLst/>
            <a:gdLst>
              <a:gd name="T0" fmla="*/ 1344 w 1381"/>
              <a:gd name="T1" fmla="*/ 0 h 1248"/>
              <a:gd name="T2" fmla="*/ 1308 w 1381"/>
              <a:gd name="T3" fmla="*/ 132 h 1248"/>
              <a:gd name="T4" fmla="*/ 1152 w 1381"/>
              <a:gd name="T5" fmla="*/ 156 h 1248"/>
              <a:gd name="T6" fmla="*/ 1080 w 1381"/>
              <a:gd name="T7" fmla="*/ 204 h 1248"/>
              <a:gd name="T8" fmla="*/ 1068 w 1381"/>
              <a:gd name="T9" fmla="*/ 240 h 1248"/>
              <a:gd name="T10" fmla="*/ 1032 w 1381"/>
              <a:gd name="T11" fmla="*/ 252 h 1248"/>
              <a:gd name="T12" fmla="*/ 924 w 1381"/>
              <a:gd name="T13" fmla="*/ 336 h 1248"/>
              <a:gd name="T14" fmla="*/ 912 w 1381"/>
              <a:gd name="T15" fmla="*/ 372 h 1248"/>
              <a:gd name="T16" fmla="*/ 852 w 1381"/>
              <a:gd name="T17" fmla="*/ 348 h 1248"/>
              <a:gd name="T18" fmla="*/ 816 w 1381"/>
              <a:gd name="T19" fmla="*/ 336 h 1248"/>
              <a:gd name="T20" fmla="*/ 720 w 1381"/>
              <a:gd name="T21" fmla="*/ 408 h 1248"/>
              <a:gd name="T22" fmla="*/ 684 w 1381"/>
              <a:gd name="T23" fmla="*/ 600 h 1248"/>
              <a:gd name="T24" fmla="*/ 648 w 1381"/>
              <a:gd name="T25" fmla="*/ 756 h 1248"/>
              <a:gd name="T26" fmla="*/ 576 w 1381"/>
              <a:gd name="T27" fmla="*/ 780 h 1248"/>
              <a:gd name="T28" fmla="*/ 396 w 1381"/>
              <a:gd name="T29" fmla="*/ 852 h 1248"/>
              <a:gd name="T30" fmla="*/ 300 w 1381"/>
              <a:gd name="T31" fmla="*/ 936 h 1248"/>
              <a:gd name="T32" fmla="*/ 204 w 1381"/>
              <a:gd name="T33" fmla="*/ 960 h 1248"/>
              <a:gd name="T34" fmla="*/ 168 w 1381"/>
              <a:gd name="T35" fmla="*/ 996 h 1248"/>
              <a:gd name="T36" fmla="*/ 132 w 1381"/>
              <a:gd name="T37" fmla="*/ 1104 h 1248"/>
              <a:gd name="T38" fmla="*/ 84 w 1381"/>
              <a:gd name="T39" fmla="*/ 1176 h 1248"/>
              <a:gd name="T40" fmla="*/ 48 w 1381"/>
              <a:gd name="T41" fmla="*/ 1188 h 1248"/>
              <a:gd name="T42" fmla="*/ 12 w 1381"/>
              <a:gd name="T43" fmla="*/ 1212 h 1248"/>
              <a:gd name="T44" fmla="*/ 0 w 1381"/>
              <a:gd name="T45" fmla="*/ 124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1" h="1248">
                <a:moveTo>
                  <a:pt x="1344" y="0"/>
                </a:moveTo>
                <a:cubicBezTo>
                  <a:pt x="1356" y="62"/>
                  <a:pt x="1381" y="108"/>
                  <a:pt x="1308" y="132"/>
                </a:cubicBezTo>
                <a:cubicBezTo>
                  <a:pt x="1261" y="116"/>
                  <a:pt x="1195" y="127"/>
                  <a:pt x="1152" y="156"/>
                </a:cubicBezTo>
                <a:cubicBezTo>
                  <a:pt x="1128" y="172"/>
                  <a:pt x="1080" y="204"/>
                  <a:pt x="1080" y="204"/>
                </a:cubicBezTo>
                <a:cubicBezTo>
                  <a:pt x="1076" y="216"/>
                  <a:pt x="1077" y="231"/>
                  <a:pt x="1068" y="240"/>
                </a:cubicBezTo>
                <a:cubicBezTo>
                  <a:pt x="1059" y="249"/>
                  <a:pt x="1043" y="246"/>
                  <a:pt x="1032" y="252"/>
                </a:cubicBezTo>
                <a:cubicBezTo>
                  <a:pt x="967" y="288"/>
                  <a:pt x="968" y="292"/>
                  <a:pt x="924" y="336"/>
                </a:cubicBezTo>
                <a:cubicBezTo>
                  <a:pt x="920" y="348"/>
                  <a:pt x="921" y="363"/>
                  <a:pt x="912" y="372"/>
                </a:cubicBezTo>
                <a:cubicBezTo>
                  <a:pt x="870" y="414"/>
                  <a:pt x="874" y="366"/>
                  <a:pt x="852" y="348"/>
                </a:cubicBezTo>
                <a:cubicBezTo>
                  <a:pt x="842" y="340"/>
                  <a:pt x="828" y="340"/>
                  <a:pt x="816" y="336"/>
                </a:cubicBezTo>
                <a:cubicBezTo>
                  <a:pt x="766" y="353"/>
                  <a:pt x="765" y="378"/>
                  <a:pt x="720" y="408"/>
                </a:cubicBezTo>
                <a:cubicBezTo>
                  <a:pt x="650" y="513"/>
                  <a:pt x="669" y="451"/>
                  <a:pt x="684" y="600"/>
                </a:cubicBezTo>
                <a:cubicBezTo>
                  <a:pt x="668" y="709"/>
                  <a:pt x="681" y="657"/>
                  <a:pt x="648" y="756"/>
                </a:cubicBezTo>
                <a:cubicBezTo>
                  <a:pt x="640" y="780"/>
                  <a:pt x="600" y="772"/>
                  <a:pt x="576" y="780"/>
                </a:cubicBezTo>
                <a:cubicBezTo>
                  <a:pt x="514" y="801"/>
                  <a:pt x="451" y="815"/>
                  <a:pt x="396" y="852"/>
                </a:cubicBezTo>
                <a:cubicBezTo>
                  <a:pt x="356" y="912"/>
                  <a:pt x="384" y="880"/>
                  <a:pt x="300" y="936"/>
                </a:cubicBezTo>
                <a:cubicBezTo>
                  <a:pt x="273" y="954"/>
                  <a:pt x="204" y="960"/>
                  <a:pt x="204" y="960"/>
                </a:cubicBezTo>
                <a:cubicBezTo>
                  <a:pt x="192" y="972"/>
                  <a:pt x="176" y="981"/>
                  <a:pt x="168" y="996"/>
                </a:cubicBezTo>
                <a:cubicBezTo>
                  <a:pt x="150" y="1029"/>
                  <a:pt x="153" y="1072"/>
                  <a:pt x="132" y="1104"/>
                </a:cubicBezTo>
                <a:cubicBezTo>
                  <a:pt x="116" y="1128"/>
                  <a:pt x="100" y="1152"/>
                  <a:pt x="84" y="1176"/>
                </a:cubicBezTo>
                <a:cubicBezTo>
                  <a:pt x="77" y="1187"/>
                  <a:pt x="59" y="1182"/>
                  <a:pt x="48" y="1188"/>
                </a:cubicBezTo>
                <a:cubicBezTo>
                  <a:pt x="35" y="1194"/>
                  <a:pt x="24" y="1204"/>
                  <a:pt x="12" y="1212"/>
                </a:cubicBezTo>
                <a:cubicBezTo>
                  <a:pt x="8" y="1224"/>
                  <a:pt x="0" y="1248"/>
                  <a:pt x="0" y="1248"/>
                </a:cubicBezTo>
              </a:path>
            </a:pathLst>
          </a:custGeom>
          <a:noFill/>
          <a:ln w="203200">
            <a:solidFill>
              <a:srgbClr val="FF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23" name="Freeform 39"/>
          <p:cNvSpPr/>
          <p:nvPr/>
        </p:nvSpPr>
        <p:spPr bwMode="auto">
          <a:xfrm>
            <a:off x="3124200" y="2438400"/>
            <a:ext cx="2192338" cy="1981200"/>
          </a:xfrm>
          <a:custGeom>
            <a:avLst/>
            <a:gdLst>
              <a:gd name="T0" fmla="*/ 1344 w 1381"/>
              <a:gd name="T1" fmla="*/ 0 h 1248"/>
              <a:gd name="T2" fmla="*/ 1308 w 1381"/>
              <a:gd name="T3" fmla="*/ 132 h 1248"/>
              <a:gd name="T4" fmla="*/ 1152 w 1381"/>
              <a:gd name="T5" fmla="*/ 156 h 1248"/>
              <a:gd name="T6" fmla="*/ 1080 w 1381"/>
              <a:gd name="T7" fmla="*/ 204 h 1248"/>
              <a:gd name="T8" fmla="*/ 1068 w 1381"/>
              <a:gd name="T9" fmla="*/ 240 h 1248"/>
              <a:gd name="T10" fmla="*/ 1032 w 1381"/>
              <a:gd name="T11" fmla="*/ 252 h 1248"/>
              <a:gd name="T12" fmla="*/ 924 w 1381"/>
              <a:gd name="T13" fmla="*/ 336 h 1248"/>
              <a:gd name="T14" fmla="*/ 912 w 1381"/>
              <a:gd name="T15" fmla="*/ 372 h 1248"/>
              <a:gd name="T16" fmla="*/ 852 w 1381"/>
              <a:gd name="T17" fmla="*/ 348 h 1248"/>
              <a:gd name="T18" fmla="*/ 816 w 1381"/>
              <a:gd name="T19" fmla="*/ 336 h 1248"/>
              <a:gd name="T20" fmla="*/ 720 w 1381"/>
              <a:gd name="T21" fmla="*/ 408 h 1248"/>
              <a:gd name="T22" fmla="*/ 684 w 1381"/>
              <a:gd name="T23" fmla="*/ 600 h 1248"/>
              <a:gd name="T24" fmla="*/ 648 w 1381"/>
              <a:gd name="T25" fmla="*/ 756 h 1248"/>
              <a:gd name="T26" fmla="*/ 576 w 1381"/>
              <a:gd name="T27" fmla="*/ 780 h 1248"/>
              <a:gd name="T28" fmla="*/ 396 w 1381"/>
              <a:gd name="T29" fmla="*/ 852 h 1248"/>
              <a:gd name="T30" fmla="*/ 300 w 1381"/>
              <a:gd name="T31" fmla="*/ 936 h 1248"/>
              <a:gd name="T32" fmla="*/ 204 w 1381"/>
              <a:gd name="T33" fmla="*/ 960 h 1248"/>
              <a:gd name="T34" fmla="*/ 168 w 1381"/>
              <a:gd name="T35" fmla="*/ 996 h 1248"/>
              <a:gd name="T36" fmla="*/ 132 w 1381"/>
              <a:gd name="T37" fmla="*/ 1104 h 1248"/>
              <a:gd name="T38" fmla="*/ 84 w 1381"/>
              <a:gd name="T39" fmla="*/ 1176 h 1248"/>
              <a:gd name="T40" fmla="*/ 48 w 1381"/>
              <a:gd name="T41" fmla="*/ 1188 h 1248"/>
              <a:gd name="T42" fmla="*/ 12 w 1381"/>
              <a:gd name="T43" fmla="*/ 1212 h 1248"/>
              <a:gd name="T44" fmla="*/ 0 w 1381"/>
              <a:gd name="T45" fmla="*/ 124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1" h="1248">
                <a:moveTo>
                  <a:pt x="1344" y="0"/>
                </a:moveTo>
                <a:cubicBezTo>
                  <a:pt x="1356" y="62"/>
                  <a:pt x="1381" y="108"/>
                  <a:pt x="1308" y="132"/>
                </a:cubicBezTo>
                <a:cubicBezTo>
                  <a:pt x="1261" y="116"/>
                  <a:pt x="1195" y="127"/>
                  <a:pt x="1152" y="156"/>
                </a:cubicBezTo>
                <a:cubicBezTo>
                  <a:pt x="1128" y="172"/>
                  <a:pt x="1080" y="204"/>
                  <a:pt x="1080" y="204"/>
                </a:cubicBezTo>
                <a:cubicBezTo>
                  <a:pt x="1076" y="216"/>
                  <a:pt x="1077" y="231"/>
                  <a:pt x="1068" y="240"/>
                </a:cubicBezTo>
                <a:cubicBezTo>
                  <a:pt x="1059" y="249"/>
                  <a:pt x="1043" y="246"/>
                  <a:pt x="1032" y="252"/>
                </a:cubicBezTo>
                <a:cubicBezTo>
                  <a:pt x="967" y="288"/>
                  <a:pt x="968" y="292"/>
                  <a:pt x="924" y="336"/>
                </a:cubicBezTo>
                <a:cubicBezTo>
                  <a:pt x="920" y="348"/>
                  <a:pt x="921" y="363"/>
                  <a:pt x="912" y="372"/>
                </a:cubicBezTo>
                <a:cubicBezTo>
                  <a:pt x="870" y="414"/>
                  <a:pt x="874" y="366"/>
                  <a:pt x="852" y="348"/>
                </a:cubicBezTo>
                <a:cubicBezTo>
                  <a:pt x="842" y="340"/>
                  <a:pt x="828" y="340"/>
                  <a:pt x="816" y="336"/>
                </a:cubicBezTo>
                <a:cubicBezTo>
                  <a:pt x="766" y="353"/>
                  <a:pt x="765" y="378"/>
                  <a:pt x="720" y="408"/>
                </a:cubicBezTo>
                <a:cubicBezTo>
                  <a:pt x="650" y="513"/>
                  <a:pt x="669" y="451"/>
                  <a:pt x="684" y="600"/>
                </a:cubicBezTo>
                <a:cubicBezTo>
                  <a:pt x="668" y="709"/>
                  <a:pt x="681" y="657"/>
                  <a:pt x="648" y="756"/>
                </a:cubicBezTo>
                <a:cubicBezTo>
                  <a:pt x="640" y="780"/>
                  <a:pt x="600" y="772"/>
                  <a:pt x="576" y="780"/>
                </a:cubicBezTo>
                <a:cubicBezTo>
                  <a:pt x="514" y="801"/>
                  <a:pt x="451" y="815"/>
                  <a:pt x="396" y="852"/>
                </a:cubicBezTo>
                <a:cubicBezTo>
                  <a:pt x="356" y="912"/>
                  <a:pt x="384" y="880"/>
                  <a:pt x="300" y="936"/>
                </a:cubicBezTo>
                <a:cubicBezTo>
                  <a:pt x="273" y="954"/>
                  <a:pt x="204" y="960"/>
                  <a:pt x="204" y="960"/>
                </a:cubicBezTo>
                <a:cubicBezTo>
                  <a:pt x="192" y="972"/>
                  <a:pt x="176" y="981"/>
                  <a:pt x="168" y="996"/>
                </a:cubicBezTo>
                <a:cubicBezTo>
                  <a:pt x="150" y="1029"/>
                  <a:pt x="153" y="1072"/>
                  <a:pt x="132" y="1104"/>
                </a:cubicBezTo>
                <a:cubicBezTo>
                  <a:pt x="116" y="1128"/>
                  <a:pt x="100" y="1152"/>
                  <a:pt x="84" y="1176"/>
                </a:cubicBezTo>
                <a:cubicBezTo>
                  <a:pt x="77" y="1187"/>
                  <a:pt x="59" y="1182"/>
                  <a:pt x="48" y="1188"/>
                </a:cubicBezTo>
                <a:cubicBezTo>
                  <a:pt x="35" y="1194"/>
                  <a:pt x="24" y="1204"/>
                  <a:pt x="12" y="1212"/>
                </a:cubicBezTo>
                <a:cubicBezTo>
                  <a:pt x="8" y="1224"/>
                  <a:pt x="0" y="1248"/>
                  <a:pt x="0" y="1248"/>
                </a:cubicBezTo>
              </a:path>
            </a:pathLst>
          </a:custGeom>
          <a:noFill/>
          <a:ln w="203200">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24" name="Freeform 40"/>
          <p:cNvSpPr/>
          <p:nvPr/>
        </p:nvSpPr>
        <p:spPr bwMode="auto">
          <a:xfrm>
            <a:off x="5276850" y="381000"/>
            <a:ext cx="3257550" cy="2057400"/>
          </a:xfrm>
          <a:custGeom>
            <a:avLst/>
            <a:gdLst>
              <a:gd name="T0" fmla="*/ 2052 w 2052"/>
              <a:gd name="T1" fmla="*/ 552 h 1296"/>
              <a:gd name="T2" fmla="*/ 1848 w 2052"/>
              <a:gd name="T3" fmla="*/ 516 h 1296"/>
              <a:gd name="T4" fmla="*/ 1740 w 2052"/>
              <a:gd name="T5" fmla="*/ 456 h 1296"/>
              <a:gd name="T6" fmla="*/ 1668 w 2052"/>
              <a:gd name="T7" fmla="*/ 312 h 1296"/>
              <a:gd name="T8" fmla="*/ 1620 w 2052"/>
              <a:gd name="T9" fmla="*/ 132 h 1296"/>
              <a:gd name="T10" fmla="*/ 1572 w 2052"/>
              <a:gd name="T11" fmla="*/ 12 h 1296"/>
              <a:gd name="T12" fmla="*/ 1536 w 2052"/>
              <a:gd name="T13" fmla="*/ 0 h 1296"/>
              <a:gd name="T14" fmla="*/ 1476 w 2052"/>
              <a:gd name="T15" fmla="*/ 12 h 1296"/>
              <a:gd name="T16" fmla="*/ 1464 w 2052"/>
              <a:gd name="T17" fmla="*/ 48 h 1296"/>
              <a:gd name="T18" fmla="*/ 1440 w 2052"/>
              <a:gd name="T19" fmla="*/ 84 h 1296"/>
              <a:gd name="T20" fmla="*/ 1332 w 2052"/>
              <a:gd name="T21" fmla="*/ 156 h 1296"/>
              <a:gd name="T22" fmla="*/ 1140 w 2052"/>
              <a:gd name="T23" fmla="*/ 132 h 1296"/>
              <a:gd name="T24" fmla="*/ 756 w 2052"/>
              <a:gd name="T25" fmla="*/ 132 h 1296"/>
              <a:gd name="T26" fmla="*/ 564 w 2052"/>
              <a:gd name="T27" fmla="*/ 204 h 1296"/>
              <a:gd name="T28" fmla="*/ 468 w 2052"/>
              <a:gd name="T29" fmla="*/ 276 h 1296"/>
              <a:gd name="T30" fmla="*/ 396 w 2052"/>
              <a:gd name="T31" fmla="*/ 360 h 1296"/>
              <a:gd name="T32" fmla="*/ 348 w 2052"/>
              <a:gd name="T33" fmla="*/ 432 h 1296"/>
              <a:gd name="T34" fmla="*/ 324 w 2052"/>
              <a:gd name="T35" fmla="*/ 504 h 1296"/>
              <a:gd name="T36" fmla="*/ 204 w 2052"/>
              <a:gd name="T37" fmla="*/ 648 h 1296"/>
              <a:gd name="T38" fmla="*/ 120 w 2052"/>
              <a:gd name="T39" fmla="*/ 864 h 1296"/>
              <a:gd name="T40" fmla="*/ 0 w 2052"/>
              <a:gd name="T41" fmla="*/ 1296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2" h="1296">
                <a:moveTo>
                  <a:pt x="2052" y="552"/>
                </a:moveTo>
                <a:cubicBezTo>
                  <a:pt x="1994" y="545"/>
                  <a:pt x="1903" y="546"/>
                  <a:pt x="1848" y="516"/>
                </a:cubicBezTo>
                <a:cubicBezTo>
                  <a:pt x="1724" y="447"/>
                  <a:pt x="1821" y="483"/>
                  <a:pt x="1740" y="456"/>
                </a:cubicBezTo>
                <a:cubicBezTo>
                  <a:pt x="1723" y="404"/>
                  <a:pt x="1690" y="361"/>
                  <a:pt x="1668" y="312"/>
                </a:cubicBezTo>
                <a:cubicBezTo>
                  <a:pt x="1643" y="255"/>
                  <a:pt x="1633" y="192"/>
                  <a:pt x="1620" y="132"/>
                </a:cubicBezTo>
                <a:cubicBezTo>
                  <a:pt x="1612" y="97"/>
                  <a:pt x="1603" y="37"/>
                  <a:pt x="1572" y="12"/>
                </a:cubicBezTo>
                <a:cubicBezTo>
                  <a:pt x="1562" y="4"/>
                  <a:pt x="1548" y="4"/>
                  <a:pt x="1536" y="0"/>
                </a:cubicBezTo>
                <a:cubicBezTo>
                  <a:pt x="1516" y="4"/>
                  <a:pt x="1493" y="1"/>
                  <a:pt x="1476" y="12"/>
                </a:cubicBezTo>
                <a:cubicBezTo>
                  <a:pt x="1465" y="19"/>
                  <a:pt x="1470" y="37"/>
                  <a:pt x="1464" y="48"/>
                </a:cubicBezTo>
                <a:cubicBezTo>
                  <a:pt x="1458" y="61"/>
                  <a:pt x="1449" y="73"/>
                  <a:pt x="1440" y="84"/>
                </a:cubicBezTo>
                <a:cubicBezTo>
                  <a:pt x="1409" y="121"/>
                  <a:pt x="1377" y="141"/>
                  <a:pt x="1332" y="156"/>
                </a:cubicBezTo>
                <a:cubicBezTo>
                  <a:pt x="1258" y="107"/>
                  <a:pt x="1245" y="122"/>
                  <a:pt x="1140" y="132"/>
                </a:cubicBezTo>
                <a:cubicBezTo>
                  <a:pt x="986" y="123"/>
                  <a:pt x="904" y="110"/>
                  <a:pt x="756" y="132"/>
                </a:cubicBezTo>
                <a:cubicBezTo>
                  <a:pt x="688" y="142"/>
                  <a:pt x="631" y="187"/>
                  <a:pt x="564" y="204"/>
                </a:cubicBezTo>
                <a:cubicBezTo>
                  <a:pt x="519" y="234"/>
                  <a:pt x="518" y="259"/>
                  <a:pt x="468" y="276"/>
                </a:cubicBezTo>
                <a:cubicBezTo>
                  <a:pt x="451" y="328"/>
                  <a:pt x="450" y="342"/>
                  <a:pt x="396" y="360"/>
                </a:cubicBezTo>
                <a:cubicBezTo>
                  <a:pt x="380" y="384"/>
                  <a:pt x="357" y="405"/>
                  <a:pt x="348" y="432"/>
                </a:cubicBezTo>
                <a:cubicBezTo>
                  <a:pt x="340" y="456"/>
                  <a:pt x="342" y="486"/>
                  <a:pt x="324" y="504"/>
                </a:cubicBezTo>
                <a:cubicBezTo>
                  <a:pt x="293" y="535"/>
                  <a:pt x="221" y="611"/>
                  <a:pt x="204" y="648"/>
                </a:cubicBezTo>
                <a:cubicBezTo>
                  <a:pt x="172" y="720"/>
                  <a:pt x="164" y="798"/>
                  <a:pt x="120" y="864"/>
                </a:cubicBezTo>
                <a:cubicBezTo>
                  <a:pt x="95" y="1011"/>
                  <a:pt x="0" y="1145"/>
                  <a:pt x="0" y="1296"/>
                </a:cubicBezTo>
              </a:path>
            </a:pathLst>
          </a:custGeom>
          <a:noFill/>
          <a:ln w="200025">
            <a:solidFill>
              <a:srgbClr val="FF33CC"/>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25" name="Freeform 41"/>
          <p:cNvSpPr/>
          <p:nvPr/>
        </p:nvSpPr>
        <p:spPr bwMode="auto">
          <a:xfrm>
            <a:off x="5276850" y="381000"/>
            <a:ext cx="3257550" cy="2057400"/>
          </a:xfrm>
          <a:custGeom>
            <a:avLst/>
            <a:gdLst>
              <a:gd name="T0" fmla="*/ 2052 w 2052"/>
              <a:gd name="T1" fmla="*/ 552 h 1296"/>
              <a:gd name="T2" fmla="*/ 1848 w 2052"/>
              <a:gd name="T3" fmla="*/ 516 h 1296"/>
              <a:gd name="T4" fmla="*/ 1740 w 2052"/>
              <a:gd name="T5" fmla="*/ 456 h 1296"/>
              <a:gd name="T6" fmla="*/ 1668 w 2052"/>
              <a:gd name="T7" fmla="*/ 312 h 1296"/>
              <a:gd name="T8" fmla="*/ 1620 w 2052"/>
              <a:gd name="T9" fmla="*/ 132 h 1296"/>
              <a:gd name="T10" fmla="*/ 1572 w 2052"/>
              <a:gd name="T11" fmla="*/ 12 h 1296"/>
              <a:gd name="T12" fmla="*/ 1536 w 2052"/>
              <a:gd name="T13" fmla="*/ 0 h 1296"/>
              <a:gd name="T14" fmla="*/ 1476 w 2052"/>
              <a:gd name="T15" fmla="*/ 12 h 1296"/>
              <a:gd name="T16" fmla="*/ 1464 w 2052"/>
              <a:gd name="T17" fmla="*/ 48 h 1296"/>
              <a:gd name="T18" fmla="*/ 1440 w 2052"/>
              <a:gd name="T19" fmla="*/ 84 h 1296"/>
              <a:gd name="T20" fmla="*/ 1332 w 2052"/>
              <a:gd name="T21" fmla="*/ 156 h 1296"/>
              <a:gd name="T22" fmla="*/ 1140 w 2052"/>
              <a:gd name="T23" fmla="*/ 132 h 1296"/>
              <a:gd name="T24" fmla="*/ 756 w 2052"/>
              <a:gd name="T25" fmla="*/ 132 h 1296"/>
              <a:gd name="T26" fmla="*/ 564 w 2052"/>
              <a:gd name="T27" fmla="*/ 204 h 1296"/>
              <a:gd name="T28" fmla="*/ 468 w 2052"/>
              <a:gd name="T29" fmla="*/ 276 h 1296"/>
              <a:gd name="T30" fmla="*/ 396 w 2052"/>
              <a:gd name="T31" fmla="*/ 360 h 1296"/>
              <a:gd name="T32" fmla="*/ 348 w 2052"/>
              <a:gd name="T33" fmla="*/ 432 h 1296"/>
              <a:gd name="T34" fmla="*/ 324 w 2052"/>
              <a:gd name="T35" fmla="*/ 504 h 1296"/>
              <a:gd name="T36" fmla="*/ 204 w 2052"/>
              <a:gd name="T37" fmla="*/ 648 h 1296"/>
              <a:gd name="T38" fmla="*/ 120 w 2052"/>
              <a:gd name="T39" fmla="*/ 864 h 1296"/>
              <a:gd name="T40" fmla="*/ 0 w 2052"/>
              <a:gd name="T41" fmla="*/ 1296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2" h="1296">
                <a:moveTo>
                  <a:pt x="2052" y="552"/>
                </a:moveTo>
                <a:cubicBezTo>
                  <a:pt x="1994" y="545"/>
                  <a:pt x="1903" y="546"/>
                  <a:pt x="1848" y="516"/>
                </a:cubicBezTo>
                <a:cubicBezTo>
                  <a:pt x="1724" y="447"/>
                  <a:pt x="1821" y="483"/>
                  <a:pt x="1740" y="456"/>
                </a:cubicBezTo>
                <a:cubicBezTo>
                  <a:pt x="1723" y="404"/>
                  <a:pt x="1690" y="361"/>
                  <a:pt x="1668" y="312"/>
                </a:cubicBezTo>
                <a:cubicBezTo>
                  <a:pt x="1643" y="255"/>
                  <a:pt x="1633" y="192"/>
                  <a:pt x="1620" y="132"/>
                </a:cubicBezTo>
                <a:cubicBezTo>
                  <a:pt x="1612" y="97"/>
                  <a:pt x="1603" y="37"/>
                  <a:pt x="1572" y="12"/>
                </a:cubicBezTo>
                <a:cubicBezTo>
                  <a:pt x="1562" y="4"/>
                  <a:pt x="1548" y="4"/>
                  <a:pt x="1536" y="0"/>
                </a:cubicBezTo>
                <a:cubicBezTo>
                  <a:pt x="1516" y="4"/>
                  <a:pt x="1493" y="1"/>
                  <a:pt x="1476" y="12"/>
                </a:cubicBezTo>
                <a:cubicBezTo>
                  <a:pt x="1465" y="19"/>
                  <a:pt x="1470" y="37"/>
                  <a:pt x="1464" y="48"/>
                </a:cubicBezTo>
                <a:cubicBezTo>
                  <a:pt x="1458" y="61"/>
                  <a:pt x="1449" y="73"/>
                  <a:pt x="1440" y="84"/>
                </a:cubicBezTo>
                <a:cubicBezTo>
                  <a:pt x="1409" y="121"/>
                  <a:pt x="1377" y="141"/>
                  <a:pt x="1332" y="156"/>
                </a:cubicBezTo>
                <a:cubicBezTo>
                  <a:pt x="1258" y="107"/>
                  <a:pt x="1245" y="122"/>
                  <a:pt x="1140" y="132"/>
                </a:cubicBezTo>
                <a:cubicBezTo>
                  <a:pt x="986" y="123"/>
                  <a:pt x="904" y="110"/>
                  <a:pt x="756" y="132"/>
                </a:cubicBezTo>
                <a:cubicBezTo>
                  <a:pt x="688" y="142"/>
                  <a:pt x="631" y="187"/>
                  <a:pt x="564" y="204"/>
                </a:cubicBezTo>
                <a:cubicBezTo>
                  <a:pt x="519" y="234"/>
                  <a:pt x="518" y="259"/>
                  <a:pt x="468" y="276"/>
                </a:cubicBezTo>
                <a:cubicBezTo>
                  <a:pt x="451" y="328"/>
                  <a:pt x="450" y="342"/>
                  <a:pt x="396" y="360"/>
                </a:cubicBezTo>
                <a:cubicBezTo>
                  <a:pt x="380" y="384"/>
                  <a:pt x="357" y="405"/>
                  <a:pt x="348" y="432"/>
                </a:cubicBezTo>
                <a:cubicBezTo>
                  <a:pt x="340" y="456"/>
                  <a:pt x="342" y="486"/>
                  <a:pt x="324" y="504"/>
                </a:cubicBezTo>
                <a:cubicBezTo>
                  <a:pt x="293" y="535"/>
                  <a:pt x="221" y="611"/>
                  <a:pt x="204" y="648"/>
                </a:cubicBezTo>
                <a:cubicBezTo>
                  <a:pt x="172" y="720"/>
                  <a:pt x="164" y="798"/>
                  <a:pt x="120" y="864"/>
                </a:cubicBezTo>
                <a:cubicBezTo>
                  <a:pt x="95" y="1011"/>
                  <a:pt x="0" y="1145"/>
                  <a:pt x="0" y="1296"/>
                </a:cubicBezTo>
              </a:path>
            </a:pathLst>
          </a:custGeom>
          <a:noFill/>
          <a:ln w="200025">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26" name="Freeform 42"/>
          <p:cNvSpPr/>
          <p:nvPr/>
        </p:nvSpPr>
        <p:spPr bwMode="auto">
          <a:xfrm>
            <a:off x="5276850" y="381000"/>
            <a:ext cx="3257550" cy="2057400"/>
          </a:xfrm>
          <a:custGeom>
            <a:avLst/>
            <a:gdLst>
              <a:gd name="T0" fmla="*/ 2052 w 2052"/>
              <a:gd name="T1" fmla="*/ 552 h 1296"/>
              <a:gd name="T2" fmla="*/ 1848 w 2052"/>
              <a:gd name="T3" fmla="*/ 516 h 1296"/>
              <a:gd name="T4" fmla="*/ 1740 w 2052"/>
              <a:gd name="T5" fmla="*/ 456 h 1296"/>
              <a:gd name="T6" fmla="*/ 1668 w 2052"/>
              <a:gd name="T7" fmla="*/ 312 h 1296"/>
              <a:gd name="T8" fmla="*/ 1620 w 2052"/>
              <a:gd name="T9" fmla="*/ 132 h 1296"/>
              <a:gd name="T10" fmla="*/ 1572 w 2052"/>
              <a:gd name="T11" fmla="*/ 12 h 1296"/>
              <a:gd name="T12" fmla="*/ 1536 w 2052"/>
              <a:gd name="T13" fmla="*/ 0 h 1296"/>
              <a:gd name="T14" fmla="*/ 1476 w 2052"/>
              <a:gd name="T15" fmla="*/ 12 h 1296"/>
              <a:gd name="T16" fmla="*/ 1464 w 2052"/>
              <a:gd name="T17" fmla="*/ 48 h 1296"/>
              <a:gd name="T18" fmla="*/ 1440 w 2052"/>
              <a:gd name="T19" fmla="*/ 84 h 1296"/>
              <a:gd name="T20" fmla="*/ 1332 w 2052"/>
              <a:gd name="T21" fmla="*/ 156 h 1296"/>
              <a:gd name="T22" fmla="*/ 1140 w 2052"/>
              <a:gd name="T23" fmla="*/ 132 h 1296"/>
              <a:gd name="T24" fmla="*/ 756 w 2052"/>
              <a:gd name="T25" fmla="*/ 132 h 1296"/>
              <a:gd name="T26" fmla="*/ 564 w 2052"/>
              <a:gd name="T27" fmla="*/ 204 h 1296"/>
              <a:gd name="T28" fmla="*/ 468 w 2052"/>
              <a:gd name="T29" fmla="*/ 276 h 1296"/>
              <a:gd name="T30" fmla="*/ 396 w 2052"/>
              <a:gd name="T31" fmla="*/ 360 h 1296"/>
              <a:gd name="T32" fmla="*/ 348 w 2052"/>
              <a:gd name="T33" fmla="*/ 432 h 1296"/>
              <a:gd name="T34" fmla="*/ 324 w 2052"/>
              <a:gd name="T35" fmla="*/ 504 h 1296"/>
              <a:gd name="T36" fmla="*/ 204 w 2052"/>
              <a:gd name="T37" fmla="*/ 648 h 1296"/>
              <a:gd name="T38" fmla="*/ 120 w 2052"/>
              <a:gd name="T39" fmla="*/ 864 h 1296"/>
              <a:gd name="T40" fmla="*/ 0 w 2052"/>
              <a:gd name="T41" fmla="*/ 1296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2" h="1296">
                <a:moveTo>
                  <a:pt x="2052" y="552"/>
                </a:moveTo>
                <a:cubicBezTo>
                  <a:pt x="1994" y="545"/>
                  <a:pt x="1903" y="546"/>
                  <a:pt x="1848" y="516"/>
                </a:cubicBezTo>
                <a:cubicBezTo>
                  <a:pt x="1724" y="447"/>
                  <a:pt x="1821" y="483"/>
                  <a:pt x="1740" y="456"/>
                </a:cubicBezTo>
                <a:cubicBezTo>
                  <a:pt x="1723" y="404"/>
                  <a:pt x="1690" y="361"/>
                  <a:pt x="1668" y="312"/>
                </a:cubicBezTo>
                <a:cubicBezTo>
                  <a:pt x="1643" y="255"/>
                  <a:pt x="1633" y="192"/>
                  <a:pt x="1620" y="132"/>
                </a:cubicBezTo>
                <a:cubicBezTo>
                  <a:pt x="1612" y="97"/>
                  <a:pt x="1603" y="37"/>
                  <a:pt x="1572" y="12"/>
                </a:cubicBezTo>
                <a:cubicBezTo>
                  <a:pt x="1562" y="4"/>
                  <a:pt x="1548" y="4"/>
                  <a:pt x="1536" y="0"/>
                </a:cubicBezTo>
                <a:cubicBezTo>
                  <a:pt x="1516" y="4"/>
                  <a:pt x="1493" y="1"/>
                  <a:pt x="1476" y="12"/>
                </a:cubicBezTo>
                <a:cubicBezTo>
                  <a:pt x="1465" y="19"/>
                  <a:pt x="1470" y="37"/>
                  <a:pt x="1464" y="48"/>
                </a:cubicBezTo>
                <a:cubicBezTo>
                  <a:pt x="1458" y="61"/>
                  <a:pt x="1449" y="73"/>
                  <a:pt x="1440" y="84"/>
                </a:cubicBezTo>
                <a:cubicBezTo>
                  <a:pt x="1409" y="121"/>
                  <a:pt x="1377" y="141"/>
                  <a:pt x="1332" y="156"/>
                </a:cubicBezTo>
                <a:cubicBezTo>
                  <a:pt x="1258" y="107"/>
                  <a:pt x="1245" y="122"/>
                  <a:pt x="1140" y="132"/>
                </a:cubicBezTo>
                <a:cubicBezTo>
                  <a:pt x="986" y="123"/>
                  <a:pt x="904" y="110"/>
                  <a:pt x="756" y="132"/>
                </a:cubicBezTo>
                <a:cubicBezTo>
                  <a:pt x="688" y="142"/>
                  <a:pt x="631" y="187"/>
                  <a:pt x="564" y="204"/>
                </a:cubicBezTo>
                <a:cubicBezTo>
                  <a:pt x="519" y="234"/>
                  <a:pt x="518" y="259"/>
                  <a:pt x="468" y="276"/>
                </a:cubicBezTo>
                <a:cubicBezTo>
                  <a:pt x="451" y="328"/>
                  <a:pt x="450" y="342"/>
                  <a:pt x="396" y="360"/>
                </a:cubicBezTo>
                <a:cubicBezTo>
                  <a:pt x="380" y="384"/>
                  <a:pt x="357" y="405"/>
                  <a:pt x="348" y="432"/>
                </a:cubicBezTo>
                <a:cubicBezTo>
                  <a:pt x="340" y="456"/>
                  <a:pt x="342" y="486"/>
                  <a:pt x="324" y="504"/>
                </a:cubicBezTo>
                <a:cubicBezTo>
                  <a:pt x="293" y="535"/>
                  <a:pt x="221" y="611"/>
                  <a:pt x="204" y="648"/>
                </a:cubicBezTo>
                <a:cubicBezTo>
                  <a:pt x="172" y="720"/>
                  <a:pt x="164" y="798"/>
                  <a:pt x="120" y="864"/>
                </a:cubicBezTo>
                <a:cubicBezTo>
                  <a:pt x="95" y="1011"/>
                  <a:pt x="0" y="1145"/>
                  <a:pt x="0" y="1296"/>
                </a:cubicBezTo>
              </a:path>
            </a:pathLst>
          </a:custGeom>
          <a:noFill/>
          <a:ln w="200025">
            <a:solidFill>
              <a:srgbClr val="FF33CC"/>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27" name="Freeform 43"/>
          <p:cNvSpPr/>
          <p:nvPr/>
        </p:nvSpPr>
        <p:spPr bwMode="auto">
          <a:xfrm>
            <a:off x="5276850" y="381000"/>
            <a:ext cx="3257550" cy="2057400"/>
          </a:xfrm>
          <a:custGeom>
            <a:avLst/>
            <a:gdLst>
              <a:gd name="T0" fmla="*/ 2052 w 2052"/>
              <a:gd name="T1" fmla="*/ 552 h 1296"/>
              <a:gd name="T2" fmla="*/ 1848 w 2052"/>
              <a:gd name="T3" fmla="*/ 516 h 1296"/>
              <a:gd name="T4" fmla="*/ 1740 w 2052"/>
              <a:gd name="T5" fmla="*/ 456 h 1296"/>
              <a:gd name="T6" fmla="*/ 1668 w 2052"/>
              <a:gd name="T7" fmla="*/ 312 h 1296"/>
              <a:gd name="T8" fmla="*/ 1620 w 2052"/>
              <a:gd name="T9" fmla="*/ 132 h 1296"/>
              <a:gd name="T10" fmla="*/ 1572 w 2052"/>
              <a:gd name="T11" fmla="*/ 12 h 1296"/>
              <a:gd name="T12" fmla="*/ 1536 w 2052"/>
              <a:gd name="T13" fmla="*/ 0 h 1296"/>
              <a:gd name="T14" fmla="*/ 1476 w 2052"/>
              <a:gd name="T15" fmla="*/ 12 h 1296"/>
              <a:gd name="T16" fmla="*/ 1464 w 2052"/>
              <a:gd name="T17" fmla="*/ 48 h 1296"/>
              <a:gd name="T18" fmla="*/ 1440 w 2052"/>
              <a:gd name="T19" fmla="*/ 84 h 1296"/>
              <a:gd name="T20" fmla="*/ 1332 w 2052"/>
              <a:gd name="T21" fmla="*/ 156 h 1296"/>
              <a:gd name="T22" fmla="*/ 1140 w 2052"/>
              <a:gd name="T23" fmla="*/ 132 h 1296"/>
              <a:gd name="T24" fmla="*/ 756 w 2052"/>
              <a:gd name="T25" fmla="*/ 132 h 1296"/>
              <a:gd name="T26" fmla="*/ 564 w 2052"/>
              <a:gd name="T27" fmla="*/ 204 h 1296"/>
              <a:gd name="T28" fmla="*/ 468 w 2052"/>
              <a:gd name="T29" fmla="*/ 276 h 1296"/>
              <a:gd name="T30" fmla="*/ 396 w 2052"/>
              <a:gd name="T31" fmla="*/ 360 h 1296"/>
              <a:gd name="T32" fmla="*/ 348 w 2052"/>
              <a:gd name="T33" fmla="*/ 432 h 1296"/>
              <a:gd name="T34" fmla="*/ 324 w 2052"/>
              <a:gd name="T35" fmla="*/ 504 h 1296"/>
              <a:gd name="T36" fmla="*/ 204 w 2052"/>
              <a:gd name="T37" fmla="*/ 648 h 1296"/>
              <a:gd name="T38" fmla="*/ 120 w 2052"/>
              <a:gd name="T39" fmla="*/ 864 h 1296"/>
              <a:gd name="T40" fmla="*/ 0 w 2052"/>
              <a:gd name="T41" fmla="*/ 1296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2" h="1296">
                <a:moveTo>
                  <a:pt x="2052" y="552"/>
                </a:moveTo>
                <a:cubicBezTo>
                  <a:pt x="1994" y="545"/>
                  <a:pt x="1903" y="546"/>
                  <a:pt x="1848" y="516"/>
                </a:cubicBezTo>
                <a:cubicBezTo>
                  <a:pt x="1724" y="447"/>
                  <a:pt x="1821" y="483"/>
                  <a:pt x="1740" y="456"/>
                </a:cubicBezTo>
                <a:cubicBezTo>
                  <a:pt x="1723" y="404"/>
                  <a:pt x="1690" y="361"/>
                  <a:pt x="1668" y="312"/>
                </a:cubicBezTo>
                <a:cubicBezTo>
                  <a:pt x="1643" y="255"/>
                  <a:pt x="1633" y="192"/>
                  <a:pt x="1620" y="132"/>
                </a:cubicBezTo>
                <a:cubicBezTo>
                  <a:pt x="1612" y="97"/>
                  <a:pt x="1603" y="37"/>
                  <a:pt x="1572" y="12"/>
                </a:cubicBezTo>
                <a:cubicBezTo>
                  <a:pt x="1562" y="4"/>
                  <a:pt x="1548" y="4"/>
                  <a:pt x="1536" y="0"/>
                </a:cubicBezTo>
                <a:cubicBezTo>
                  <a:pt x="1516" y="4"/>
                  <a:pt x="1493" y="1"/>
                  <a:pt x="1476" y="12"/>
                </a:cubicBezTo>
                <a:cubicBezTo>
                  <a:pt x="1465" y="19"/>
                  <a:pt x="1470" y="37"/>
                  <a:pt x="1464" y="48"/>
                </a:cubicBezTo>
                <a:cubicBezTo>
                  <a:pt x="1458" y="61"/>
                  <a:pt x="1449" y="73"/>
                  <a:pt x="1440" y="84"/>
                </a:cubicBezTo>
                <a:cubicBezTo>
                  <a:pt x="1409" y="121"/>
                  <a:pt x="1377" y="141"/>
                  <a:pt x="1332" y="156"/>
                </a:cubicBezTo>
                <a:cubicBezTo>
                  <a:pt x="1258" y="107"/>
                  <a:pt x="1245" y="122"/>
                  <a:pt x="1140" y="132"/>
                </a:cubicBezTo>
                <a:cubicBezTo>
                  <a:pt x="986" y="123"/>
                  <a:pt x="904" y="110"/>
                  <a:pt x="756" y="132"/>
                </a:cubicBezTo>
                <a:cubicBezTo>
                  <a:pt x="688" y="142"/>
                  <a:pt x="631" y="187"/>
                  <a:pt x="564" y="204"/>
                </a:cubicBezTo>
                <a:cubicBezTo>
                  <a:pt x="519" y="234"/>
                  <a:pt x="518" y="259"/>
                  <a:pt x="468" y="276"/>
                </a:cubicBezTo>
                <a:cubicBezTo>
                  <a:pt x="451" y="328"/>
                  <a:pt x="450" y="342"/>
                  <a:pt x="396" y="360"/>
                </a:cubicBezTo>
                <a:cubicBezTo>
                  <a:pt x="380" y="384"/>
                  <a:pt x="357" y="405"/>
                  <a:pt x="348" y="432"/>
                </a:cubicBezTo>
                <a:cubicBezTo>
                  <a:pt x="340" y="456"/>
                  <a:pt x="342" y="486"/>
                  <a:pt x="324" y="504"/>
                </a:cubicBezTo>
                <a:cubicBezTo>
                  <a:pt x="293" y="535"/>
                  <a:pt x="221" y="611"/>
                  <a:pt x="204" y="648"/>
                </a:cubicBezTo>
                <a:cubicBezTo>
                  <a:pt x="172" y="720"/>
                  <a:pt x="164" y="798"/>
                  <a:pt x="120" y="864"/>
                </a:cubicBezTo>
                <a:cubicBezTo>
                  <a:pt x="95" y="1011"/>
                  <a:pt x="0" y="1145"/>
                  <a:pt x="0" y="1296"/>
                </a:cubicBezTo>
              </a:path>
            </a:pathLst>
          </a:custGeom>
          <a:noFill/>
          <a:ln w="200025">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28" name="Freeform 44"/>
          <p:cNvSpPr/>
          <p:nvPr/>
        </p:nvSpPr>
        <p:spPr bwMode="auto">
          <a:xfrm>
            <a:off x="5276850" y="381000"/>
            <a:ext cx="3257550" cy="2057400"/>
          </a:xfrm>
          <a:custGeom>
            <a:avLst/>
            <a:gdLst>
              <a:gd name="T0" fmla="*/ 2052 w 2052"/>
              <a:gd name="T1" fmla="*/ 552 h 1296"/>
              <a:gd name="T2" fmla="*/ 1848 w 2052"/>
              <a:gd name="T3" fmla="*/ 516 h 1296"/>
              <a:gd name="T4" fmla="*/ 1740 w 2052"/>
              <a:gd name="T5" fmla="*/ 456 h 1296"/>
              <a:gd name="T6" fmla="*/ 1668 w 2052"/>
              <a:gd name="T7" fmla="*/ 312 h 1296"/>
              <a:gd name="T8" fmla="*/ 1620 w 2052"/>
              <a:gd name="T9" fmla="*/ 132 h 1296"/>
              <a:gd name="T10" fmla="*/ 1572 w 2052"/>
              <a:gd name="T11" fmla="*/ 12 h 1296"/>
              <a:gd name="T12" fmla="*/ 1536 w 2052"/>
              <a:gd name="T13" fmla="*/ 0 h 1296"/>
              <a:gd name="T14" fmla="*/ 1476 w 2052"/>
              <a:gd name="T15" fmla="*/ 12 h 1296"/>
              <a:gd name="T16" fmla="*/ 1464 w 2052"/>
              <a:gd name="T17" fmla="*/ 48 h 1296"/>
              <a:gd name="T18" fmla="*/ 1440 w 2052"/>
              <a:gd name="T19" fmla="*/ 84 h 1296"/>
              <a:gd name="T20" fmla="*/ 1332 w 2052"/>
              <a:gd name="T21" fmla="*/ 156 h 1296"/>
              <a:gd name="T22" fmla="*/ 1140 w 2052"/>
              <a:gd name="T23" fmla="*/ 132 h 1296"/>
              <a:gd name="T24" fmla="*/ 756 w 2052"/>
              <a:gd name="T25" fmla="*/ 132 h 1296"/>
              <a:gd name="T26" fmla="*/ 564 w 2052"/>
              <a:gd name="T27" fmla="*/ 204 h 1296"/>
              <a:gd name="T28" fmla="*/ 468 w 2052"/>
              <a:gd name="T29" fmla="*/ 276 h 1296"/>
              <a:gd name="T30" fmla="*/ 396 w 2052"/>
              <a:gd name="T31" fmla="*/ 360 h 1296"/>
              <a:gd name="T32" fmla="*/ 348 w 2052"/>
              <a:gd name="T33" fmla="*/ 432 h 1296"/>
              <a:gd name="T34" fmla="*/ 324 w 2052"/>
              <a:gd name="T35" fmla="*/ 504 h 1296"/>
              <a:gd name="T36" fmla="*/ 204 w 2052"/>
              <a:gd name="T37" fmla="*/ 648 h 1296"/>
              <a:gd name="T38" fmla="*/ 120 w 2052"/>
              <a:gd name="T39" fmla="*/ 864 h 1296"/>
              <a:gd name="T40" fmla="*/ 0 w 2052"/>
              <a:gd name="T41" fmla="*/ 1296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2" h="1296">
                <a:moveTo>
                  <a:pt x="2052" y="552"/>
                </a:moveTo>
                <a:cubicBezTo>
                  <a:pt x="1994" y="545"/>
                  <a:pt x="1903" y="546"/>
                  <a:pt x="1848" y="516"/>
                </a:cubicBezTo>
                <a:cubicBezTo>
                  <a:pt x="1724" y="447"/>
                  <a:pt x="1821" y="483"/>
                  <a:pt x="1740" y="456"/>
                </a:cubicBezTo>
                <a:cubicBezTo>
                  <a:pt x="1723" y="404"/>
                  <a:pt x="1690" y="361"/>
                  <a:pt x="1668" y="312"/>
                </a:cubicBezTo>
                <a:cubicBezTo>
                  <a:pt x="1643" y="255"/>
                  <a:pt x="1633" y="192"/>
                  <a:pt x="1620" y="132"/>
                </a:cubicBezTo>
                <a:cubicBezTo>
                  <a:pt x="1612" y="97"/>
                  <a:pt x="1603" y="37"/>
                  <a:pt x="1572" y="12"/>
                </a:cubicBezTo>
                <a:cubicBezTo>
                  <a:pt x="1562" y="4"/>
                  <a:pt x="1548" y="4"/>
                  <a:pt x="1536" y="0"/>
                </a:cubicBezTo>
                <a:cubicBezTo>
                  <a:pt x="1516" y="4"/>
                  <a:pt x="1493" y="1"/>
                  <a:pt x="1476" y="12"/>
                </a:cubicBezTo>
                <a:cubicBezTo>
                  <a:pt x="1465" y="19"/>
                  <a:pt x="1470" y="37"/>
                  <a:pt x="1464" y="48"/>
                </a:cubicBezTo>
                <a:cubicBezTo>
                  <a:pt x="1458" y="61"/>
                  <a:pt x="1449" y="73"/>
                  <a:pt x="1440" y="84"/>
                </a:cubicBezTo>
                <a:cubicBezTo>
                  <a:pt x="1409" y="121"/>
                  <a:pt x="1377" y="141"/>
                  <a:pt x="1332" y="156"/>
                </a:cubicBezTo>
                <a:cubicBezTo>
                  <a:pt x="1258" y="107"/>
                  <a:pt x="1245" y="122"/>
                  <a:pt x="1140" y="132"/>
                </a:cubicBezTo>
                <a:cubicBezTo>
                  <a:pt x="986" y="123"/>
                  <a:pt x="904" y="110"/>
                  <a:pt x="756" y="132"/>
                </a:cubicBezTo>
                <a:cubicBezTo>
                  <a:pt x="688" y="142"/>
                  <a:pt x="631" y="187"/>
                  <a:pt x="564" y="204"/>
                </a:cubicBezTo>
                <a:cubicBezTo>
                  <a:pt x="519" y="234"/>
                  <a:pt x="518" y="259"/>
                  <a:pt x="468" y="276"/>
                </a:cubicBezTo>
                <a:cubicBezTo>
                  <a:pt x="451" y="328"/>
                  <a:pt x="450" y="342"/>
                  <a:pt x="396" y="360"/>
                </a:cubicBezTo>
                <a:cubicBezTo>
                  <a:pt x="380" y="384"/>
                  <a:pt x="357" y="405"/>
                  <a:pt x="348" y="432"/>
                </a:cubicBezTo>
                <a:cubicBezTo>
                  <a:pt x="340" y="456"/>
                  <a:pt x="342" y="486"/>
                  <a:pt x="324" y="504"/>
                </a:cubicBezTo>
                <a:cubicBezTo>
                  <a:pt x="293" y="535"/>
                  <a:pt x="221" y="611"/>
                  <a:pt x="204" y="648"/>
                </a:cubicBezTo>
                <a:cubicBezTo>
                  <a:pt x="172" y="720"/>
                  <a:pt x="164" y="798"/>
                  <a:pt x="120" y="864"/>
                </a:cubicBezTo>
                <a:cubicBezTo>
                  <a:pt x="95" y="1011"/>
                  <a:pt x="0" y="1145"/>
                  <a:pt x="0" y="1296"/>
                </a:cubicBezTo>
              </a:path>
            </a:pathLst>
          </a:custGeom>
          <a:noFill/>
          <a:ln w="200025">
            <a:solidFill>
              <a:srgbClr val="FF33CC"/>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29" name="Freeform 45"/>
          <p:cNvSpPr/>
          <p:nvPr/>
        </p:nvSpPr>
        <p:spPr bwMode="auto">
          <a:xfrm>
            <a:off x="1162050" y="4267200"/>
            <a:ext cx="2038350" cy="1636713"/>
          </a:xfrm>
          <a:custGeom>
            <a:avLst/>
            <a:gdLst>
              <a:gd name="T0" fmla="*/ 0 w 1284"/>
              <a:gd name="T1" fmla="*/ 1008 h 1008"/>
              <a:gd name="T2" fmla="*/ 24 w 1284"/>
              <a:gd name="T3" fmla="*/ 936 h 1008"/>
              <a:gd name="T4" fmla="*/ 132 w 1284"/>
              <a:gd name="T5" fmla="*/ 876 h 1008"/>
              <a:gd name="T6" fmla="*/ 264 w 1284"/>
              <a:gd name="T7" fmla="*/ 912 h 1008"/>
              <a:gd name="T8" fmla="*/ 336 w 1284"/>
              <a:gd name="T9" fmla="*/ 948 h 1008"/>
              <a:gd name="T10" fmla="*/ 408 w 1284"/>
              <a:gd name="T11" fmla="*/ 912 h 1008"/>
              <a:gd name="T12" fmla="*/ 456 w 1284"/>
              <a:gd name="T13" fmla="*/ 864 h 1008"/>
              <a:gd name="T14" fmla="*/ 804 w 1284"/>
              <a:gd name="T15" fmla="*/ 624 h 1008"/>
              <a:gd name="T16" fmla="*/ 924 w 1284"/>
              <a:gd name="T17" fmla="*/ 480 h 1008"/>
              <a:gd name="T18" fmla="*/ 936 w 1284"/>
              <a:gd name="T19" fmla="*/ 444 h 1008"/>
              <a:gd name="T20" fmla="*/ 1008 w 1284"/>
              <a:gd name="T21" fmla="*/ 396 h 1008"/>
              <a:gd name="T22" fmla="*/ 1020 w 1284"/>
              <a:gd name="T23" fmla="*/ 228 h 1008"/>
              <a:gd name="T24" fmla="*/ 1080 w 1284"/>
              <a:gd name="T25" fmla="*/ 108 h 1008"/>
              <a:gd name="T26" fmla="*/ 1200 w 1284"/>
              <a:gd name="T27" fmla="*/ 60 h 1008"/>
              <a:gd name="T28" fmla="*/ 1284 w 1284"/>
              <a:gd name="T29"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4" h="1008">
                <a:moveTo>
                  <a:pt x="0" y="1008"/>
                </a:moveTo>
                <a:cubicBezTo>
                  <a:pt x="8" y="984"/>
                  <a:pt x="3" y="950"/>
                  <a:pt x="24" y="936"/>
                </a:cubicBezTo>
                <a:cubicBezTo>
                  <a:pt x="60" y="912"/>
                  <a:pt x="96" y="900"/>
                  <a:pt x="132" y="876"/>
                </a:cubicBezTo>
                <a:cubicBezTo>
                  <a:pt x="175" y="890"/>
                  <a:pt x="223" y="892"/>
                  <a:pt x="264" y="912"/>
                </a:cubicBezTo>
                <a:cubicBezTo>
                  <a:pt x="357" y="959"/>
                  <a:pt x="246" y="918"/>
                  <a:pt x="336" y="948"/>
                </a:cubicBezTo>
                <a:cubicBezTo>
                  <a:pt x="360" y="940"/>
                  <a:pt x="391" y="933"/>
                  <a:pt x="408" y="912"/>
                </a:cubicBezTo>
                <a:cubicBezTo>
                  <a:pt x="455" y="854"/>
                  <a:pt x="377" y="890"/>
                  <a:pt x="456" y="864"/>
                </a:cubicBezTo>
                <a:cubicBezTo>
                  <a:pt x="520" y="767"/>
                  <a:pt x="704" y="691"/>
                  <a:pt x="804" y="624"/>
                </a:cubicBezTo>
                <a:cubicBezTo>
                  <a:pt x="833" y="605"/>
                  <a:pt x="911" y="518"/>
                  <a:pt x="924" y="480"/>
                </a:cubicBezTo>
                <a:cubicBezTo>
                  <a:pt x="928" y="468"/>
                  <a:pt x="927" y="453"/>
                  <a:pt x="936" y="444"/>
                </a:cubicBezTo>
                <a:cubicBezTo>
                  <a:pt x="956" y="424"/>
                  <a:pt x="1008" y="396"/>
                  <a:pt x="1008" y="396"/>
                </a:cubicBezTo>
                <a:cubicBezTo>
                  <a:pt x="1054" y="327"/>
                  <a:pt x="1046" y="307"/>
                  <a:pt x="1020" y="228"/>
                </a:cubicBezTo>
                <a:cubicBezTo>
                  <a:pt x="1033" y="161"/>
                  <a:pt x="1024" y="145"/>
                  <a:pt x="1080" y="108"/>
                </a:cubicBezTo>
                <a:cubicBezTo>
                  <a:pt x="1107" y="27"/>
                  <a:pt x="1069" y="104"/>
                  <a:pt x="1200" y="60"/>
                </a:cubicBezTo>
                <a:cubicBezTo>
                  <a:pt x="1238" y="47"/>
                  <a:pt x="1259" y="25"/>
                  <a:pt x="1284" y="0"/>
                </a:cubicBezTo>
              </a:path>
            </a:pathLst>
          </a:custGeom>
          <a:noFill/>
          <a:ln w="203200">
            <a:solidFill>
              <a:srgbClr val="FF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30" name="Freeform 46"/>
          <p:cNvSpPr/>
          <p:nvPr/>
        </p:nvSpPr>
        <p:spPr bwMode="auto">
          <a:xfrm>
            <a:off x="3124200" y="2438400"/>
            <a:ext cx="2192338" cy="1981200"/>
          </a:xfrm>
          <a:custGeom>
            <a:avLst/>
            <a:gdLst>
              <a:gd name="T0" fmla="*/ 1344 w 1381"/>
              <a:gd name="T1" fmla="*/ 0 h 1248"/>
              <a:gd name="T2" fmla="*/ 1308 w 1381"/>
              <a:gd name="T3" fmla="*/ 132 h 1248"/>
              <a:gd name="T4" fmla="*/ 1152 w 1381"/>
              <a:gd name="T5" fmla="*/ 156 h 1248"/>
              <a:gd name="T6" fmla="*/ 1080 w 1381"/>
              <a:gd name="T7" fmla="*/ 204 h 1248"/>
              <a:gd name="T8" fmla="*/ 1068 w 1381"/>
              <a:gd name="T9" fmla="*/ 240 h 1248"/>
              <a:gd name="T10" fmla="*/ 1032 w 1381"/>
              <a:gd name="T11" fmla="*/ 252 h 1248"/>
              <a:gd name="T12" fmla="*/ 924 w 1381"/>
              <a:gd name="T13" fmla="*/ 336 h 1248"/>
              <a:gd name="T14" fmla="*/ 912 w 1381"/>
              <a:gd name="T15" fmla="*/ 372 h 1248"/>
              <a:gd name="T16" fmla="*/ 852 w 1381"/>
              <a:gd name="T17" fmla="*/ 348 h 1248"/>
              <a:gd name="T18" fmla="*/ 816 w 1381"/>
              <a:gd name="T19" fmla="*/ 336 h 1248"/>
              <a:gd name="T20" fmla="*/ 720 w 1381"/>
              <a:gd name="T21" fmla="*/ 408 h 1248"/>
              <a:gd name="T22" fmla="*/ 684 w 1381"/>
              <a:gd name="T23" fmla="*/ 600 h 1248"/>
              <a:gd name="T24" fmla="*/ 648 w 1381"/>
              <a:gd name="T25" fmla="*/ 756 h 1248"/>
              <a:gd name="T26" fmla="*/ 576 w 1381"/>
              <a:gd name="T27" fmla="*/ 780 h 1248"/>
              <a:gd name="T28" fmla="*/ 396 w 1381"/>
              <a:gd name="T29" fmla="*/ 852 h 1248"/>
              <a:gd name="T30" fmla="*/ 300 w 1381"/>
              <a:gd name="T31" fmla="*/ 936 h 1248"/>
              <a:gd name="T32" fmla="*/ 204 w 1381"/>
              <a:gd name="T33" fmla="*/ 960 h 1248"/>
              <a:gd name="T34" fmla="*/ 168 w 1381"/>
              <a:gd name="T35" fmla="*/ 996 h 1248"/>
              <a:gd name="T36" fmla="*/ 132 w 1381"/>
              <a:gd name="T37" fmla="*/ 1104 h 1248"/>
              <a:gd name="T38" fmla="*/ 84 w 1381"/>
              <a:gd name="T39" fmla="*/ 1176 h 1248"/>
              <a:gd name="T40" fmla="*/ 48 w 1381"/>
              <a:gd name="T41" fmla="*/ 1188 h 1248"/>
              <a:gd name="T42" fmla="*/ 12 w 1381"/>
              <a:gd name="T43" fmla="*/ 1212 h 1248"/>
              <a:gd name="T44" fmla="*/ 0 w 1381"/>
              <a:gd name="T45" fmla="*/ 124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1" h="1248">
                <a:moveTo>
                  <a:pt x="1344" y="0"/>
                </a:moveTo>
                <a:cubicBezTo>
                  <a:pt x="1356" y="62"/>
                  <a:pt x="1381" y="108"/>
                  <a:pt x="1308" y="132"/>
                </a:cubicBezTo>
                <a:cubicBezTo>
                  <a:pt x="1261" y="116"/>
                  <a:pt x="1195" y="127"/>
                  <a:pt x="1152" y="156"/>
                </a:cubicBezTo>
                <a:cubicBezTo>
                  <a:pt x="1128" y="172"/>
                  <a:pt x="1080" y="204"/>
                  <a:pt x="1080" y="204"/>
                </a:cubicBezTo>
                <a:cubicBezTo>
                  <a:pt x="1076" y="216"/>
                  <a:pt x="1077" y="231"/>
                  <a:pt x="1068" y="240"/>
                </a:cubicBezTo>
                <a:cubicBezTo>
                  <a:pt x="1059" y="249"/>
                  <a:pt x="1043" y="246"/>
                  <a:pt x="1032" y="252"/>
                </a:cubicBezTo>
                <a:cubicBezTo>
                  <a:pt x="967" y="288"/>
                  <a:pt x="968" y="292"/>
                  <a:pt x="924" y="336"/>
                </a:cubicBezTo>
                <a:cubicBezTo>
                  <a:pt x="920" y="348"/>
                  <a:pt x="921" y="363"/>
                  <a:pt x="912" y="372"/>
                </a:cubicBezTo>
                <a:cubicBezTo>
                  <a:pt x="870" y="414"/>
                  <a:pt x="874" y="366"/>
                  <a:pt x="852" y="348"/>
                </a:cubicBezTo>
                <a:cubicBezTo>
                  <a:pt x="842" y="340"/>
                  <a:pt x="828" y="340"/>
                  <a:pt x="816" y="336"/>
                </a:cubicBezTo>
                <a:cubicBezTo>
                  <a:pt x="766" y="353"/>
                  <a:pt x="765" y="378"/>
                  <a:pt x="720" y="408"/>
                </a:cubicBezTo>
                <a:cubicBezTo>
                  <a:pt x="650" y="513"/>
                  <a:pt x="669" y="451"/>
                  <a:pt x="684" y="600"/>
                </a:cubicBezTo>
                <a:cubicBezTo>
                  <a:pt x="668" y="709"/>
                  <a:pt x="681" y="657"/>
                  <a:pt x="648" y="756"/>
                </a:cubicBezTo>
                <a:cubicBezTo>
                  <a:pt x="640" y="780"/>
                  <a:pt x="600" y="772"/>
                  <a:pt x="576" y="780"/>
                </a:cubicBezTo>
                <a:cubicBezTo>
                  <a:pt x="514" y="801"/>
                  <a:pt x="451" y="815"/>
                  <a:pt x="396" y="852"/>
                </a:cubicBezTo>
                <a:cubicBezTo>
                  <a:pt x="356" y="912"/>
                  <a:pt x="384" y="880"/>
                  <a:pt x="300" y="936"/>
                </a:cubicBezTo>
                <a:cubicBezTo>
                  <a:pt x="273" y="954"/>
                  <a:pt x="204" y="960"/>
                  <a:pt x="204" y="960"/>
                </a:cubicBezTo>
                <a:cubicBezTo>
                  <a:pt x="192" y="972"/>
                  <a:pt x="176" y="981"/>
                  <a:pt x="168" y="996"/>
                </a:cubicBezTo>
                <a:cubicBezTo>
                  <a:pt x="150" y="1029"/>
                  <a:pt x="153" y="1072"/>
                  <a:pt x="132" y="1104"/>
                </a:cubicBezTo>
                <a:cubicBezTo>
                  <a:pt x="116" y="1128"/>
                  <a:pt x="100" y="1152"/>
                  <a:pt x="84" y="1176"/>
                </a:cubicBezTo>
                <a:cubicBezTo>
                  <a:pt x="77" y="1187"/>
                  <a:pt x="59" y="1182"/>
                  <a:pt x="48" y="1188"/>
                </a:cubicBezTo>
                <a:cubicBezTo>
                  <a:pt x="35" y="1194"/>
                  <a:pt x="24" y="1204"/>
                  <a:pt x="12" y="1212"/>
                </a:cubicBezTo>
                <a:cubicBezTo>
                  <a:pt x="8" y="1224"/>
                  <a:pt x="0" y="1248"/>
                  <a:pt x="0" y="1248"/>
                </a:cubicBezTo>
              </a:path>
            </a:pathLst>
          </a:custGeom>
          <a:noFill/>
          <a:ln w="203200">
            <a:solidFill>
              <a:srgbClr val="00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31" name="Text Box 47"/>
          <p:cNvSpPr txBox="1">
            <a:spLocks noChangeArrowheads="1"/>
          </p:cNvSpPr>
          <p:nvPr/>
        </p:nvSpPr>
        <p:spPr bwMode="auto">
          <a:xfrm rot="-2588475">
            <a:off x="2362200" y="20574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solidFill>
                  <a:srgbClr val="1115AB"/>
                </a:solidFill>
                <a:latin typeface="Times New Roman" panose="02020603050405020304" pitchFamily="18" charset="0"/>
                <a:ea typeface="黑体" panose="02010609060101010101" pitchFamily="2" charset="-122"/>
              </a:rPr>
              <a:t>中路军</a:t>
            </a:r>
            <a:endParaRPr kumimoji="1" lang="zh-CN" altLang="en-US" sz="3600" b="1">
              <a:solidFill>
                <a:srgbClr val="1115AB"/>
              </a:solidFill>
              <a:latin typeface="Times New Roman" panose="02020603050405020304" pitchFamily="18" charset="0"/>
              <a:ea typeface="黑体" panose="02010609060101010101" pitchFamily="2" charset="-122"/>
            </a:endParaRPr>
          </a:p>
        </p:txBody>
      </p:sp>
      <p:sp>
        <p:nvSpPr>
          <p:cNvPr id="42032" name="Text Box 48"/>
          <p:cNvSpPr txBox="1">
            <a:spLocks noChangeArrowheads="1"/>
          </p:cNvSpPr>
          <p:nvPr/>
        </p:nvSpPr>
        <p:spPr bwMode="auto">
          <a:xfrm rot="-2103678">
            <a:off x="533400" y="400685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solidFill>
                  <a:srgbClr val="FF0000"/>
                </a:solidFill>
                <a:latin typeface="Times New Roman" panose="02020603050405020304" pitchFamily="18" charset="0"/>
                <a:ea typeface="黑体" panose="02010609060101010101" pitchFamily="2" charset="-122"/>
              </a:rPr>
              <a:t>西路军</a:t>
            </a:r>
            <a:endParaRPr kumimoji="1" lang="zh-CN" altLang="en-US" sz="3600" b="1">
              <a:solidFill>
                <a:srgbClr val="FF0000"/>
              </a:solidFill>
              <a:latin typeface="Times New Roman" panose="02020603050405020304" pitchFamily="18" charset="0"/>
              <a:ea typeface="黑体" panose="02010609060101010101" pitchFamily="2" charset="-122"/>
            </a:endParaRPr>
          </a:p>
        </p:txBody>
      </p:sp>
      <p:sp>
        <p:nvSpPr>
          <p:cNvPr id="42033" name="Text Box 49"/>
          <p:cNvSpPr txBox="1">
            <a:spLocks noChangeArrowheads="1"/>
          </p:cNvSpPr>
          <p:nvPr/>
        </p:nvSpPr>
        <p:spPr bwMode="auto">
          <a:xfrm rot="-2588475">
            <a:off x="3810000" y="358775"/>
            <a:ext cx="1905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a:solidFill>
                  <a:srgbClr val="FF33CC"/>
                </a:solidFill>
                <a:latin typeface="Times New Roman" panose="02020603050405020304" pitchFamily="18" charset="0"/>
                <a:ea typeface="黑体" panose="02010609060101010101" pitchFamily="2" charset="-122"/>
              </a:rPr>
              <a:t>东路军</a:t>
            </a:r>
            <a:endParaRPr kumimoji="1" lang="zh-CN" altLang="en-US" sz="3200" b="1">
              <a:solidFill>
                <a:srgbClr val="FF33CC"/>
              </a:solidFill>
              <a:latin typeface="Times New Roman" panose="02020603050405020304" pitchFamily="18" charset="0"/>
              <a:ea typeface="黑体" panose="02010609060101010101" pitchFamily="2" charset="-122"/>
            </a:endParaRPr>
          </a:p>
        </p:txBody>
      </p:sp>
      <p:sp>
        <p:nvSpPr>
          <p:cNvPr id="42034" name="Text Box 50"/>
          <p:cNvSpPr txBox="1">
            <a:spLocks noChangeArrowheads="1"/>
          </p:cNvSpPr>
          <p:nvPr/>
        </p:nvSpPr>
        <p:spPr bwMode="auto">
          <a:xfrm rot="-2274726">
            <a:off x="671513" y="4454525"/>
            <a:ext cx="181768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a:solidFill>
                  <a:srgbClr val="FF0000"/>
                </a:solidFill>
                <a:latin typeface="Times New Roman" panose="02020603050405020304" pitchFamily="18" charset="0"/>
              </a:rPr>
              <a:t>（</a:t>
            </a:r>
            <a:r>
              <a:rPr kumimoji="1" lang="en-US" altLang="zh-CN" sz="3200" b="1">
                <a:solidFill>
                  <a:srgbClr val="FF0000"/>
                </a:solidFill>
                <a:latin typeface="Times New Roman" panose="02020603050405020304" pitchFamily="18" charset="0"/>
              </a:rPr>
              <a:t>35</a:t>
            </a:r>
            <a:r>
              <a:rPr kumimoji="1" lang="zh-CN" altLang="en-US" sz="3200" b="1">
                <a:solidFill>
                  <a:srgbClr val="FF0000"/>
                </a:solidFill>
                <a:latin typeface="Times New Roman" panose="02020603050405020304" pitchFamily="18" charset="0"/>
              </a:rPr>
              <a:t>万）</a:t>
            </a:r>
            <a:endParaRPr kumimoji="1" lang="zh-CN" altLang="en-US" sz="3200" b="1">
              <a:solidFill>
                <a:srgbClr val="FF0000"/>
              </a:solidFill>
              <a:latin typeface="Times New Roman" panose="02020603050405020304" pitchFamily="18" charset="0"/>
            </a:endParaRPr>
          </a:p>
        </p:txBody>
      </p:sp>
      <p:sp>
        <p:nvSpPr>
          <p:cNvPr id="42035" name="Text Box 51"/>
          <p:cNvSpPr txBox="1">
            <a:spLocks noChangeArrowheads="1"/>
          </p:cNvSpPr>
          <p:nvPr/>
        </p:nvSpPr>
        <p:spPr bwMode="auto">
          <a:xfrm rot="-2938647">
            <a:off x="2628106" y="2413794"/>
            <a:ext cx="19780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a:solidFill>
                  <a:srgbClr val="1115AB"/>
                </a:solidFill>
                <a:latin typeface="Times New Roman" panose="02020603050405020304" pitchFamily="18" charset="0"/>
              </a:rPr>
              <a:t>（</a:t>
            </a:r>
            <a:r>
              <a:rPr kumimoji="1" lang="en-US" altLang="zh-CN" sz="3200" b="1">
                <a:solidFill>
                  <a:srgbClr val="1115AB"/>
                </a:solidFill>
                <a:latin typeface="Times New Roman" panose="02020603050405020304" pitchFamily="18" charset="0"/>
              </a:rPr>
              <a:t>30</a:t>
            </a:r>
            <a:r>
              <a:rPr kumimoji="1" lang="zh-CN" altLang="en-US" sz="3200" b="1">
                <a:solidFill>
                  <a:srgbClr val="1115AB"/>
                </a:solidFill>
                <a:latin typeface="Times New Roman" panose="02020603050405020304" pitchFamily="18" charset="0"/>
              </a:rPr>
              <a:t>万）</a:t>
            </a:r>
            <a:endParaRPr kumimoji="1" lang="zh-CN" altLang="en-US" sz="3200" b="1">
              <a:solidFill>
                <a:srgbClr val="1115AB"/>
              </a:solidFill>
              <a:latin typeface="Times New Roman" panose="02020603050405020304" pitchFamily="18" charset="0"/>
            </a:endParaRPr>
          </a:p>
        </p:txBody>
      </p:sp>
      <p:sp>
        <p:nvSpPr>
          <p:cNvPr id="42036" name="Text Box 52"/>
          <p:cNvSpPr txBox="1">
            <a:spLocks noChangeArrowheads="1"/>
          </p:cNvSpPr>
          <p:nvPr/>
        </p:nvSpPr>
        <p:spPr bwMode="auto">
          <a:xfrm rot="-2785245">
            <a:off x="4217988" y="736599"/>
            <a:ext cx="21224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800" b="1">
                <a:solidFill>
                  <a:srgbClr val="FF33CC"/>
                </a:solidFill>
                <a:latin typeface="Times New Roman" panose="02020603050405020304" pitchFamily="18" charset="0"/>
              </a:rPr>
              <a:t>（</a:t>
            </a:r>
            <a:r>
              <a:rPr kumimoji="1" lang="en-US" altLang="zh-CN" sz="2800" b="1">
                <a:solidFill>
                  <a:srgbClr val="FF33CC"/>
                </a:solidFill>
                <a:latin typeface="Times New Roman" panose="02020603050405020304" pitchFamily="18" charset="0"/>
              </a:rPr>
              <a:t>35</a:t>
            </a:r>
            <a:r>
              <a:rPr kumimoji="1" lang="zh-CN" altLang="en-US" sz="2800" b="1">
                <a:solidFill>
                  <a:srgbClr val="FF33CC"/>
                </a:solidFill>
                <a:latin typeface="Times New Roman" panose="02020603050405020304" pitchFamily="18" charset="0"/>
              </a:rPr>
              <a:t>万）</a:t>
            </a:r>
            <a:endParaRPr kumimoji="1" lang="zh-CN" altLang="en-US" sz="2800" b="1">
              <a:solidFill>
                <a:srgbClr val="FF33CC"/>
              </a:solidFill>
              <a:latin typeface="Times New Roman" panose="02020603050405020304" pitchFamily="18" charset="0"/>
            </a:endParaRPr>
          </a:p>
        </p:txBody>
      </p:sp>
      <p:sp>
        <p:nvSpPr>
          <p:cNvPr id="42037" name="Line 53"/>
          <p:cNvSpPr>
            <a:spLocks noChangeShapeType="1"/>
          </p:cNvSpPr>
          <p:nvPr/>
        </p:nvSpPr>
        <p:spPr bwMode="auto">
          <a:xfrm flipV="1">
            <a:off x="8362950" y="457200"/>
            <a:ext cx="0" cy="15240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38" name="Line 54"/>
          <p:cNvSpPr>
            <a:spLocks noChangeShapeType="1"/>
          </p:cNvSpPr>
          <p:nvPr/>
        </p:nvSpPr>
        <p:spPr bwMode="auto">
          <a:xfrm>
            <a:off x="7962900" y="457200"/>
            <a:ext cx="0" cy="7620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39" name="Line 55"/>
          <p:cNvSpPr>
            <a:spLocks noChangeShapeType="1"/>
          </p:cNvSpPr>
          <p:nvPr/>
        </p:nvSpPr>
        <p:spPr bwMode="auto">
          <a:xfrm>
            <a:off x="8035925" y="492125"/>
            <a:ext cx="76200" cy="0"/>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iterate type="lt">
                                    <p:tmPct val="100000"/>
                                  </p:iterate>
                                  <p:childTnLst>
                                    <p:set>
                                      <p:cBhvr>
                                        <p:cTn id="6" dur="1" fill="hold">
                                          <p:stCondLst>
                                            <p:cond delay="0"/>
                                          </p:stCondLst>
                                        </p:cTn>
                                        <p:tgtEl>
                                          <p:spTgt spid="41992"/>
                                        </p:tgtEl>
                                        <p:attrNameLst>
                                          <p:attrName>style.visibility</p:attrName>
                                        </p:attrNameLst>
                                      </p:cBhvr>
                                      <p:to>
                                        <p:strVal val="visible"/>
                                      </p:to>
                                    </p:set>
                                    <p:animEffect transition="in" filter="dissolve">
                                      <p:cBhvr>
                                        <p:cTn id="7" dur="75"/>
                                        <p:tgtEl>
                                          <p:spTgt spid="4199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1993"/>
                                        </p:tgtEl>
                                        <p:attrNameLst>
                                          <p:attrName>style.visibility</p:attrName>
                                        </p:attrNameLst>
                                      </p:cBhvr>
                                      <p:to>
                                        <p:strVal val="visible"/>
                                      </p:to>
                                    </p:set>
                                    <p:animEffect transition="in" filter="dissolve">
                                      <p:cBhvr>
                                        <p:cTn id="12" dur="500"/>
                                        <p:tgtEl>
                                          <p:spTgt spid="4199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41996"/>
                                        </p:tgtEl>
                                        <p:attrNameLst>
                                          <p:attrName>style.visibility</p:attrName>
                                        </p:attrNameLst>
                                      </p:cBhvr>
                                      <p:to>
                                        <p:strVal val="visible"/>
                                      </p:to>
                                    </p:set>
                                  </p:childTnLst>
                                </p:cTn>
                              </p:par>
                            </p:childTnLst>
                          </p:cTn>
                        </p:par>
                        <p:par>
                          <p:cTn id="17" fill="hold">
                            <p:stCondLst>
                              <p:cond delay="500"/>
                            </p:stCondLst>
                            <p:childTnLst>
                              <p:par>
                                <p:cTn id="18" presetID="1" presetClass="entr" presetSubtype="0" fill="hold" nodeType="afterEffect">
                                  <p:stCondLst>
                                    <p:cond delay="0"/>
                                  </p:stCondLst>
                                  <p:childTnLst>
                                    <p:set>
                                      <p:cBhvr>
                                        <p:cTn id="19" dur="1" fill="hold">
                                          <p:stCondLst>
                                            <p:cond delay="499"/>
                                          </p:stCondLst>
                                        </p:cTn>
                                        <p:tgtEl>
                                          <p:spTgt spid="42008"/>
                                        </p:tgtEl>
                                        <p:attrNameLst>
                                          <p:attrName>style.visibility</p:attrName>
                                        </p:attrNameLst>
                                      </p:cBhvr>
                                      <p:to>
                                        <p:strVal val="visible"/>
                                      </p:to>
                                    </p:set>
                                  </p:childTnLst>
                                  <p:subTnLst>
                                    <p:set>
                                      <p:cBhvr override="childStyle">
                                        <p:cTn dur="1" fill="hold" display="0" masterRel="sameClick" afterEffect="1">
                                          <p:stCondLst>
                                            <p:cond evt="end" delay="0">
                                              <p:tn val="18"/>
                                            </p:cond>
                                          </p:stCondLst>
                                        </p:cTn>
                                        <p:tgtEl>
                                          <p:spTgt spid="42008"/>
                                        </p:tgtEl>
                                        <p:attrNameLst>
                                          <p:attrName>style.visibility</p:attrName>
                                        </p:attrNameLst>
                                      </p:cBhvr>
                                      <p:to>
                                        <p:strVal val="hidden"/>
                                      </p:to>
                                    </p:set>
                                  </p:subTnLst>
                                </p:cTn>
                              </p:par>
                            </p:childTnLst>
                          </p:cTn>
                        </p:par>
                        <p:par>
                          <p:cTn id="20" fill="hold">
                            <p:stCondLst>
                              <p:cond delay="1000"/>
                            </p:stCondLst>
                            <p:childTnLst>
                              <p:par>
                                <p:cTn id="21" presetID="1" presetClass="entr" presetSubtype="0" fill="hold" nodeType="afterEffect">
                                  <p:stCondLst>
                                    <p:cond delay="0"/>
                                  </p:stCondLst>
                                  <p:childTnLst>
                                    <p:set>
                                      <p:cBhvr>
                                        <p:cTn id="22" dur="1" fill="hold">
                                          <p:stCondLst>
                                            <p:cond delay="499"/>
                                          </p:stCondLst>
                                        </p:cTn>
                                        <p:tgtEl>
                                          <p:spTgt spid="42004"/>
                                        </p:tgtEl>
                                        <p:attrNameLst>
                                          <p:attrName>style.visibility</p:attrName>
                                        </p:attrNameLst>
                                      </p:cBhvr>
                                      <p:to>
                                        <p:strVal val="visible"/>
                                      </p:to>
                                    </p:set>
                                  </p:childTnLst>
                                  <p:subTnLst>
                                    <p:set>
                                      <p:cBhvr override="childStyle">
                                        <p:cTn dur="1" fill="hold" display="0" masterRel="sameClick" afterEffect="1">
                                          <p:stCondLst>
                                            <p:cond evt="end" delay="0">
                                              <p:tn val="21"/>
                                            </p:cond>
                                          </p:stCondLst>
                                        </p:cTn>
                                        <p:tgtEl>
                                          <p:spTgt spid="42004"/>
                                        </p:tgtEl>
                                        <p:attrNameLst>
                                          <p:attrName>style.visibility</p:attrName>
                                        </p:attrNameLst>
                                      </p:cBhvr>
                                      <p:to>
                                        <p:strVal val="hidden"/>
                                      </p:to>
                                    </p:set>
                                  </p:sub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499"/>
                                          </p:stCondLst>
                                        </p:cTn>
                                        <p:tgtEl>
                                          <p:spTgt spid="42000"/>
                                        </p:tgtEl>
                                        <p:attrNameLst>
                                          <p:attrName>style.visibility</p:attrName>
                                        </p:attrNameLst>
                                      </p:cBhvr>
                                      <p:to>
                                        <p:strVal val="visible"/>
                                      </p:to>
                                    </p:set>
                                  </p:childTnLst>
                                  <p:subTnLst>
                                    <p:set>
                                      <p:cBhvr override="childStyle">
                                        <p:cTn dur="1" fill="hold" display="0" masterRel="sameClick" afterEffect="1">
                                          <p:stCondLst>
                                            <p:cond evt="end" delay="0">
                                              <p:tn val="24"/>
                                            </p:cond>
                                          </p:stCondLst>
                                        </p:cTn>
                                        <p:tgtEl>
                                          <p:spTgt spid="42000"/>
                                        </p:tgtEl>
                                        <p:attrNameLst>
                                          <p:attrName>style.visibility</p:attrName>
                                        </p:attrNameLst>
                                      </p:cBhvr>
                                      <p:to>
                                        <p:strVal val="hidden"/>
                                      </p:to>
                                    </p:set>
                                  </p:subTnLst>
                                </p:cTn>
                              </p:par>
                            </p:childTnLst>
                          </p:cTn>
                        </p:par>
                        <p:par>
                          <p:cTn id="26" fill="hold">
                            <p:stCondLst>
                              <p:cond delay="2000"/>
                            </p:stCondLst>
                            <p:childTnLst>
                              <p:par>
                                <p:cTn id="27" presetID="1" presetClass="entr" presetSubtype="0" fill="hold" nodeType="afterEffect">
                                  <p:stCondLst>
                                    <p:cond delay="0"/>
                                  </p:stCondLst>
                                  <p:childTnLst>
                                    <p:set>
                                      <p:cBhvr>
                                        <p:cTn id="28" dur="1" fill="hold">
                                          <p:stCondLst>
                                            <p:cond delay="499"/>
                                          </p:stCondLst>
                                        </p:cTn>
                                        <p:tgtEl>
                                          <p:spTgt spid="42012"/>
                                        </p:tgtEl>
                                        <p:attrNameLst>
                                          <p:attrName>style.visibility</p:attrName>
                                        </p:attrNameLst>
                                      </p:cBhvr>
                                      <p:to>
                                        <p:strVal val="visible"/>
                                      </p:to>
                                    </p:set>
                                  </p:childTnLst>
                                  <p:subTnLst>
                                    <p:set>
                                      <p:cBhvr override="childStyle">
                                        <p:cTn dur="1" fill="hold" display="0" masterRel="sameClick" afterEffect="1">
                                          <p:stCondLst>
                                            <p:cond evt="end" delay="0">
                                              <p:tn val="27"/>
                                            </p:cond>
                                          </p:stCondLst>
                                        </p:cTn>
                                        <p:tgtEl>
                                          <p:spTgt spid="42012"/>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41994"/>
                                        </p:tgtEl>
                                        <p:attrNameLst>
                                          <p:attrName>style.visibility</p:attrName>
                                        </p:attrNameLst>
                                      </p:cBhvr>
                                      <p:to>
                                        <p:strVal val="visible"/>
                                      </p:to>
                                    </p:set>
                                    <p:animEffect transition="in" filter="dissolve">
                                      <p:cBhvr>
                                        <p:cTn id="33" dur="500"/>
                                        <p:tgtEl>
                                          <p:spTgt spid="41994"/>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41995"/>
                                        </p:tgtEl>
                                        <p:attrNameLst>
                                          <p:attrName>style.visibility</p:attrName>
                                        </p:attrNameLst>
                                      </p:cBhvr>
                                      <p:to>
                                        <p:strVal val="visible"/>
                                      </p:to>
                                    </p:set>
                                    <p:animEffect transition="in" filter="dissolve">
                                      <p:cBhvr>
                                        <p:cTn id="38" dur="500"/>
                                        <p:tgtEl>
                                          <p:spTgt spid="41995"/>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6" fill="hold" grpId="0" nodeType="clickEffect">
                                  <p:stCondLst>
                                    <p:cond delay="0"/>
                                  </p:stCondLst>
                                  <p:childTnLst>
                                    <p:set>
                                      <p:cBhvr>
                                        <p:cTn id="42" dur="1" fill="hold">
                                          <p:stCondLst>
                                            <p:cond delay="0"/>
                                          </p:stCondLst>
                                        </p:cTn>
                                        <p:tgtEl>
                                          <p:spTgt spid="42032"/>
                                        </p:tgtEl>
                                        <p:attrNameLst>
                                          <p:attrName>style.visibility</p:attrName>
                                        </p:attrNameLst>
                                      </p:cBhvr>
                                      <p:to>
                                        <p:strVal val="visible"/>
                                      </p:to>
                                    </p:set>
                                    <p:animEffect transition="in" filter="barn(inHorizontal)">
                                      <p:cBhvr>
                                        <p:cTn id="43" dur="500"/>
                                        <p:tgtEl>
                                          <p:spTgt spid="42032"/>
                                        </p:tgtEl>
                                      </p:cBhvr>
                                    </p:animEffect>
                                  </p:childTnLst>
                                </p:cTn>
                              </p:par>
                            </p:childTnLst>
                          </p:cTn>
                        </p:par>
                        <p:par>
                          <p:cTn id="44" fill="hold">
                            <p:stCondLst>
                              <p:cond delay="500"/>
                            </p:stCondLst>
                            <p:childTnLst>
                              <p:par>
                                <p:cTn id="45" presetID="1" presetClass="entr" presetSubtype="0" fill="hold" grpId="0" nodeType="afterEffect">
                                  <p:stCondLst>
                                    <p:cond delay="0"/>
                                  </p:stCondLst>
                                  <p:childTnLst>
                                    <p:set>
                                      <p:cBhvr>
                                        <p:cTn id="46" dur="1" fill="hold">
                                          <p:stCondLst>
                                            <p:cond delay="499"/>
                                          </p:stCondLst>
                                        </p:cTn>
                                        <p:tgtEl>
                                          <p:spTgt spid="42017"/>
                                        </p:tgtEl>
                                        <p:attrNameLst>
                                          <p:attrName>style.visibility</p:attrName>
                                        </p:attrNameLst>
                                      </p:cBhvr>
                                      <p:to>
                                        <p:strVal val="visible"/>
                                      </p:to>
                                    </p:set>
                                  </p:childTnLst>
                                  <p:subTnLst>
                                    <p:set>
                                      <p:cBhvr override="childStyle">
                                        <p:cTn dur="1" fill="hold" display="0" masterRel="sameClick" afterEffect="1">
                                          <p:stCondLst>
                                            <p:cond evt="end" delay="0">
                                              <p:tn val="45"/>
                                            </p:cond>
                                          </p:stCondLst>
                                        </p:cTn>
                                        <p:tgtEl>
                                          <p:spTgt spid="42017"/>
                                        </p:tgtEl>
                                        <p:attrNameLst>
                                          <p:attrName>style.visibility</p:attrName>
                                        </p:attrNameLst>
                                      </p:cBhvr>
                                      <p:to>
                                        <p:strVal val="hidden"/>
                                      </p:to>
                                    </p:set>
                                  </p:subTnLst>
                                </p:cTn>
                              </p:par>
                            </p:childTnLst>
                          </p:cTn>
                        </p:par>
                        <p:par>
                          <p:cTn id="47" fill="hold">
                            <p:stCondLst>
                              <p:cond delay="1000"/>
                            </p:stCondLst>
                            <p:childTnLst>
                              <p:par>
                                <p:cTn id="48" presetID="1" presetClass="entr" presetSubtype="0" fill="hold" grpId="0" nodeType="afterEffect">
                                  <p:stCondLst>
                                    <p:cond delay="0"/>
                                  </p:stCondLst>
                                  <p:childTnLst>
                                    <p:set>
                                      <p:cBhvr>
                                        <p:cTn id="49" dur="1" fill="hold">
                                          <p:stCondLst>
                                            <p:cond delay="499"/>
                                          </p:stCondLst>
                                        </p:cTn>
                                        <p:tgtEl>
                                          <p:spTgt spid="42016"/>
                                        </p:tgtEl>
                                        <p:attrNameLst>
                                          <p:attrName>style.visibility</p:attrName>
                                        </p:attrNameLst>
                                      </p:cBhvr>
                                      <p:to>
                                        <p:strVal val="visible"/>
                                      </p:to>
                                    </p:set>
                                  </p:childTnLst>
                                  <p:subTnLst>
                                    <p:set>
                                      <p:cBhvr override="childStyle">
                                        <p:cTn dur="1" fill="hold" display="0" masterRel="sameClick" afterEffect="1">
                                          <p:stCondLst>
                                            <p:cond evt="end" delay="0">
                                              <p:tn val="48"/>
                                            </p:cond>
                                          </p:stCondLst>
                                        </p:cTn>
                                        <p:tgtEl>
                                          <p:spTgt spid="42016"/>
                                        </p:tgtEl>
                                        <p:attrNameLst>
                                          <p:attrName>style.visibility</p:attrName>
                                        </p:attrNameLst>
                                      </p:cBhvr>
                                      <p:to>
                                        <p:strVal val="hidden"/>
                                      </p:to>
                                    </p:set>
                                  </p:subTnLst>
                                </p:cTn>
                              </p:par>
                            </p:childTnLst>
                          </p:cTn>
                        </p:par>
                        <p:par>
                          <p:cTn id="50" fill="hold">
                            <p:stCondLst>
                              <p:cond delay="1500"/>
                            </p:stCondLst>
                            <p:childTnLst>
                              <p:par>
                                <p:cTn id="51" presetID="1" presetClass="entr" presetSubtype="0" fill="hold" grpId="0" nodeType="afterEffect">
                                  <p:stCondLst>
                                    <p:cond delay="0"/>
                                  </p:stCondLst>
                                  <p:childTnLst>
                                    <p:set>
                                      <p:cBhvr>
                                        <p:cTn id="52" dur="1" fill="hold">
                                          <p:stCondLst>
                                            <p:cond delay="499"/>
                                          </p:stCondLst>
                                        </p:cTn>
                                        <p:tgtEl>
                                          <p:spTgt spid="42019"/>
                                        </p:tgtEl>
                                        <p:attrNameLst>
                                          <p:attrName>style.visibility</p:attrName>
                                        </p:attrNameLst>
                                      </p:cBhvr>
                                      <p:to>
                                        <p:strVal val="visible"/>
                                      </p:to>
                                    </p:set>
                                  </p:childTnLst>
                                  <p:subTnLst>
                                    <p:set>
                                      <p:cBhvr override="childStyle">
                                        <p:cTn dur="1" fill="hold" display="0" masterRel="sameClick" afterEffect="1">
                                          <p:stCondLst>
                                            <p:cond evt="end" delay="0">
                                              <p:tn val="51"/>
                                            </p:cond>
                                          </p:stCondLst>
                                        </p:cTn>
                                        <p:tgtEl>
                                          <p:spTgt spid="42019"/>
                                        </p:tgtEl>
                                        <p:attrNameLst>
                                          <p:attrName>style.visibility</p:attrName>
                                        </p:attrNameLst>
                                      </p:cBhvr>
                                      <p:to>
                                        <p:strVal val="hidden"/>
                                      </p:to>
                                    </p:set>
                                  </p:subTnLst>
                                </p:cTn>
                              </p:par>
                            </p:childTnLst>
                          </p:cTn>
                        </p:par>
                        <p:par>
                          <p:cTn id="53" fill="hold">
                            <p:stCondLst>
                              <p:cond delay="2000"/>
                            </p:stCondLst>
                            <p:childTnLst>
                              <p:par>
                                <p:cTn id="54" presetID="1" presetClass="entr" presetSubtype="0" fill="hold" grpId="0" nodeType="afterEffect">
                                  <p:stCondLst>
                                    <p:cond delay="0"/>
                                  </p:stCondLst>
                                  <p:childTnLst>
                                    <p:set>
                                      <p:cBhvr>
                                        <p:cTn id="55" dur="1" fill="hold">
                                          <p:stCondLst>
                                            <p:cond delay="499"/>
                                          </p:stCondLst>
                                        </p:cTn>
                                        <p:tgtEl>
                                          <p:spTgt spid="42018"/>
                                        </p:tgtEl>
                                        <p:attrNameLst>
                                          <p:attrName>style.visibility</p:attrName>
                                        </p:attrNameLst>
                                      </p:cBhvr>
                                      <p:to>
                                        <p:strVal val="visible"/>
                                      </p:to>
                                    </p:set>
                                  </p:childTnLst>
                                  <p:subTnLst>
                                    <p:set>
                                      <p:cBhvr override="childStyle">
                                        <p:cTn dur="1" fill="hold" display="0" masterRel="sameClick" afterEffect="1">
                                          <p:stCondLst>
                                            <p:cond evt="end" delay="0">
                                              <p:tn val="54"/>
                                            </p:cond>
                                          </p:stCondLst>
                                        </p:cTn>
                                        <p:tgtEl>
                                          <p:spTgt spid="42018"/>
                                        </p:tgtEl>
                                        <p:attrNameLst>
                                          <p:attrName>style.visibility</p:attrName>
                                        </p:attrNameLst>
                                      </p:cBhvr>
                                      <p:to>
                                        <p:strVal val="hidden"/>
                                      </p:to>
                                    </p:set>
                                  </p:subTnLst>
                                </p:cTn>
                              </p:par>
                            </p:childTnLst>
                          </p:cTn>
                        </p:par>
                        <p:par>
                          <p:cTn id="56" fill="hold">
                            <p:stCondLst>
                              <p:cond delay="2500"/>
                            </p:stCondLst>
                            <p:childTnLst>
                              <p:par>
                                <p:cTn id="57" presetID="1" presetClass="entr" presetSubtype="0" fill="hold" grpId="0" nodeType="afterEffect">
                                  <p:stCondLst>
                                    <p:cond delay="0"/>
                                  </p:stCondLst>
                                  <p:childTnLst>
                                    <p:set>
                                      <p:cBhvr>
                                        <p:cTn id="58" dur="1" fill="hold">
                                          <p:stCondLst>
                                            <p:cond delay="499"/>
                                          </p:stCondLst>
                                        </p:cTn>
                                        <p:tgtEl>
                                          <p:spTgt spid="4202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6" presetClass="entr" presetSubtype="26" fill="hold" grpId="0" nodeType="clickEffect">
                                  <p:stCondLst>
                                    <p:cond delay="0"/>
                                  </p:stCondLst>
                                  <p:childTnLst>
                                    <p:set>
                                      <p:cBhvr>
                                        <p:cTn id="62" dur="1" fill="hold">
                                          <p:stCondLst>
                                            <p:cond delay="0"/>
                                          </p:stCondLst>
                                        </p:cTn>
                                        <p:tgtEl>
                                          <p:spTgt spid="42031"/>
                                        </p:tgtEl>
                                        <p:attrNameLst>
                                          <p:attrName>style.visibility</p:attrName>
                                        </p:attrNameLst>
                                      </p:cBhvr>
                                      <p:to>
                                        <p:strVal val="visible"/>
                                      </p:to>
                                    </p:set>
                                    <p:animEffect transition="in" filter="barn(inHorizontal)">
                                      <p:cBhvr>
                                        <p:cTn id="63" dur="500"/>
                                        <p:tgtEl>
                                          <p:spTgt spid="42031"/>
                                        </p:tgtEl>
                                      </p:cBhvr>
                                    </p:animEffect>
                                  </p:childTnLst>
                                </p:cTn>
                              </p:par>
                            </p:childTnLst>
                          </p:cTn>
                        </p:par>
                        <p:par>
                          <p:cTn id="64" fill="hold">
                            <p:stCondLst>
                              <p:cond delay="500"/>
                            </p:stCondLst>
                            <p:childTnLst>
                              <p:par>
                                <p:cTn id="65" presetID="1" presetClass="entr" presetSubtype="0" fill="hold" grpId="0" nodeType="afterEffect">
                                  <p:stCondLst>
                                    <p:cond delay="1000"/>
                                  </p:stCondLst>
                                  <p:childTnLst>
                                    <p:set>
                                      <p:cBhvr>
                                        <p:cTn id="66" dur="1" fill="hold">
                                          <p:stCondLst>
                                            <p:cond delay="499"/>
                                          </p:stCondLst>
                                        </p:cTn>
                                        <p:tgtEl>
                                          <p:spTgt spid="42020"/>
                                        </p:tgtEl>
                                        <p:attrNameLst>
                                          <p:attrName>style.visibility</p:attrName>
                                        </p:attrNameLst>
                                      </p:cBhvr>
                                      <p:to>
                                        <p:strVal val="visible"/>
                                      </p:to>
                                    </p:set>
                                  </p:childTnLst>
                                  <p:subTnLst>
                                    <p:set>
                                      <p:cBhvr override="childStyle">
                                        <p:cTn dur="1" fill="hold" display="0" masterRel="sameClick" afterEffect="1">
                                          <p:stCondLst>
                                            <p:cond evt="end" delay="0">
                                              <p:tn val="65"/>
                                            </p:cond>
                                          </p:stCondLst>
                                        </p:cTn>
                                        <p:tgtEl>
                                          <p:spTgt spid="42020"/>
                                        </p:tgtEl>
                                        <p:attrNameLst>
                                          <p:attrName>style.visibility</p:attrName>
                                        </p:attrNameLst>
                                      </p:cBhvr>
                                      <p:to>
                                        <p:strVal val="hidden"/>
                                      </p:to>
                                    </p:set>
                                  </p:subTnLst>
                                </p:cTn>
                              </p:par>
                            </p:childTnLst>
                          </p:cTn>
                        </p:par>
                        <p:par>
                          <p:cTn id="67" fill="hold">
                            <p:stCondLst>
                              <p:cond delay="2000"/>
                            </p:stCondLst>
                            <p:childTnLst>
                              <p:par>
                                <p:cTn id="68" presetID="1" presetClass="entr" presetSubtype="0" fill="hold" grpId="0" nodeType="afterEffect">
                                  <p:stCondLst>
                                    <p:cond delay="0"/>
                                  </p:stCondLst>
                                  <p:childTnLst>
                                    <p:set>
                                      <p:cBhvr>
                                        <p:cTn id="69" dur="1" fill="hold">
                                          <p:stCondLst>
                                            <p:cond delay="499"/>
                                          </p:stCondLst>
                                        </p:cTn>
                                        <p:tgtEl>
                                          <p:spTgt spid="42021"/>
                                        </p:tgtEl>
                                        <p:attrNameLst>
                                          <p:attrName>style.visibility</p:attrName>
                                        </p:attrNameLst>
                                      </p:cBhvr>
                                      <p:to>
                                        <p:strVal val="visible"/>
                                      </p:to>
                                    </p:set>
                                  </p:childTnLst>
                                  <p:subTnLst>
                                    <p:set>
                                      <p:cBhvr override="childStyle">
                                        <p:cTn dur="1" fill="hold" display="0" masterRel="sameClick" afterEffect="1">
                                          <p:stCondLst>
                                            <p:cond evt="end" delay="0">
                                              <p:tn val="68"/>
                                            </p:cond>
                                          </p:stCondLst>
                                        </p:cTn>
                                        <p:tgtEl>
                                          <p:spTgt spid="42021"/>
                                        </p:tgtEl>
                                        <p:attrNameLst>
                                          <p:attrName>style.visibility</p:attrName>
                                        </p:attrNameLst>
                                      </p:cBhvr>
                                      <p:to>
                                        <p:strVal val="hidden"/>
                                      </p:to>
                                    </p:set>
                                  </p:subTnLst>
                                </p:cTn>
                              </p:par>
                            </p:childTnLst>
                          </p:cTn>
                        </p:par>
                        <p:par>
                          <p:cTn id="70" fill="hold">
                            <p:stCondLst>
                              <p:cond delay="2500"/>
                            </p:stCondLst>
                            <p:childTnLst>
                              <p:par>
                                <p:cTn id="71" presetID="1" presetClass="entr" presetSubtype="0" fill="hold" grpId="0" nodeType="afterEffect">
                                  <p:stCondLst>
                                    <p:cond delay="0"/>
                                  </p:stCondLst>
                                  <p:childTnLst>
                                    <p:set>
                                      <p:cBhvr>
                                        <p:cTn id="72" dur="1" fill="hold">
                                          <p:stCondLst>
                                            <p:cond delay="499"/>
                                          </p:stCondLst>
                                        </p:cTn>
                                        <p:tgtEl>
                                          <p:spTgt spid="42022"/>
                                        </p:tgtEl>
                                        <p:attrNameLst>
                                          <p:attrName>style.visibility</p:attrName>
                                        </p:attrNameLst>
                                      </p:cBhvr>
                                      <p:to>
                                        <p:strVal val="visible"/>
                                      </p:to>
                                    </p:set>
                                  </p:childTnLst>
                                  <p:subTnLst>
                                    <p:set>
                                      <p:cBhvr override="childStyle">
                                        <p:cTn dur="1" fill="hold" display="0" masterRel="sameClick" afterEffect="1">
                                          <p:stCondLst>
                                            <p:cond evt="end" delay="0">
                                              <p:tn val="71"/>
                                            </p:cond>
                                          </p:stCondLst>
                                        </p:cTn>
                                        <p:tgtEl>
                                          <p:spTgt spid="42022"/>
                                        </p:tgtEl>
                                        <p:attrNameLst>
                                          <p:attrName>style.visibility</p:attrName>
                                        </p:attrNameLst>
                                      </p:cBhvr>
                                      <p:to>
                                        <p:strVal val="hidden"/>
                                      </p:to>
                                    </p:set>
                                  </p:subTnLst>
                                </p:cTn>
                              </p:par>
                            </p:childTnLst>
                          </p:cTn>
                        </p:par>
                        <p:par>
                          <p:cTn id="73" fill="hold">
                            <p:stCondLst>
                              <p:cond delay="3000"/>
                            </p:stCondLst>
                            <p:childTnLst>
                              <p:par>
                                <p:cTn id="74" presetID="1" presetClass="entr" presetSubtype="0" fill="hold" grpId="0" nodeType="afterEffect">
                                  <p:stCondLst>
                                    <p:cond delay="0"/>
                                  </p:stCondLst>
                                  <p:childTnLst>
                                    <p:set>
                                      <p:cBhvr>
                                        <p:cTn id="75" dur="1" fill="hold">
                                          <p:stCondLst>
                                            <p:cond delay="499"/>
                                          </p:stCondLst>
                                        </p:cTn>
                                        <p:tgtEl>
                                          <p:spTgt spid="42023"/>
                                        </p:tgtEl>
                                        <p:attrNameLst>
                                          <p:attrName>style.visibility</p:attrName>
                                        </p:attrNameLst>
                                      </p:cBhvr>
                                      <p:to>
                                        <p:strVal val="visible"/>
                                      </p:to>
                                    </p:set>
                                  </p:childTnLst>
                                </p:cTn>
                              </p:par>
                            </p:childTnLst>
                          </p:cTn>
                        </p:par>
                        <p:par>
                          <p:cTn id="76" fill="hold">
                            <p:stCondLst>
                              <p:cond delay="3500"/>
                            </p:stCondLst>
                            <p:childTnLst>
                              <p:par>
                                <p:cTn id="77" presetID="1" presetClass="entr" presetSubtype="0" fill="hold" grpId="0" nodeType="afterEffect">
                                  <p:stCondLst>
                                    <p:cond delay="0"/>
                                  </p:stCondLst>
                                  <p:childTnLst>
                                    <p:set>
                                      <p:cBhvr>
                                        <p:cTn id="78" dur="1" fill="hold">
                                          <p:stCondLst>
                                            <p:cond delay="499"/>
                                          </p:stCondLst>
                                        </p:cTn>
                                        <p:tgtEl>
                                          <p:spTgt spid="4203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3" presetClass="entr" presetSubtype="16" fill="hold" grpId="0" nodeType="clickEffect">
                                  <p:stCondLst>
                                    <p:cond delay="0"/>
                                  </p:stCondLst>
                                  <p:childTnLst>
                                    <p:set>
                                      <p:cBhvr>
                                        <p:cTn id="82" dur="1" fill="hold">
                                          <p:stCondLst>
                                            <p:cond delay="0"/>
                                          </p:stCondLst>
                                        </p:cTn>
                                        <p:tgtEl>
                                          <p:spTgt spid="42033"/>
                                        </p:tgtEl>
                                        <p:attrNameLst>
                                          <p:attrName>style.visibility</p:attrName>
                                        </p:attrNameLst>
                                      </p:cBhvr>
                                      <p:to>
                                        <p:strVal val="visible"/>
                                      </p:to>
                                    </p:set>
                                    <p:anim calcmode="lin" valueType="num">
                                      <p:cBhvr>
                                        <p:cTn id="83" dur="500" fill="hold"/>
                                        <p:tgtEl>
                                          <p:spTgt spid="42033"/>
                                        </p:tgtEl>
                                        <p:attrNameLst>
                                          <p:attrName>ppt_w</p:attrName>
                                        </p:attrNameLst>
                                      </p:cBhvr>
                                      <p:tavLst>
                                        <p:tav tm="0">
                                          <p:val>
                                            <p:fltVal val="0"/>
                                          </p:val>
                                        </p:tav>
                                        <p:tav tm="100000">
                                          <p:val>
                                            <p:strVal val="#ppt_w"/>
                                          </p:val>
                                        </p:tav>
                                      </p:tavLst>
                                    </p:anim>
                                    <p:anim calcmode="lin" valueType="num">
                                      <p:cBhvr>
                                        <p:cTn id="84" dur="500" fill="hold"/>
                                        <p:tgtEl>
                                          <p:spTgt spid="42033"/>
                                        </p:tgtEl>
                                        <p:attrNameLst>
                                          <p:attrName>ppt_h</p:attrName>
                                        </p:attrNameLst>
                                      </p:cBhvr>
                                      <p:tavLst>
                                        <p:tav tm="0">
                                          <p:val>
                                            <p:fltVal val="0"/>
                                          </p:val>
                                        </p:tav>
                                        <p:tav tm="100000">
                                          <p:val>
                                            <p:strVal val="#ppt_h"/>
                                          </p:val>
                                        </p:tav>
                                      </p:tavLst>
                                    </p:anim>
                                  </p:childTnLst>
                                </p:cTn>
                              </p:par>
                            </p:childTnLst>
                          </p:cTn>
                        </p:par>
                        <p:par>
                          <p:cTn id="85" fill="hold">
                            <p:stCondLst>
                              <p:cond delay="500"/>
                            </p:stCondLst>
                            <p:childTnLst>
                              <p:par>
                                <p:cTn id="86" presetID="1" presetClass="entr" presetSubtype="0" fill="hold" grpId="0" nodeType="afterEffect">
                                  <p:stCondLst>
                                    <p:cond delay="0"/>
                                  </p:stCondLst>
                                  <p:childTnLst>
                                    <p:set>
                                      <p:cBhvr>
                                        <p:cTn id="87" dur="1" fill="hold">
                                          <p:stCondLst>
                                            <p:cond delay="499"/>
                                          </p:stCondLst>
                                        </p:cTn>
                                        <p:tgtEl>
                                          <p:spTgt spid="42024"/>
                                        </p:tgtEl>
                                        <p:attrNameLst>
                                          <p:attrName>style.visibility</p:attrName>
                                        </p:attrNameLst>
                                      </p:cBhvr>
                                      <p:to>
                                        <p:strVal val="visible"/>
                                      </p:to>
                                    </p:set>
                                  </p:childTnLst>
                                  <p:subTnLst>
                                    <p:set>
                                      <p:cBhvr override="childStyle">
                                        <p:cTn dur="1" fill="hold" display="0" masterRel="sameClick" afterEffect="1">
                                          <p:stCondLst>
                                            <p:cond evt="end" delay="0">
                                              <p:tn val="86"/>
                                            </p:cond>
                                          </p:stCondLst>
                                        </p:cTn>
                                        <p:tgtEl>
                                          <p:spTgt spid="42024"/>
                                        </p:tgtEl>
                                        <p:attrNameLst>
                                          <p:attrName>style.visibility</p:attrName>
                                        </p:attrNameLst>
                                      </p:cBhvr>
                                      <p:to>
                                        <p:strVal val="hidden"/>
                                      </p:to>
                                    </p:set>
                                  </p:subTnLst>
                                </p:cTn>
                              </p:par>
                            </p:childTnLst>
                          </p:cTn>
                        </p:par>
                        <p:par>
                          <p:cTn id="88" fill="hold">
                            <p:stCondLst>
                              <p:cond delay="1000"/>
                            </p:stCondLst>
                            <p:childTnLst>
                              <p:par>
                                <p:cTn id="89" presetID="1" presetClass="entr" presetSubtype="0" fill="hold" grpId="0" nodeType="afterEffect">
                                  <p:stCondLst>
                                    <p:cond delay="0"/>
                                  </p:stCondLst>
                                  <p:childTnLst>
                                    <p:set>
                                      <p:cBhvr>
                                        <p:cTn id="90" dur="1" fill="hold">
                                          <p:stCondLst>
                                            <p:cond delay="499"/>
                                          </p:stCondLst>
                                        </p:cTn>
                                        <p:tgtEl>
                                          <p:spTgt spid="42025"/>
                                        </p:tgtEl>
                                        <p:attrNameLst>
                                          <p:attrName>style.visibility</p:attrName>
                                        </p:attrNameLst>
                                      </p:cBhvr>
                                      <p:to>
                                        <p:strVal val="visible"/>
                                      </p:to>
                                    </p:set>
                                  </p:childTnLst>
                                  <p:subTnLst>
                                    <p:set>
                                      <p:cBhvr override="childStyle">
                                        <p:cTn dur="1" fill="hold" display="0" masterRel="sameClick" afterEffect="1">
                                          <p:stCondLst>
                                            <p:cond evt="end" delay="0">
                                              <p:tn val="89"/>
                                            </p:cond>
                                          </p:stCondLst>
                                        </p:cTn>
                                        <p:tgtEl>
                                          <p:spTgt spid="42025"/>
                                        </p:tgtEl>
                                        <p:attrNameLst>
                                          <p:attrName>style.visibility</p:attrName>
                                        </p:attrNameLst>
                                      </p:cBhvr>
                                      <p:to>
                                        <p:strVal val="hidden"/>
                                      </p:to>
                                    </p:set>
                                  </p:subTnLst>
                                </p:cTn>
                              </p:par>
                            </p:childTnLst>
                          </p:cTn>
                        </p:par>
                        <p:par>
                          <p:cTn id="91" fill="hold">
                            <p:stCondLst>
                              <p:cond delay="1500"/>
                            </p:stCondLst>
                            <p:childTnLst>
                              <p:par>
                                <p:cTn id="92" presetID="1" presetClass="entr" presetSubtype="0" fill="hold" grpId="0" nodeType="afterEffect">
                                  <p:stCondLst>
                                    <p:cond delay="0"/>
                                  </p:stCondLst>
                                  <p:childTnLst>
                                    <p:set>
                                      <p:cBhvr>
                                        <p:cTn id="93" dur="1" fill="hold">
                                          <p:stCondLst>
                                            <p:cond delay="499"/>
                                          </p:stCondLst>
                                        </p:cTn>
                                        <p:tgtEl>
                                          <p:spTgt spid="42028"/>
                                        </p:tgtEl>
                                        <p:attrNameLst>
                                          <p:attrName>style.visibility</p:attrName>
                                        </p:attrNameLst>
                                      </p:cBhvr>
                                      <p:to>
                                        <p:strVal val="visible"/>
                                      </p:to>
                                    </p:set>
                                  </p:childTnLst>
                                  <p:subTnLst>
                                    <p:set>
                                      <p:cBhvr override="childStyle">
                                        <p:cTn dur="1" fill="hold" display="0" masterRel="sameClick" afterEffect="1">
                                          <p:stCondLst>
                                            <p:cond evt="end" delay="0">
                                              <p:tn val="92"/>
                                            </p:cond>
                                          </p:stCondLst>
                                        </p:cTn>
                                        <p:tgtEl>
                                          <p:spTgt spid="42028"/>
                                        </p:tgtEl>
                                        <p:attrNameLst>
                                          <p:attrName>style.visibility</p:attrName>
                                        </p:attrNameLst>
                                      </p:cBhvr>
                                      <p:to>
                                        <p:strVal val="hidden"/>
                                      </p:to>
                                    </p:set>
                                  </p:subTnLst>
                                </p:cTn>
                              </p:par>
                            </p:childTnLst>
                          </p:cTn>
                        </p:par>
                        <p:par>
                          <p:cTn id="94" fill="hold">
                            <p:stCondLst>
                              <p:cond delay="2000"/>
                            </p:stCondLst>
                            <p:childTnLst>
                              <p:par>
                                <p:cTn id="95" presetID="1" presetClass="entr" presetSubtype="0" fill="hold" grpId="0" nodeType="afterEffect">
                                  <p:stCondLst>
                                    <p:cond delay="0"/>
                                  </p:stCondLst>
                                  <p:childTnLst>
                                    <p:set>
                                      <p:cBhvr>
                                        <p:cTn id="96" dur="1" fill="hold">
                                          <p:stCondLst>
                                            <p:cond delay="499"/>
                                          </p:stCondLst>
                                        </p:cTn>
                                        <p:tgtEl>
                                          <p:spTgt spid="42027"/>
                                        </p:tgtEl>
                                        <p:attrNameLst>
                                          <p:attrName>style.visibility</p:attrName>
                                        </p:attrNameLst>
                                      </p:cBhvr>
                                      <p:to>
                                        <p:strVal val="visible"/>
                                      </p:to>
                                    </p:set>
                                  </p:childTnLst>
                                  <p:subTnLst>
                                    <p:set>
                                      <p:cBhvr override="childStyle">
                                        <p:cTn dur="1" fill="hold" display="0" masterRel="sameClick" afterEffect="1">
                                          <p:stCondLst>
                                            <p:cond evt="end" delay="0">
                                              <p:tn val="95"/>
                                            </p:cond>
                                          </p:stCondLst>
                                        </p:cTn>
                                        <p:tgtEl>
                                          <p:spTgt spid="42027"/>
                                        </p:tgtEl>
                                        <p:attrNameLst>
                                          <p:attrName>style.visibility</p:attrName>
                                        </p:attrNameLst>
                                      </p:cBhvr>
                                      <p:to>
                                        <p:strVal val="hidden"/>
                                      </p:to>
                                    </p:set>
                                  </p:subTnLst>
                                </p:cTn>
                              </p:par>
                            </p:childTnLst>
                          </p:cTn>
                        </p:par>
                        <p:par>
                          <p:cTn id="97" fill="hold">
                            <p:stCondLst>
                              <p:cond delay="2500"/>
                            </p:stCondLst>
                            <p:childTnLst>
                              <p:par>
                                <p:cTn id="98" presetID="1" presetClass="entr" presetSubtype="0" fill="hold" grpId="0" nodeType="afterEffect">
                                  <p:stCondLst>
                                    <p:cond delay="0"/>
                                  </p:stCondLst>
                                  <p:childTnLst>
                                    <p:set>
                                      <p:cBhvr>
                                        <p:cTn id="99" dur="1" fill="hold">
                                          <p:stCondLst>
                                            <p:cond delay="499"/>
                                          </p:stCondLst>
                                        </p:cTn>
                                        <p:tgtEl>
                                          <p:spTgt spid="42026"/>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2" presetClass="entr" presetSubtype="8" fill="hold" grpId="0" nodeType="clickEffect">
                                  <p:stCondLst>
                                    <p:cond delay="0"/>
                                  </p:stCondLst>
                                  <p:childTnLst>
                                    <p:set>
                                      <p:cBhvr>
                                        <p:cTn id="103" dur="1" fill="hold">
                                          <p:stCondLst>
                                            <p:cond delay="0"/>
                                          </p:stCondLst>
                                        </p:cTn>
                                        <p:tgtEl>
                                          <p:spTgt spid="42034"/>
                                        </p:tgtEl>
                                        <p:attrNameLst>
                                          <p:attrName>style.visibility</p:attrName>
                                        </p:attrNameLst>
                                      </p:cBhvr>
                                      <p:to>
                                        <p:strVal val="visible"/>
                                      </p:to>
                                    </p:set>
                                    <p:anim calcmode="lin" valueType="num">
                                      <p:cBhvr additive="base">
                                        <p:cTn id="104" dur="500" fill="hold"/>
                                        <p:tgtEl>
                                          <p:spTgt spid="42034"/>
                                        </p:tgtEl>
                                        <p:attrNameLst>
                                          <p:attrName>ppt_x</p:attrName>
                                        </p:attrNameLst>
                                      </p:cBhvr>
                                      <p:tavLst>
                                        <p:tav tm="0">
                                          <p:val>
                                            <p:strVal val="0-#ppt_w/2"/>
                                          </p:val>
                                        </p:tav>
                                        <p:tav tm="100000">
                                          <p:val>
                                            <p:strVal val="#ppt_x"/>
                                          </p:val>
                                        </p:tav>
                                      </p:tavLst>
                                    </p:anim>
                                    <p:anim calcmode="lin" valueType="num">
                                      <p:cBhvr additive="base">
                                        <p:cTn id="105" dur="500" fill="hold"/>
                                        <p:tgtEl>
                                          <p:spTgt spid="42034"/>
                                        </p:tgtEl>
                                        <p:attrNameLst>
                                          <p:attrName>ppt_y</p:attrName>
                                        </p:attrNameLst>
                                      </p:cBhvr>
                                      <p:tavLst>
                                        <p:tav tm="0">
                                          <p:val>
                                            <p:strVal val="#ppt_y"/>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2" presetClass="entr" presetSubtype="1" fill="hold" grpId="0" nodeType="clickEffect">
                                  <p:stCondLst>
                                    <p:cond delay="0"/>
                                  </p:stCondLst>
                                  <p:childTnLst>
                                    <p:set>
                                      <p:cBhvr>
                                        <p:cTn id="109" dur="1" fill="hold">
                                          <p:stCondLst>
                                            <p:cond delay="0"/>
                                          </p:stCondLst>
                                        </p:cTn>
                                        <p:tgtEl>
                                          <p:spTgt spid="42035"/>
                                        </p:tgtEl>
                                        <p:attrNameLst>
                                          <p:attrName>style.visibility</p:attrName>
                                        </p:attrNameLst>
                                      </p:cBhvr>
                                      <p:to>
                                        <p:strVal val="visible"/>
                                      </p:to>
                                    </p:set>
                                    <p:anim calcmode="lin" valueType="num">
                                      <p:cBhvr additive="base">
                                        <p:cTn id="110" dur="500" fill="hold"/>
                                        <p:tgtEl>
                                          <p:spTgt spid="42035"/>
                                        </p:tgtEl>
                                        <p:attrNameLst>
                                          <p:attrName>ppt_x</p:attrName>
                                        </p:attrNameLst>
                                      </p:cBhvr>
                                      <p:tavLst>
                                        <p:tav tm="0">
                                          <p:val>
                                            <p:strVal val="#ppt_x"/>
                                          </p:val>
                                        </p:tav>
                                        <p:tav tm="100000">
                                          <p:val>
                                            <p:strVal val="#ppt_x"/>
                                          </p:val>
                                        </p:tav>
                                      </p:tavLst>
                                    </p:anim>
                                    <p:anim calcmode="lin" valueType="num">
                                      <p:cBhvr additive="base">
                                        <p:cTn id="111" dur="500" fill="hold"/>
                                        <p:tgtEl>
                                          <p:spTgt spid="42035"/>
                                        </p:tgtEl>
                                        <p:attrNameLst>
                                          <p:attrName>ppt_y</p:attrName>
                                        </p:attrNameLst>
                                      </p:cBhvr>
                                      <p:tavLst>
                                        <p:tav tm="0">
                                          <p:val>
                                            <p:strVal val="0-#ppt_h/2"/>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2" presetClass="entr" presetSubtype="2" fill="hold" grpId="0" nodeType="clickEffect">
                                  <p:stCondLst>
                                    <p:cond delay="0"/>
                                  </p:stCondLst>
                                  <p:childTnLst>
                                    <p:set>
                                      <p:cBhvr>
                                        <p:cTn id="115" dur="1" fill="hold">
                                          <p:stCondLst>
                                            <p:cond delay="0"/>
                                          </p:stCondLst>
                                        </p:cTn>
                                        <p:tgtEl>
                                          <p:spTgt spid="42036"/>
                                        </p:tgtEl>
                                        <p:attrNameLst>
                                          <p:attrName>style.visibility</p:attrName>
                                        </p:attrNameLst>
                                      </p:cBhvr>
                                      <p:to>
                                        <p:strVal val="visible"/>
                                      </p:to>
                                    </p:set>
                                    <p:anim calcmode="lin" valueType="num">
                                      <p:cBhvr additive="base">
                                        <p:cTn id="116" dur="500" fill="hold"/>
                                        <p:tgtEl>
                                          <p:spTgt spid="42036"/>
                                        </p:tgtEl>
                                        <p:attrNameLst>
                                          <p:attrName>ppt_x</p:attrName>
                                        </p:attrNameLst>
                                      </p:cBhvr>
                                      <p:tavLst>
                                        <p:tav tm="0">
                                          <p:val>
                                            <p:strVal val="1+#ppt_w/2"/>
                                          </p:val>
                                        </p:tav>
                                        <p:tav tm="100000">
                                          <p:val>
                                            <p:strVal val="#ppt_x"/>
                                          </p:val>
                                        </p:tav>
                                      </p:tavLst>
                                    </p:anim>
                                    <p:anim calcmode="lin" valueType="num">
                                      <p:cBhvr additive="base">
                                        <p:cTn id="117" dur="500" fill="hold"/>
                                        <p:tgtEl>
                                          <p:spTgt spid="420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2" grpId="0" bldLvl="0" animBg="1" autoUpdateAnimBg="0"/>
      <p:bldP spid="41993" grpId="0" bldLvl="0" animBg="1" autoUpdateAnimBg="0"/>
      <p:bldP spid="41994" grpId="0" bldLvl="0" animBg="1" autoUpdateAnimBg="0"/>
      <p:bldP spid="41995" grpId="0" bldLvl="0" animBg="1" autoUpdateAnimBg="0"/>
      <p:bldP spid="42016" grpId="0" animBg="1"/>
      <p:bldP spid="42017" grpId="0" animBg="1"/>
      <p:bldP spid="42018" grpId="0" animBg="1"/>
      <p:bldP spid="42019" grpId="0" animBg="1"/>
      <p:bldP spid="42020" grpId="0" animBg="1"/>
      <p:bldP spid="42021" grpId="0" animBg="1"/>
      <p:bldP spid="42022" grpId="0" animBg="1"/>
      <p:bldP spid="42023" grpId="0" animBg="1"/>
      <p:bldP spid="42024" grpId="0" animBg="1"/>
      <p:bldP spid="42025" grpId="0" animBg="1"/>
      <p:bldP spid="42026" grpId="0" animBg="1"/>
      <p:bldP spid="42027" grpId="0" animBg="1"/>
      <p:bldP spid="42028" grpId="0" animBg="1"/>
      <p:bldP spid="42029" grpId="0" bldLvl="0" animBg="1"/>
      <p:bldP spid="42030" grpId="0" bldLvl="0" animBg="1"/>
      <p:bldP spid="42031" grpId="0" bldLvl="0" animBg="1" autoUpdateAnimBg="0"/>
      <p:bldP spid="42032" grpId="0" bldLvl="0" animBg="1" autoUpdateAnimBg="0"/>
      <p:bldP spid="42033" grpId="0" autoUpdateAnimBg="0"/>
      <p:bldP spid="42034" grpId="0" bldLvl="0" animBg="1" autoUpdateAnimBg="0"/>
      <p:bldP spid="42035" grpId="0" bldLvl="0" animBg="1" autoUpdateAnimBg="0"/>
      <p:bldP spid="42036"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4" name="Group 4"/>
          <p:cNvGrpSpPr/>
          <p:nvPr/>
        </p:nvGrpSpPr>
        <p:grpSpPr bwMode="auto">
          <a:xfrm>
            <a:off x="2029460" y="63500"/>
            <a:ext cx="4828540" cy="1365250"/>
            <a:chOff x="1536" y="40"/>
            <a:chExt cx="2640" cy="731"/>
          </a:xfrm>
        </p:grpSpPr>
        <p:pic>
          <p:nvPicPr>
            <p:cNvPr id="61445" name="Picture 5" descr="按钮库_圆角04_11"/>
            <p:cNvPicPr>
              <a:picLocks noChangeAspect="1" noChangeArrowheads="1"/>
            </p:cNvPicPr>
            <p:nvPr/>
          </p:nvPicPr>
          <p:blipFill>
            <a:blip r:embed="rId1"/>
            <a:srcRect/>
            <a:stretch>
              <a:fillRect/>
            </a:stretch>
          </p:blipFill>
          <p:spPr bwMode="auto">
            <a:xfrm>
              <a:off x="1728" y="40"/>
              <a:ext cx="2448" cy="731"/>
            </a:xfrm>
            <a:prstGeom prst="rect">
              <a:avLst/>
            </a:prstGeom>
            <a:noFill/>
            <a:extLst>
              <a:ext uri="{909E8E84-426E-40DD-AFC4-6F175D3DCCD1}">
                <a14:hiddenFill xmlns:a14="http://schemas.microsoft.com/office/drawing/2010/main">
                  <a:solidFill>
                    <a:srgbClr val="FFFFFF"/>
                  </a:solidFill>
                </a14:hiddenFill>
              </a:ext>
            </a:extLst>
          </p:spPr>
        </p:pic>
        <p:sp>
          <p:nvSpPr>
            <p:cNvPr id="61446" name="Rectangle 6"/>
            <p:cNvSpPr>
              <a:spLocks noChangeArrowheads="1"/>
            </p:cNvSpPr>
            <p:nvPr/>
          </p:nvSpPr>
          <p:spPr bwMode="auto">
            <a:xfrm>
              <a:off x="1536" y="51"/>
              <a:ext cx="2640" cy="720"/>
            </a:xfrm>
            <a:prstGeom prst="rect">
              <a:avLst/>
            </a:prstGeom>
            <a:noFill/>
            <a:ln>
              <a:noFill/>
            </a:ln>
            <a:effectLst>
              <a:outerShdw dist="35921" dir="2700000" algn="ctr" rotWithShape="0">
                <a:srgbClr val="FFFF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a:r>
                <a:rPr lang="zh-CN" altLang="en-US" sz="6600" b="1">
                  <a:solidFill>
                    <a:srgbClr val="FF0066"/>
                  </a:solidFill>
                  <a:latin typeface="黑体" panose="02010609060101010101" pitchFamily="2" charset="-122"/>
                  <a:ea typeface="黑体" panose="02010609060101010101" pitchFamily="2" charset="-122"/>
                </a:rPr>
                <a:t>疑难解析</a:t>
              </a:r>
              <a:endParaRPr lang="zh-CN" altLang="en-US" sz="6600" b="1">
                <a:solidFill>
                  <a:srgbClr val="FF0066"/>
                </a:solidFill>
                <a:latin typeface="黑体" panose="02010609060101010101" pitchFamily="2" charset="-122"/>
                <a:ea typeface="黑体" panose="02010609060101010101" pitchFamily="2" charset="-122"/>
              </a:endParaRPr>
            </a:p>
          </p:txBody>
        </p:sp>
      </p:grpSp>
      <p:sp>
        <p:nvSpPr>
          <p:cNvPr id="61447" name="Rectangle 7"/>
          <p:cNvSpPr>
            <a:spLocks noChangeArrowheads="1"/>
          </p:cNvSpPr>
          <p:nvPr/>
        </p:nvSpPr>
        <p:spPr bwMode="auto">
          <a:xfrm>
            <a:off x="329565" y="1309370"/>
            <a:ext cx="8484870" cy="829945"/>
          </a:xfrm>
          <a:prstGeom prst="rect">
            <a:avLst/>
          </a:prstGeom>
          <a:solidFill>
            <a:schemeClr val="accent3"/>
          </a:solidFill>
          <a:ln w="28575" cmpd="sng">
            <a:solidFill>
              <a:srgbClr val="0000FF"/>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scene3d>
              <a:camera prst="orthographicFront"/>
              <a:lightRig rig="threePt" dir="t"/>
            </a:scene3d>
          </a:bodyPr>
          <a:lstStyle/>
          <a:p>
            <a:pPr>
              <a:lnSpc>
                <a:spcPct val="80000"/>
              </a:lnSpc>
              <a:spcBef>
                <a:spcPct val="50000"/>
              </a:spcBef>
            </a:pPr>
            <a:r>
              <a:rPr kumimoji="1" lang="en-US" altLang="zh-CN" sz="6000" b="1">
                <a:ln w="22225">
                  <a:solidFill>
                    <a:schemeClr val="accent2"/>
                  </a:solidFill>
                  <a:prstDash val="solid"/>
                </a:ln>
                <a:solidFill>
                  <a:srgbClr val="FF0000"/>
                </a:solidFill>
                <a:effectLst/>
                <a:latin typeface="黑体" panose="02010609060101010101" pitchFamily="2" charset="-122"/>
                <a:ea typeface="黑体" panose="02010609060101010101" pitchFamily="2" charset="-122"/>
              </a:rPr>
              <a:t>1.</a:t>
            </a:r>
            <a:r>
              <a:rPr kumimoji="1" lang="zh-CN" altLang="en-US" sz="6000" b="1">
                <a:ln w="22225">
                  <a:solidFill>
                    <a:schemeClr val="accent2"/>
                  </a:solidFill>
                  <a:prstDash val="solid"/>
                </a:ln>
                <a:solidFill>
                  <a:srgbClr val="FF0000"/>
                </a:solidFill>
                <a:effectLst/>
                <a:latin typeface="黑体" panose="02010609060101010101" pitchFamily="2" charset="-122"/>
                <a:ea typeface="黑体" panose="02010609060101010101" pitchFamily="2" charset="-122"/>
              </a:rPr>
              <a:t>为什么先叙述中路军？</a:t>
            </a:r>
            <a:endParaRPr kumimoji="1" lang="zh-CN" altLang="en-US" sz="6000" b="1">
              <a:ln w="22225">
                <a:solidFill>
                  <a:schemeClr val="accent2"/>
                </a:solidFill>
                <a:prstDash val="solid"/>
              </a:ln>
              <a:solidFill>
                <a:srgbClr val="FF0000"/>
              </a:solidFill>
              <a:effectLst/>
              <a:latin typeface="黑体" panose="02010609060101010101" pitchFamily="2" charset="-122"/>
              <a:ea typeface="黑体" panose="02010609060101010101" pitchFamily="2" charset="-122"/>
            </a:endParaRPr>
          </a:p>
        </p:txBody>
      </p:sp>
      <p:sp>
        <p:nvSpPr>
          <p:cNvPr id="61448" name="Rectangle 8"/>
          <p:cNvSpPr>
            <a:spLocks noChangeArrowheads="1"/>
          </p:cNvSpPr>
          <p:nvPr/>
        </p:nvSpPr>
        <p:spPr bwMode="auto">
          <a:xfrm>
            <a:off x="268605" y="2319655"/>
            <a:ext cx="8667750" cy="1014730"/>
          </a:xfrm>
          <a:prstGeom prst="rect">
            <a:avLst/>
          </a:prstGeom>
          <a:solidFill>
            <a:schemeClr val="accent3"/>
          </a:solidFill>
          <a:ln w="28575" cmpd="sng">
            <a:solidFill>
              <a:srgbClr val="FF0000"/>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6000" b="1">
                <a:solidFill>
                  <a:srgbClr val="1115AB"/>
                </a:solidFill>
                <a:latin typeface="宋体" panose="02010600030101010101" pitchFamily="2" charset="-122"/>
              </a:rPr>
              <a:t>中路军首先发起渡江作战</a:t>
            </a:r>
            <a:endParaRPr kumimoji="1" lang="zh-CN" altLang="en-US" sz="6000" b="1">
              <a:solidFill>
                <a:srgbClr val="1115AB"/>
              </a:solidFill>
              <a:latin typeface="宋体" panose="02010600030101010101" pitchFamily="2" charset="-122"/>
            </a:endParaRPr>
          </a:p>
        </p:txBody>
      </p:sp>
      <p:pic>
        <p:nvPicPr>
          <p:cNvPr id="61450" name="Picture 10" descr="1"/>
          <p:cNvPicPr>
            <a:picLocks noChangeAspect="1" noChangeArrowheads="1"/>
          </p:cNvPicPr>
          <p:nvPr/>
        </p:nvPicPr>
        <p:blipFill>
          <a:blip r:embed="rId2"/>
          <a:srcRect/>
          <a:stretch>
            <a:fillRect/>
          </a:stretch>
        </p:blipFill>
        <p:spPr bwMode="auto">
          <a:xfrm>
            <a:off x="1752600" y="3487420"/>
            <a:ext cx="5257800" cy="3286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44"/>
                                        </p:tgtEl>
                                        <p:attrNameLst>
                                          <p:attrName>style.visibility</p:attrName>
                                        </p:attrNameLst>
                                      </p:cBhvr>
                                      <p:to>
                                        <p:strVal val="visible"/>
                                      </p:to>
                                    </p:set>
                                    <p:anim calcmode="lin" valueType="num">
                                      <p:cBhvr additive="base">
                                        <p:cTn id="7" dur="500" fill="hold"/>
                                        <p:tgtEl>
                                          <p:spTgt spid="61444"/>
                                        </p:tgtEl>
                                        <p:attrNameLst>
                                          <p:attrName>ppt_x</p:attrName>
                                        </p:attrNameLst>
                                      </p:cBhvr>
                                      <p:tavLst>
                                        <p:tav tm="0">
                                          <p:val>
                                            <p:strVal val="#ppt_x"/>
                                          </p:val>
                                        </p:tav>
                                        <p:tav tm="100000">
                                          <p:val>
                                            <p:strVal val="#ppt_x"/>
                                          </p:val>
                                        </p:tav>
                                      </p:tavLst>
                                    </p:anim>
                                    <p:anim calcmode="lin" valueType="num">
                                      <p:cBhvr additive="base">
                                        <p:cTn id="8" dur="500" fill="hold"/>
                                        <p:tgtEl>
                                          <p:spTgt spid="614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47"/>
                                        </p:tgtEl>
                                        <p:attrNameLst>
                                          <p:attrName>style.visibility</p:attrName>
                                        </p:attrNameLst>
                                      </p:cBhvr>
                                      <p:to>
                                        <p:strVal val="visible"/>
                                      </p:to>
                                    </p:set>
                                    <p:anim calcmode="lin" valueType="num">
                                      <p:cBhvr additive="base">
                                        <p:cTn id="13" dur="500" fill="hold"/>
                                        <p:tgtEl>
                                          <p:spTgt spid="61447"/>
                                        </p:tgtEl>
                                        <p:attrNameLst>
                                          <p:attrName>ppt_x</p:attrName>
                                        </p:attrNameLst>
                                      </p:cBhvr>
                                      <p:tavLst>
                                        <p:tav tm="0">
                                          <p:val>
                                            <p:strVal val="#ppt_x"/>
                                          </p:val>
                                        </p:tav>
                                        <p:tav tm="100000">
                                          <p:val>
                                            <p:strVal val="#ppt_x"/>
                                          </p:val>
                                        </p:tav>
                                      </p:tavLst>
                                    </p:anim>
                                    <p:anim calcmode="lin" valueType="num">
                                      <p:cBhvr additive="base">
                                        <p:cTn id="14" dur="500" fill="hold"/>
                                        <p:tgtEl>
                                          <p:spTgt spid="6144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448"/>
                                        </p:tgtEl>
                                        <p:attrNameLst>
                                          <p:attrName>style.visibility</p:attrName>
                                        </p:attrNameLst>
                                      </p:cBhvr>
                                      <p:to>
                                        <p:strVal val="visible"/>
                                      </p:to>
                                    </p:set>
                                    <p:anim calcmode="lin" valueType="num">
                                      <p:cBhvr additive="base">
                                        <p:cTn id="19" dur="500" fill="hold"/>
                                        <p:tgtEl>
                                          <p:spTgt spid="61448"/>
                                        </p:tgtEl>
                                        <p:attrNameLst>
                                          <p:attrName>ppt_x</p:attrName>
                                        </p:attrNameLst>
                                      </p:cBhvr>
                                      <p:tavLst>
                                        <p:tav tm="0">
                                          <p:val>
                                            <p:strVal val="#ppt_x"/>
                                          </p:val>
                                        </p:tav>
                                        <p:tav tm="100000">
                                          <p:val>
                                            <p:strVal val="#ppt_x"/>
                                          </p:val>
                                        </p:tav>
                                      </p:tavLst>
                                    </p:anim>
                                    <p:anim calcmode="lin" valueType="num">
                                      <p:cBhvr additive="base">
                                        <p:cTn id="20" dur="500" fill="hold"/>
                                        <p:tgtEl>
                                          <p:spTgt spid="6144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nodeType="clickEffect">
                                  <p:stCondLst>
                                    <p:cond delay="0"/>
                                  </p:stCondLst>
                                  <p:childTnLst>
                                    <p:set>
                                      <p:cBhvr>
                                        <p:cTn id="24" dur="1" fill="hold">
                                          <p:stCondLst>
                                            <p:cond delay="0"/>
                                          </p:stCondLst>
                                        </p:cTn>
                                        <p:tgtEl>
                                          <p:spTgt spid="61450"/>
                                        </p:tgtEl>
                                        <p:attrNameLst>
                                          <p:attrName>style.visibility</p:attrName>
                                        </p:attrNameLst>
                                      </p:cBhvr>
                                      <p:to>
                                        <p:strVal val="visible"/>
                                      </p:to>
                                    </p:set>
                                    <p:anim calcmode="lin" valueType="num">
                                      <p:cBhvr>
                                        <p:cTn id="25" dur="1000" fill="hold"/>
                                        <p:tgtEl>
                                          <p:spTgt spid="61450"/>
                                        </p:tgtEl>
                                        <p:attrNameLst>
                                          <p:attrName>ppt_x</p:attrName>
                                        </p:attrNameLst>
                                      </p:cBhvr>
                                      <p:tavLst>
                                        <p:tav tm="0">
                                          <p:val>
                                            <p:strVal val="#ppt_x-.2"/>
                                          </p:val>
                                        </p:tav>
                                        <p:tav tm="100000">
                                          <p:val>
                                            <p:strVal val="#ppt_x"/>
                                          </p:val>
                                        </p:tav>
                                      </p:tavLst>
                                    </p:anim>
                                    <p:anim calcmode="lin" valueType="num">
                                      <p:cBhvr>
                                        <p:cTn id="26" dur="1000" fill="hold"/>
                                        <p:tgtEl>
                                          <p:spTgt spid="61450"/>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1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7" grpId="0" bldLvl="0" animBg="1"/>
      <p:bldP spid="61448"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9701" name="Group 5"/>
          <p:cNvGrpSpPr/>
          <p:nvPr/>
        </p:nvGrpSpPr>
        <p:grpSpPr>
          <a:xfrm>
            <a:off x="-15240" y="85725"/>
            <a:ext cx="4471670" cy="1160780"/>
            <a:chOff x="-140" y="166"/>
            <a:chExt cx="2640" cy="731"/>
          </a:xfrm>
        </p:grpSpPr>
        <p:pic>
          <p:nvPicPr>
            <p:cNvPr id="30722" name="Picture 6" descr="按钮库_圆角04_11"/>
            <p:cNvPicPr>
              <a:picLocks noChangeAspect="1"/>
            </p:cNvPicPr>
            <p:nvPr/>
          </p:nvPicPr>
          <p:blipFill>
            <a:blip r:embed="rId1"/>
            <a:stretch>
              <a:fillRect/>
            </a:stretch>
          </p:blipFill>
          <p:spPr>
            <a:xfrm>
              <a:off x="16" y="166"/>
              <a:ext cx="2448" cy="731"/>
            </a:xfrm>
            <a:prstGeom prst="rect">
              <a:avLst/>
            </a:prstGeom>
            <a:noFill/>
            <a:ln w="9525">
              <a:noFill/>
            </a:ln>
          </p:spPr>
        </p:pic>
        <p:sp>
          <p:nvSpPr>
            <p:cNvPr id="30723" name="Rectangle 7"/>
            <p:cNvSpPr/>
            <p:nvPr/>
          </p:nvSpPr>
          <p:spPr>
            <a:xfrm>
              <a:off x="-140" y="166"/>
              <a:ext cx="2640" cy="720"/>
            </a:xfrm>
            <a:prstGeom prst="rect">
              <a:avLst/>
            </a:prstGeom>
            <a:noFill/>
            <a:ln w="9525">
              <a:noFill/>
            </a:ln>
            <a:effectLst>
              <a:outerShdw dist="35921" dir="2699999" algn="ctr" rotWithShape="0">
                <a:srgbClr val="FFFF00"/>
              </a:outerShdw>
            </a:effectLst>
          </p:spPr>
          <p:txBody>
            <a:bodyPr anchor="t"/>
            <a:p>
              <a:pPr algn="ctr"/>
              <a:r>
                <a:rPr lang="zh-CN" altLang="en-US" sz="6000" b="1" dirty="0">
                  <a:solidFill>
                    <a:srgbClr val="FF0066"/>
                  </a:solidFill>
                  <a:latin typeface="Arial" panose="020B0604020202020204" pitchFamily="34" charset="0"/>
                  <a:ea typeface="方正舒体" pitchFamily="2" charset="-122"/>
                </a:rPr>
                <a:t>作者简介</a:t>
              </a:r>
              <a:endParaRPr lang="zh-CN" altLang="en-US" sz="6000" b="1" dirty="0">
                <a:solidFill>
                  <a:srgbClr val="FF0066"/>
                </a:solidFill>
                <a:latin typeface="Arial" panose="020B0604020202020204" pitchFamily="34" charset="0"/>
                <a:ea typeface="方正舒体" pitchFamily="2" charset="-122"/>
              </a:endParaRPr>
            </a:p>
          </p:txBody>
        </p:sp>
      </p:grpSp>
      <p:sp>
        <p:nvSpPr>
          <p:cNvPr id="29705" name="Rectangle 9"/>
          <p:cNvSpPr>
            <a:spLocks noChangeArrowheads="1"/>
          </p:cNvSpPr>
          <p:nvPr/>
        </p:nvSpPr>
        <p:spPr bwMode="auto">
          <a:xfrm>
            <a:off x="4898390" y="59690"/>
            <a:ext cx="4186555" cy="6739255"/>
          </a:xfrm>
          <a:prstGeom prst="rect">
            <a:avLst/>
          </a:prstGeom>
          <a:solidFill>
            <a:schemeClr val="accent3"/>
          </a:solidFill>
          <a:ln w="12700" cmpd="sng">
            <a:solidFill>
              <a:srgbClr val="FF0000"/>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r>
              <a:rPr lang="en-US" altLang="zh-CN" sz="4800" b="1" strike="noStrike" noProof="1" dirty="0">
                <a:solidFill>
                  <a:srgbClr val="1115AB"/>
                </a:solidFill>
                <a:latin typeface="楷体_GB2312" pitchFamily="49" charset="-122"/>
                <a:ea typeface="楷体_GB2312" pitchFamily="49" charset="-122"/>
                <a:cs typeface="+mn-cs"/>
              </a:rPr>
              <a:t> </a:t>
            </a:r>
            <a:r>
              <a:rPr lang="zh-CN" altLang="en-US" sz="4800" b="1" strike="noStrike" noProof="1" dirty="0">
                <a:ln w="22225">
                  <a:solidFill>
                    <a:schemeClr val="accent2"/>
                  </a:solidFill>
                  <a:prstDash val="solid"/>
                </a:ln>
                <a:solidFill>
                  <a:srgbClr val="FF0000"/>
                </a:solidFill>
                <a:effectLst/>
                <a:latin typeface="黑体" panose="02010609060101010101" pitchFamily="2" charset="-122"/>
                <a:ea typeface="黑体" panose="02010609060101010101" pitchFamily="2" charset="-122"/>
                <a:cs typeface="+mn-cs"/>
              </a:rPr>
              <a:t>毛泽东</a:t>
            </a:r>
            <a:r>
              <a:rPr lang="en-US" altLang="zh-CN" sz="4800" b="1" strike="noStrike" noProof="1" dirty="0">
                <a:solidFill>
                  <a:srgbClr val="1115AB"/>
                </a:solidFill>
                <a:latin typeface="宋体" panose="02010600030101010101" pitchFamily="2" charset="-122"/>
                <a:cs typeface="+mn-cs"/>
              </a:rPr>
              <a:t>(1893-1976),</a:t>
            </a:r>
            <a:r>
              <a:rPr lang="zh-CN" altLang="en-US" sz="4800" b="1" strike="noStrike" noProof="1" dirty="0">
                <a:solidFill>
                  <a:srgbClr val="1115AB"/>
                </a:solidFill>
                <a:latin typeface="宋体" panose="02010600030101010101" pitchFamily="2" charset="-122"/>
                <a:cs typeface="+mn-cs"/>
              </a:rPr>
              <a:t>字润之，笔名子任。</a:t>
            </a:r>
            <a:r>
              <a:rPr lang="en-US" altLang="zh-CN" sz="4800" b="1" strike="noStrike" noProof="1" dirty="0">
                <a:solidFill>
                  <a:srgbClr val="1115AB"/>
                </a:solidFill>
                <a:latin typeface="宋体" panose="02010600030101010101" pitchFamily="2" charset="-122"/>
                <a:cs typeface="+mn-cs"/>
              </a:rPr>
              <a:t>1893</a:t>
            </a:r>
            <a:r>
              <a:rPr lang="zh-CN" altLang="en-US" sz="4800" b="1" strike="noStrike" noProof="1" dirty="0">
                <a:solidFill>
                  <a:srgbClr val="1115AB"/>
                </a:solidFill>
                <a:latin typeface="宋体" panose="02010600030101010101" pitchFamily="2" charset="-122"/>
                <a:cs typeface="+mn-cs"/>
              </a:rPr>
              <a:t>年</a:t>
            </a:r>
            <a:r>
              <a:rPr lang="en-US" altLang="zh-CN" sz="4800" b="1" strike="noStrike" noProof="1" dirty="0">
                <a:solidFill>
                  <a:srgbClr val="1115AB"/>
                </a:solidFill>
                <a:latin typeface="宋体" panose="02010600030101010101" pitchFamily="2" charset="-122"/>
                <a:cs typeface="+mn-cs"/>
              </a:rPr>
              <a:t>12</a:t>
            </a:r>
            <a:r>
              <a:rPr lang="zh-CN" altLang="en-US" sz="4800" b="1" strike="noStrike" noProof="1" dirty="0">
                <a:solidFill>
                  <a:srgbClr val="1115AB"/>
                </a:solidFill>
                <a:latin typeface="宋体" panose="02010600030101010101" pitchFamily="2" charset="-122"/>
                <a:cs typeface="+mn-cs"/>
              </a:rPr>
              <a:t>月</a:t>
            </a:r>
            <a:r>
              <a:rPr lang="en-US" altLang="zh-CN" sz="4800" b="1" strike="noStrike" noProof="1" dirty="0">
                <a:solidFill>
                  <a:srgbClr val="1115AB"/>
                </a:solidFill>
                <a:latin typeface="宋体" panose="02010600030101010101" pitchFamily="2" charset="-122"/>
                <a:cs typeface="+mn-cs"/>
              </a:rPr>
              <a:t>26</a:t>
            </a:r>
            <a:r>
              <a:rPr lang="zh-CN" altLang="en-US" sz="4800" b="1" strike="noStrike" noProof="1" dirty="0">
                <a:solidFill>
                  <a:srgbClr val="1115AB"/>
                </a:solidFill>
                <a:latin typeface="宋体" panose="02010600030101010101" pitchFamily="2" charset="-122"/>
                <a:cs typeface="+mn-cs"/>
              </a:rPr>
              <a:t>日生于湖南湘潭韶山冲一个农民家庭。</a:t>
            </a:r>
            <a:r>
              <a:rPr lang="en-US" altLang="zh-CN" sz="4800" b="1" strike="noStrike" noProof="1" dirty="0">
                <a:solidFill>
                  <a:srgbClr val="1115AB"/>
                </a:solidFill>
                <a:latin typeface="宋体" panose="02010600030101010101" pitchFamily="2" charset="-122"/>
                <a:cs typeface="+mn-cs"/>
              </a:rPr>
              <a:t>1976</a:t>
            </a:r>
            <a:r>
              <a:rPr lang="zh-CN" altLang="en-US" sz="4800" b="1" strike="noStrike" noProof="1" dirty="0">
                <a:solidFill>
                  <a:srgbClr val="1115AB"/>
                </a:solidFill>
                <a:latin typeface="宋体" panose="02010600030101010101" pitchFamily="2" charset="-122"/>
                <a:cs typeface="+mn-cs"/>
              </a:rPr>
              <a:t>年</a:t>
            </a:r>
            <a:r>
              <a:rPr lang="en-US" altLang="zh-CN" sz="4800" b="1" strike="noStrike" noProof="1" dirty="0">
                <a:solidFill>
                  <a:srgbClr val="1115AB"/>
                </a:solidFill>
                <a:latin typeface="宋体" panose="02010600030101010101" pitchFamily="2" charset="-122"/>
                <a:cs typeface="+mn-cs"/>
              </a:rPr>
              <a:t>9</a:t>
            </a:r>
            <a:r>
              <a:rPr lang="zh-CN" altLang="en-US" sz="4800" b="1" strike="noStrike" noProof="1" dirty="0">
                <a:solidFill>
                  <a:srgbClr val="1115AB"/>
                </a:solidFill>
                <a:latin typeface="宋体" panose="02010600030101010101" pitchFamily="2" charset="-122"/>
                <a:cs typeface="+mn-cs"/>
              </a:rPr>
              <a:t>月</a:t>
            </a:r>
            <a:r>
              <a:rPr lang="en-US" altLang="zh-CN" sz="4800" b="1" strike="noStrike" noProof="1" dirty="0">
                <a:solidFill>
                  <a:srgbClr val="1115AB"/>
                </a:solidFill>
                <a:latin typeface="宋体" panose="02010600030101010101" pitchFamily="2" charset="-122"/>
                <a:cs typeface="+mn-cs"/>
              </a:rPr>
              <a:t>9</a:t>
            </a:r>
            <a:r>
              <a:rPr lang="zh-CN" altLang="en-US" sz="4800" b="1" strike="noStrike" noProof="1" dirty="0">
                <a:solidFill>
                  <a:srgbClr val="1115AB"/>
                </a:solidFill>
                <a:latin typeface="宋体" panose="02010600030101010101" pitchFamily="2" charset="-122"/>
                <a:cs typeface="+mn-cs"/>
              </a:rPr>
              <a:t>日在北京逝世。</a:t>
            </a:r>
            <a:endParaRPr lang="zh-CN" altLang="en-US" sz="4800" b="1" strike="noStrike" noProof="1" dirty="0">
              <a:solidFill>
                <a:srgbClr val="1115AB"/>
              </a:solidFill>
              <a:latin typeface="宋体" panose="02010600030101010101" pitchFamily="2" charset="-122"/>
            </a:endParaRPr>
          </a:p>
        </p:txBody>
      </p:sp>
      <p:pic>
        <p:nvPicPr>
          <p:cNvPr id="154626" name="Picture 2" descr="毛主席1"/>
          <p:cNvPicPr>
            <a:picLocks noChangeAspect="1" noChangeArrowheads="1"/>
          </p:cNvPicPr>
          <p:nvPr/>
        </p:nvPicPr>
        <p:blipFill>
          <a:blip r:embed="rId2"/>
          <a:srcRect/>
          <a:stretch>
            <a:fillRect/>
          </a:stretch>
        </p:blipFill>
        <p:spPr bwMode="auto">
          <a:xfrm>
            <a:off x="65405" y="85725"/>
            <a:ext cx="4832985" cy="67125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p:cTn id="7" dur="500" fill="hold"/>
                                        <p:tgtEl>
                                          <p:spTgt spid="29701"/>
                                        </p:tgtEl>
                                        <p:attrNameLst>
                                          <p:attrName>ppt_x</p:attrName>
                                        </p:attrNameLst>
                                      </p:cBhvr>
                                      <p:tavLst>
                                        <p:tav tm="0">
                                          <p:val>
                                            <p:strVal val="#ppt_x"/>
                                          </p:val>
                                        </p:tav>
                                        <p:tav tm="100000">
                                          <p:val>
                                            <p:strVal val="#ppt_x"/>
                                          </p:val>
                                        </p:tav>
                                      </p:tavLst>
                                    </p:anim>
                                    <p:anim calcmode="lin" valueType="num">
                                      <p:cBhvr>
                                        <p:cTn id="8" dur="500" fill="hold"/>
                                        <p:tgtEl>
                                          <p:spTgt spid="297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9705"/>
                                        </p:tgtEl>
                                        <p:attrNameLst>
                                          <p:attrName>style.visibility</p:attrName>
                                        </p:attrNameLst>
                                      </p:cBhvr>
                                      <p:to>
                                        <p:strVal val="visible"/>
                                      </p:to>
                                    </p:set>
                                    <p:animEffect transition="in" filter="slide(fromBottom)">
                                      <p:cBhvr>
                                        <p:cTn id="13" dur="500"/>
                                        <p:tgtEl>
                                          <p:spTgt spid="29705"/>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54626"/>
                                        </p:tgtEl>
                                        <p:attrNameLst>
                                          <p:attrName>style.visibility</p:attrName>
                                        </p:attrNameLst>
                                      </p:cBhvr>
                                      <p:to>
                                        <p:strVal val="visible"/>
                                      </p:to>
                                    </p:set>
                                    <p:animEffect transition="in" filter="diamond(in)">
                                      <p:cBhvr>
                                        <p:cTn id="18" dur="1000"/>
                                        <p:tgtEl>
                                          <p:spTgt spid="154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5"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4"/>
          <p:cNvSpPr>
            <a:spLocks noChangeArrowheads="1"/>
          </p:cNvSpPr>
          <p:nvPr/>
        </p:nvSpPr>
        <p:spPr bwMode="auto">
          <a:xfrm>
            <a:off x="689610" y="1167130"/>
            <a:ext cx="7764145" cy="4523105"/>
          </a:xfrm>
          <a:prstGeom prst="rect">
            <a:avLst/>
          </a:prstGeom>
          <a:solidFill>
            <a:schemeClr val="accent3"/>
          </a:solidFill>
          <a:ln w="28575" cmpd="sng">
            <a:solidFill>
              <a:srgbClr val="FF0000"/>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7200" b="1" dirty="0">
                <a:solidFill>
                  <a:srgbClr val="1115AB"/>
                </a:solidFill>
                <a:latin typeface="宋体" panose="02010600030101010101" pitchFamily="2" charset="-122"/>
              </a:rPr>
              <a:t>2</a:t>
            </a:r>
            <a:r>
              <a:rPr kumimoji="1" lang="en-US" altLang="zh-CN" sz="7200" b="1" dirty="0">
                <a:solidFill>
                  <a:srgbClr val="1115AB"/>
                </a:solidFill>
                <a:latin typeface="宋体" panose="02010600030101010101" pitchFamily="2" charset="-122"/>
              </a:rPr>
              <a:t>.</a:t>
            </a:r>
            <a:r>
              <a:rPr kumimoji="1" lang="zh-CN" altLang="en-US" sz="7200" b="1" dirty="0">
                <a:solidFill>
                  <a:srgbClr val="1115AB"/>
                </a:solidFill>
                <a:latin typeface="宋体" panose="02010600030101010101" pitchFamily="2" charset="-122"/>
              </a:rPr>
              <a:t>东路与西路是同时发起渡江作战的</a:t>
            </a:r>
            <a:r>
              <a:rPr kumimoji="1" lang="en-US" altLang="zh-CN" sz="7200" b="1" dirty="0">
                <a:solidFill>
                  <a:srgbClr val="1115AB"/>
                </a:solidFill>
                <a:latin typeface="宋体" panose="02010600030101010101" pitchFamily="2" charset="-122"/>
              </a:rPr>
              <a:t>,</a:t>
            </a:r>
            <a:r>
              <a:rPr kumimoji="1" lang="zh-CN" altLang="en-US" sz="7200" b="1" dirty="0">
                <a:solidFill>
                  <a:srgbClr val="1115AB"/>
                </a:solidFill>
                <a:latin typeface="宋体" panose="02010600030101010101" pitchFamily="2" charset="-122"/>
              </a:rPr>
              <a:t>为什么先说西路军</a:t>
            </a:r>
            <a:r>
              <a:rPr kumimoji="1" lang="en-US" altLang="zh-CN" sz="7200" b="1" dirty="0">
                <a:solidFill>
                  <a:srgbClr val="1115AB"/>
                </a:solidFill>
                <a:latin typeface="宋体" panose="02010600030101010101" pitchFamily="2" charset="-122"/>
              </a:rPr>
              <a:t>,</a:t>
            </a:r>
            <a:r>
              <a:rPr kumimoji="1" lang="zh-CN" altLang="en-US" sz="7200" b="1" dirty="0">
                <a:solidFill>
                  <a:srgbClr val="1115AB"/>
                </a:solidFill>
                <a:latin typeface="宋体" panose="02010600030101010101" pitchFamily="2" charset="-122"/>
              </a:rPr>
              <a:t>再说东路军？</a:t>
            </a:r>
            <a:endParaRPr kumimoji="1" lang="zh-CN" altLang="en-US" sz="7200" b="1" dirty="0">
              <a:solidFill>
                <a:srgbClr val="1115AB"/>
              </a:solidFill>
              <a:latin typeface="宋体" panose="02010600030101010101" pitchFamily="2" charset="-122"/>
            </a:endParaRP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2468"/>
                                        </p:tgtEl>
                                        <p:attrNameLst>
                                          <p:attrName>style.visibility</p:attrName>
                                        </p:attrNameLst>
                                      </p:cBhvr>
                                      <p:to>
                                        <p:strVal val="visible"/>
                                      </p:to>
                                    </p:set>
                                    <p:animEffect transition="in" filter="checkerboard(across)">
                                      <p:cBhvr>
                                        <p:cTn id="7" dur="500"/>
                                        <p:tgtEl>
                                          <p:spTgt spid="62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9" name="Rectangle 5"/>
          <p:cNvSpPr>
            <a:spLocks noChangeArrowheads="1"/>
          </p:cNvSpPr>
          <p:nvPr/>
        </p:nvSpPr>
        <p:spPr bwMode="auto">
          <a:xfrm>
            <a:off x="182245" y="59690"/>
            <a:ext cx="8677910" cy="6739255"/>
          </a:xfrm>
          <a:prstGeom prst="rect">
            <a:avLst/>
          </a:prstGeom>
          <a:solidFill>
            <a:schemeClr val="accent3"/>
          </a:solidFill>
          <a:ln w="28575" cmpd="dbl">
            <a:solidFill>
              <a:srgbClr val="0000FF"/>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5400" b="1" dirty="0">
                <a:latin typeface="宋体" panose="02010600030101010101" pitchFamily="2" charset="-122"/>
              </a:rPr>
              <a:t>  </a:t>
            </a:r>
            <a:r>
              <a:rPr kumimoji="1" lang="zh-CN" altLang="en-US" sz="5400" b="1" dirty="0">
                <a:solidFill>
                  <a:srgbClr val="FF0000"/>
                </a:solidFill>
                <a:latin typeface="宋体" panose="02010600030101010101" pitchFamily="2" charset="-122"/>
              </a:rPr>
              <a:t>中路军和西路军都从时间说起，层次分明而又紧相衔接。西路军和中路军所遇敌情一样，敌军抵抗甚为微弱，而东线敌军抵抗较为顽强，所以西路接着中路说，合在一起，可以议一议。最后说东路激战，文势也涌起高潮。</a:t>
            </a:r>
            <a:endParaRPr kumimoji="1" lang="zh-CN" altLang="en-US" sz="5400" b="1" dirty="0">
              <a:solidFill>
                <a:srgbClr val="FF0000"/>
              </a:solidFill>
              <a:latin typeface="宋体" panose="02010600030101010101" pitchFamily="2" charset="-122"/>
            </a:endParaRP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69"/>
                                        </p:tgtEl>
                                        <p:attrNameLst>
                                          <p:attrName>style.visibility</p:attrName>
                                        </p:attrNameLst>
                                      </p:cBhvr>
                                      <p:to>
                                        <p:strVal val="visible"/>
                                      </p:to>
                                    </p:set>
                                    <p:anim calcmode="lin" valueType="num">
                                      <p:cBhvr additive="base">
                                        <p:cTn id="7" dur="500" fill="hold"/>
                                        <p:tgtEl>
                                          <p:spTgt spid="62469"/>
                                        </p:tgtEl>
                                        <p:attrNameLst>
                                          <p:attrName>ppt_x</p:attrName>
                                        </p:attrNameLst>
                                      </p:cBhvr>
                                      <p:tavLst>
                                        <p:tav tm="0">
                                          <p:val>
                                            <p:strVal val="#ppt_x"/>
                                          </p:val>
                                        </p:tav>
                                        <p:tav tm="100000">
                                          <p:val>
                                            <p:strVal val="#ppt_x"/>
                                          </p:val>
                                        </p:tav>
                                      </p:tavLst>
                                    </p:anim>
                                    <p:anim calcmode="lin" valueType="num">
                                      <p:cBhvr additive="base">
                                        <p:cTn id="8" dur="500" fill="hold"/>
                                        <p:tgtEl>
                                          <p:spTgt spid="624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4" name="Rectangle 6"/>
          <p:cNvSpPr>
            <a:spLocks noChangeArrowheads="1"/>
          </p:cNvSpPr>
          <p:nvPr/>
        </p:nvSpPr>
        <p:spPr bwMode="auto">
          <a:xfrm>
            <a:off x="628650" y="1167765"/>
            <a:ext cx="7681595" cy="4523105"/>
          </a:xfrm>
          <a:prstGeom prst="rect">
            <a:avLst/>
          </a:prstGeom>
          <a:solidFill>
            <a:schemeClr val="accent3"/>
          </a:solidFill>
          <a:ln w="28575" cmpd="dbl">
            <a:solidFill>
              <a:srgbClr val="0000FF"/>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7200" b="1" dirty="0">
                <a:ln w="22225">
                  <a:solidFill>
                    <a:schemeClr val="accent2"/>
                  </a:solidFill>
                  <a:prstDash val="solid"/>
                </a:ln>
                <a:solidFill>
                  <a:srgbClr val="C00000"/>
                </a:solidFill>
                <a:effectLst/>
                <a:latin typeface="黑体" panose="02010609060101010101" pitchFamily="2" charset="-122"/>
                <a:ea typeface="黑体" panose="02010609060101010101" pitchFamily="2" charset="-122"/>
              </a:rPr>
              <a:t>3.</a:t>
            </a:r>
            <a:r>
              <a:rPr kumimoji="1" lang="zh-CN" altLang="en-US" sz="7200" b="1" dirty="0">
                <a:ln w="22225">
                  <a:solidFill>
                    <a:schemeClr val="accent2"/>
                  </a:solidFill>
                  <a:prstDash val="solid"/>
                </a:ln>
                <a:solidFill>
                  <a:srgbClr val="C00000"/>
                </a:solidFill>
                <a:effectLst/>
                <a:latin typeface="黑体" panose="02010609060101010101" pitchFamily="2" charset="-122"/>
                <a:ea typeface="黑体" panose="02010609060101010101" pitchFamily="2" charset="-122"/>
              </a:rPr>
              <a:t>找出本文的议论句，看看它属新闻结构的哪个部分，有什么表达效果？</a:t>
            </a:r>
            <a:endParaRPr kumimoji="1" lang="zh-CN" altLang="en-US" sz="7200" b="1" dirty="0">
              <a:ln w="22225">
                <a:solidFill>
                  <a:schemeClr val="accent2"/>
                </a:solidFill>
                <a:prstDash val="solid"/>
              </a:ln>
              <a:solidFill>
                <a:srgbClr val="C00000"/>
              </a:solidFill>
              <a:effectLst/>
              <a:latin typeface="黑体" panose="02010609060101010101" pitchFamily="2" charset="-122"/>
              <a:ea typeface="黑体" panose="02010609060101010101" pitchFamily="2" charset="-122"/>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3014"/>
                                        </p:tgtEl>
                                        <p:attrNameLst>
                                          <p:attrName>style.visibility</p:attrName>
                                        </p:attrNameLst>
                                      </p:cBhvr>
                                      <p:to>
                                        <p:strVal val="visible"/>
                                      </p:to>
                                    </p:set>
                                    <p:animEffect transition="in" filter="fade">
                                      <p:cBhvr>
                                        <p:cTn id="7" dur="1000"/>
                                        <p:tgtEl>
                                          <p:spTgt spid="43014"/>
                                        </p:tgtEl>
                                      </p:cBhvr>
                                    </p:animEffect>
                                    <p:anim calcmode="lin" valueType="num">
                                      <p:cBhvr>
                                        <p:cTn id="8" dur="1000" fill="hold"/>
                                        <p:tgtEl>
                                          <p:spTgt spid="43014"/>
                                        </p:tgtEl>
                                        <p:attrNameLst>
                                          <p:attrName>ppt_x</p:attrName>
                                        </p:attrNameLst>
                                      </p:cBhvr>
                                      <p:tavLst>
                                        <p:tav tm="0">
                                          <p:val>
                                            <p:strVal val="#ppt_x"/>
                                          </p:val>
                                        </p:tav>
                                        <p:tav tm="100000">
                                          <p:val>
                                            <p:strVal val="#ppt_x"/>
                                          </p:val>
                                        </p:tav>
                                      </p:tavLst>
                                    </p:anim>
                                    <p:anim calcmode="lin" valueType="num">
                                      <p:cBhvr>
                                        <p:cTn id="9" dur="1000" fill="hold"/>
                                        <p:tgtEl>
                                          <p:spTgt spid="430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4" name="Rectangle 6"/>
          <p:cNvSpPr>
            <a:spLocks noChangeArrowheads="1"/>
          </p:cNvSpPr>
          <p:nvPr/>
        </p:nvSpPr>
        <p:spPr bwMode="auto">
          <a:xfrm>
            <a:off x="558800" y="843915"/>
            <a:ext cx="7838440" cy="5169535"/>
          </a:xfrm>
          <a:prstGeom prst="rect">
            <a:avLst/>
          </a:prstGeom>
          <a:solidFill>
            <a:schemeClr val="accent3"/>
          </a:solidFill>
          <a:ln w="28575" cmpd="dbl">
            <a:solidFill>
              <a:srgbClr val="0000FF"/>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6600" b="1" dirty="0">
                <a:solidFill>
                  <a:srgbClr val="C00000"/>
                </a:solidFill>
                <a:latin typeface="宋体" panose="02010600030101010101" pitchFamily="2" charset="-122"/>
                <a:sym typeface="+mn-ea"/>
              </a:rPr>
              <a:t>“</a:t>
            </a:r>
            <a:r>
              <a:rPr kumimoji="1" lang="zh-CN" altLang="en-US" sz="6600" b="1" dirty="0">
                <a:solidFill>
                  <a:srgbClr val="C00000"/>
                </a:solidFill>
                <a:latin typeface="宋体" panose="02010600030101010101" pitchFamily="2" charset="-122"/>
                <a:sym typeface="+mn-ea"/>
              </a:rPr>
              <a:t>此种情况</a:t>
            </a:r>
            <a:r>
              <a:rPr kumimoji="1" lang="en-US" altLang="zh-CN" sz="6600" b="1" dirty="0">
                <a:solidFill>
                  <a:srgbClr val="C00000"/>
                </a:solidFill>
                <a:latin typeface="宋体" panose="02010600030101010101" pitchFamily="2" charset="-122"/>
                <a:sym typeface="+mn-ea"/>
              </a:rPr>
              <a:t>……</a:t>
            </a:r>
            <a:r>
              <a:rPr kumimoji="1" lang="zh-CN" altLang="en-US" sz="6600" b="1" dirty="0">
                <a:solidFill>
                  <a:srgbClr val="C00000"/>
                </a:solidFill>
                <a:latin typeface="宋体" panose="02010600030101010101" pitchFamily="2" charset="-122"/>
                <a:sym typeface="+mn-ea"/>
              </a:rPr>
              <a:t>都很泄气”。这段议论属“背景”部分，分析了敌溃我胜的原因，突出了中心。</a:t>
            </a:r>
            <a:endParaRPr kumimoji="1" lang="zh-CN" altLang="en-US" sz="6600" b="1" dirty="0">
              <a:ln w="22225">
                <a:solidFill>
                  <a:schemeClr val="accent2"/>
                </a:solidFill>
                <a:prstDash val="solid"/>
              </a:ln>
              <a:solidFill>
                <a:srgbClr val="C00000"/>
              </a:solidFill>
              <a:effectLst/>
              <a:latin typeface="宋体" panose="02010600030101010101" pitchFamily="2" charset="-122"/>
              <a:sym typeface="+mn-ea"/>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3014"/>
                                        </p:tgtEl>
                                        <p:attrNameLst>
                                          <p:attrName>style.visibility</p:attrName>
                                        </p:attrNameLst>
                                      </p:cBhvr>
                                      <p:to>
                                        <p:strVal val="visible"/>
                                      </p:to>
                                    </p:set>
                                    <p:animEffect transition="in" filter="fade">
                                      <p:cBhvr>
                                        <p:cTn id="7" dur="1000"/>
                                        <p:tgtEl>
                                          <p:spTgt spid="43014"/>
                                        </p:tgtEl>
                                      </p:cBhvr>
                                    </p:animEffect>
                                    <p:anim calcmode="lin" valueType="num">
                                      <p:cBhvr>
                                        <p:cTn id="8" dur="1000" fill="hold"/>
                                        <p:tgtEl>
                                          <p:spTgt spid="43014"/>
                                        </p:tgtEl>
                                        <p:attrNameLst>
                                          <p:attrName>ppt_x</p:attrName>
                                        </p:attrNameLst>
                                      </p:cBhvr>
                                      <p:tavLst>
                                        <p:tav tm="0">
                                          <p:val>
                                            <p:strVal val="#ppt_x"/>
                                          </p:val>
                                        </p:tav>
                                        <p:tav tm="100000">
                                          <p:val>
                                            <p:strVal val="#ppt_x"/>
                                          </p:val>
                                        </p:tav>
                                      </p:tavLst>
                                    </p:anim>
                                    <p:anim calcmode="lin" valueType="num">
                                      <p:cBhvr>
                                        <p:cTn id="9" dur="1000" fill="hold"/>
                                        <p:tgtEl>
                                          <p:spTgt spid="430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type="body" idx="1"/>
          </p:nvPr>
        </p:nvSpPr>
        <p:spPr>
          <a:xfrm>
            <a:off x="132715" y="1346200"/>
            <a:ext cx="8878570" cy="5046980"/>
          </a:xfrm>
          <a:solidFill>
            <a:schemeClr val="accent3"/>
          </a:solidFill>
          <a:ln w="28575" cmpd="sng">
            <a:solidFill>
              <a:srgbClr val="0000FF"/>
            </a:solidFill>
            <a:prstDash val="solid"/>
          </a:ln>
        </p:spPr>
        <p:txBody>
          <a:bodyPr/>
          <a:lstStyle/>
          <a:p>
            <a:pPr>
              <a:spcBef>
                <a:spcPct val="0"/>
              </a:spcBef>
              <a:buFontTx/>
              <a:buNone/>
            </a:pPr>
            <a:r>
              <a:rPr kumimoji="1" lang="en-US" altLang="zh-CN" b="1" dirty="0">
                <a:solidFill>
                  <a:srgbClr val="FF3300"/>
                </a:solidFill>
                <a:latin typeface="Times New Roman" panose="02020603050405020304" pitchFamily="18" charset="0"/>
                <a:ea typeface="楷体_GB2312" pitchFamily="49" charset="-122"/>
              </a:rPr>
              <a:t> </a:t>
            </a:r>
            <a:r>
              <a:rPr kumimoji="1" lang="en-US" altLang="zh-CN" b="1" dirty="0">
                <a:solidFill>
                  <a:srgbClr val="FF3300"/>
                </a:solidFill>
                <a:latin typeface="宋体" panose="02010600030101010101" pitchFamily="2" charset="-122"/>
                <a:ea typeface="宋体" panose="02010600030101010101" pitchFamily="2" charset="-122"/>
              </a:rPr>
              <a:t> </a:t>
            </a:r>
            <a:r>
              <a:rPr kumimoji="1" lang="en-US" altLang="zh-CN" sz="5400" b="1" dirty="0">
                <a:solidFill>
                  <a:srgbClr val="1115AB"/>
                </a:solidFill>
                <a:latin typeface="宋体" panose="02010600030101010101" pitchFamily="2" charset="-122"/>
                <a:ea typeface="宋体" panose="02010600030101010101" pitchFamily="2" charset="-122"/>
              </a:rPr>
              <a:t>1.</a:t>
            </a:r>
            <a:r>
              <a:rPr kumimoji="1" lang="en-US" altLang="zh-CN" sz="5400" b="1" dirty="0">
                <a:solidFill>
                  <a:srgbClr val="1115AB"/>
                </a:solidFill>
                <a:latin typeface="宋体" panose="02010600030101010101" pitchFamily="2" charset="-122"/>
                <a:ea typeface="宋体" panose="02010600030101010101" pitchFamily="2" charset="-122"/>
                <a:sym typeface="+mn-ea"/>
              </a:rPr>
              <a:t>(</a:t>
            </a:r>
            <a:r>
              <a:rPr kumimoji="1" lang="zh-CN" altLang="en-US" sz="5400" b="1" dirty="0">
                <a:solidFill>
                  <a:srgbClr val="1115AB"/>
                </a:solidFill>
                <a:latin typeface="宋体" panose="02010600030101010101" pitchFamily="2" charset="-122"/>
                <a:ea typeface="宋体" panose="02010600030101010101" pitchFamily="2" charset="-122"/>
              </a:rPr>
              <a:t>新华社长江前线</a:t>
            </a:r>
            <a:r>
              <a:rPr kumimoji="1" lang="en-US" altLang="zh-CN" sz="5400" b="1" dirty="0">
                <a:solidFill>
                  <a:srgbClr val="1115AB"/>
                </a:solidFill>
                <a:latin typeface="宋体" panose="02010600030101010101" pitchFamily="2" charset="-122"/>
                <a:ea typeface="宋体" panose="02010600030101010101" pitchFamily="2" charset="-122"/>
              </a:rPr>
              <a:t>22</a:t>
            </a:r>
            <a:r>
              <a:rPr kumimoji="1" lang="zh-CN" altLang="en-US" sz="5400" b="1" dirty="0">
                <a:solidFill>
                  <a:srgbClr val="1115AB"/>
                </a:solidFill>
                <a:latin typeface="宋体" panose="02010600030101010101" pitchFamily="2" charset="-122"/>
                <a:ea typeface="宋体" panose="02010600030101010101" pitchFamily="2" charset="-122"/>
              </a:rPr>
              <a:t>日</a:t>
            </a:r>
            <a:r>
              <a:rPr kumimoji="1" lang="en-US" altLang="zh-CN" sz="5400" b="1" dirty="0">
                <a:solidFill>
                  <a:srgbClr val="1115AB"/>
                </a:solidFill>
                <a:latin typeface="宋体" panose="02010600030101010101" pitchFamily="2" charset="-122"/>
                <a:ea typeface="宋体" panose="02010600030101010101" pitchFamily="2" charset="-122"/>
              </a:rPr>
              <a:t>22</a:t>
            </a:r>
            <a:r>
              <a:rPr kumimoji="1" lang="zh-CN" altLang="en-US" sz="5400" b="1" dirty="0">
                <a:solidFill>
                  <a:srgbClr val="1115AB"/>
                </a:solidFill>
                <a:latin typeface="宋体" panose="02010600030101010101" pitchFamily="2" charset="-122"/>
                <a:ea typeface="宋体" panose="02010600030101010101" pitchFamily="2" charset="-122"/>
              </a:rPr>
              <a:t>时电</a:t>
            </a:r>
            <a:r>
              <a:rPr kumimoji="1" lang="en-US" altLang="zh-CN" sz="5400" b="1" dirty="0">
                <a:solidFill>
                  <a:srgbClr val="1115AB"/>
                </a:solidFill>
                <a:latin typeface="宋体" panose="02010600030101010101" pitchFamily="2" charset="-122"/>
                <a:ea typeface="宋体" panose="02010600030101010101" pitchFamily="2" charset="-122"/>
              </a:rPr>
              <a:t>)</a:t>
            </a:r>
            <a:r>
              <a:rPr kumimoji="1" lang="zh-CN" altLang="en-US" sz="5400" b="1" dirty="0">
                <a:solidFill>
                  <a:srgbClr val="1115AB"/>
                </a:solidFill>
                <a:latin typeface="宋体" panose="02010600030101010101" pitchFamily="2" charset="-122"/>
                <a:ea typeface="宋体" panose="02010600030101010101" pitchFamily="2" charset="-122"/>
              </a:rPr>
              <a:t>人民解放军百万大军，从</a:t>
            </a:r>
            <a:r>
              <a:rPr kumimoji="1" lang="en-US" altLang="zh-CN" sz="5400" b="1" dirty="0">
                <a:solidFill>
                  <a:srgbClr val="1115AB"/>
                </a:solidFill>
                <a:latin typeface="宋体" panose="02010600030101010101" pitchFamily="2" charset="-122"/>
                <a:ea typeface="宋体" panose="02010600030101010101" pitchFamily="2" charset="-122"/>
              </a:rPr>
              <a:t>1000</a:t>
            </a:r>
            <a:r>
              <a:rPr kumimoji="1" lang="zh-CN" altLang="en-US" sz="5400" b="1" dirty="0">
                <a:solidFill>
                  <a:srgbClr val="1115AB"/>
                </a:solidFill>
                <a:latin typeface="宋体" panose="02010600030101010101" pitchFamily="2" charset="-122"/>
                <a:ea typeface="宋体" panose="02010600030101010101" pitchFamily="2" charset="-122"/>
              </a:rPr>
              <a:t>余华里的战线上，冲破敌阵，横渡长江。西起九江（不含），东至江阴，均是人民解放军的渡江区域。</a:t>
            </a:r>
            <a:endParaRPr kumimoji="1" lang="zh-CN" altLang="en-US" sz="5400" b="1" dirty="0">
              <a:solidFill>
                <a:srgbClr val="1115AB"/>
              </a:solidFill>
              <a:latin typeface="宋体" panose="02010600030101010101" pitchFamily="2" charset="-122"/>
              <a:ea typeface="宋体" panose="02010600030101010101" pitchFamily="2" charset="-122"/>
            </a:endParaRPr>
          </a:p>
          <a:p>
            <a:pPr>
              <a:spcBef>
                <a:spcPct val="0"/>
              </a:spcBef>
              <a:buFontTx/>
              <a:buNone/>
            </a:pPr>
            <a:endParaRPr lang="zh-CN" altLang="en-US" b="1" dirty="0">
              <a:latin typeface="+mn-ea"/>
            </a:endParaRPr>
          </a:p>
        </p:txBody>
      </p:sp>
      <p:grpSp>
        <p:nvGrpSpPr>
          <p:cNvPr id="52231" name="Group 7"/>
          <p:cNvGrpSpPr/>
          <p:nvPr/>
        </p:nvGrpSpPr>
        <p:grpSpPr bwMode="auto">
          <a:xfrm>
            <a:off x="2438400" y="23495"/>
            <a:ext cx="4419600" cy="1418590"/>
            <a:chOff x="1536" y="15"/>
            <a:chExt cx="2640" cy="897"/>
          </a:xfrm>
        </p:grpSpPr>
        <p:pic>
          <p:nvPicPr>
            <p:cNvPr id="52232" name="Picture 8" descr="按钮库_圆角04_11"/>
            <p:cNvPicPr>
              <a:picLocks noChangeAspect="1" noChangeArrowheads="1"/>
            </p:cNvPicPr>
            <p:nvPr/>
          </p:nvPicPr>
          <p:blipFill>
            <a:blip r:embed="rId1"/>
            <a:srcRect/>
            <a:stretch>
              <a:fillRect/>
            </a:stretch>
          </p:blipFill>
          <p:spPr bwMode="auto">
            <a:xfrm>
              <a:off x="1684" y="15"/>
              <a:ext cx="2448" cy="897"/>
            </a:xfrm>
            <a:prstGeom prst="rect">
              <a:avLst/>
            </a:prstGeom>
            <a:noFill/>
            <a:extLst>
              <a:ext uri="{909E8E84-426E-40DD-AFC4-6F175D3DCCD1}">
                <a14:hiddenFill xmlns:a14="http://schemas.microsoft.com/office/drawing/2010/main">
                  <a:solidFill>
                    <a:srgbClr val="FFFFFF"/>
                  </a:solidFill>
                </a14:hiddenFill>
              </a:ext>
            </a:extLst>
          </p:spPr>
        </p:pic>
        <p:sp>
          <p:nvSpPr>
            <p:cNvPr id="52233" name="Rectangle 9"/>
            <p:cNvSpPr>
              <a:spLocks noChangeArrowheads="1"/>
            </p:cNvSpPr>
            <p:nvPr/>
          </p:nvSpPr>
          <p:spPr bwMode="auto">
            <a:xfrm>
              <a:off x="1536" y="90"/>
              <a:ext cx="2640" cy="757"/>
            </a:xfrm>
            <a:prstGeom prst="rect">
              <a:avLst/>
            </a:prstGeom>
            <a:noFill/>
            <a:ln>
              <a:noFill/>
            </a:ln>
            <a:effectLst>
              <a:outerShdw dist="35921" dir="2700000" algn="ctr" rotWithShape="0">
                <a:srgbClr val="FFFF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a:r>
                <a:rPr lang="zh-CN" altLang="en-US" sz="6000" b="1" dirty="0">
                  <a:solidFill>
                    <a:srgbClr val="FF0066"/>
                  </a:solidFill>
                  <a:latin typeface="黑体" panose="02010609060101010101" pitchFamily="2" charset="-122"/>
                  <a:ea typeface="黑体" panose="02010609060101010101" pitchFamily="2" charset="-122"/>
                </a:rPr>
                <a:t>课文探究</a:t>
              </a:r>
              <a:endParaRPr lang="zh-CN" altLang="en-US" sz="6000" b="1" dirty="0">
                <a:solidFill>
                  <a:srgbClr val="FF0066"/>
                </a:solidFill>
                <a:latin typeface="黑体" panose="02010609060101010101" pitchFamily="2" charset="-122"/>
                <a:ea typeface="黑体" panose="02010609060101010101" pitchFamily="2" charset="-122"/>
              </a:endParaRPr>
            </a:p>
          </p:txBody>
        </p:sp>
      </p:grpSp>
      <p:pic>
        <p:nvPicPr>
          <p:cNvPr id="52234" name="Picture 10" descr="ni_png_0246"/>
          <p:cNvPicPr>
            <a:picLocks noChangeAspect="1" noChangeArrowheads="1"/>
          </p:cNvPicPr>
          <p:nvPr/>
        </p:nvPicPr>
        <p:blipFill>
          <a:blip r:embed="rId2"/>
          <a:srcRect/>
          <a:stretch>
            <a:fillRect/>
          </a:stretch>
        </p:blipFill>
        <p:spPr bwMode="auto">
          <a:xfrm>
            <a:off x="7044690" y="-15875"/>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2231"/>
                                        </p:tgtEl>
                                        <p:attrNameLst>
                                          <p:attrName>style.visibility</p:attrName>
                                        </p:attrNameLst>
                                      </p:cBhvr>
                                      <p:to>
                                        <p:strVal val="visible"/>
                                      </p:to>
                                    </p:set>
                                    <p:anim calcmode="lin" valueType="num">
                                      <p:cBhvr additive="base">
                                        <p:cTn id="7" dur="500" fill="hold"/>
                                        <p:tgtEl>
                                          <p:spTgt spid="52231"/>
                                        </p:tgtEl>
                                        <p:attrNameLst>
                                          <p:attrName>ppt_x</p:attrName>
                                        </p:attrNameLst>
                                      </p:cBhvr>
                                      <p:tavLst>
                                        <p:tav tm="0">
                                          <p:val>
                                            <p:strVal val="#ppt_x"/>
                                          </p:val>
                                        </p:tav>
                                        <p:tav tm="100000">
                                          <p:val>
                                            <p:strVal val="#ppt_x"/>
                                          </p:val>
                                        </p:tav>
                                      </p:tavLst>
                                    </p:anim>
                                    <p:anim calcmode="lin" valueType="num">
                                      <p:cBhvr additive="base">
                                        <p:cTn id="8" dur="500" fill="hold"/>
                                        <p:tgtEl>
                                          <p:spTgt spid="5223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2234"/>
                                        </p:tgtEl>
                                        <p:attrNameLst>
                                          <p:attrName>style.visibility</p:attrName>
                                        </p:attrNameLst>
                                      </p:cBhvr>
                                      <p:to>
                                        <p:strVal val="visible"/>
                                      </p:to>
                                    </p:set>
                                    <p:anim calcmode="lin" valueType="num">
                                      <p:cBhvr additive="base">
                                        <p:cTn id="11" dur="500" fill="hold"/>
                                        <p:tgtEl>
                                          <p:spTgt spid="52234"/>
                                        </p:tgtEl>
                                        <p:attrNameLst>
                                          <p:attrName>ppt_x</p:attrName>
                                        </p:attrNameLst>
                                      </p:cBhvr>
                                      <p:tavLst>
                                        <p:tav tm="0">
                                          <p:val>
                                            <p:strVal val="#ppt_x"/>
                                          </p:val>
                                        </p:tav>
                                        <p:tav tm="100000">
                                          <p:val>
                                            <p:strVal val="#ppt_x"/>
                                          </p:val>
                                        </p:tav>
                                      </p:tavLst>
                                    </p:anim>
                                    <p:anim calcmode="lin" valueType="num">
                                      <p:cBhvr additive="base">
                                        <p:cTn id="12" dur="500" fill="hold"/>
                                        <p:tgtEl>
                                          <p:spTgt spid="5223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2227">
                                            <p:txEl>
                                              <p:pRg st="0" end="0"/>
                                            </p:txEl>
                                          </p:spTgt>
                                        </p:tgtEl>
                                        <p:attrNameLst>
                                          <p:attrName>style.visibility</p:attrName>
                                        </p:attrNameLst>
                                      </p:cBhvr>
                                      <p:to>
                                        <p:strVal val="visible"/>
                                      </p:to>
                                    </p:set>
                                    <p:anim calcmode="lin" valueType="num">
                                      <p:cBhvr additive="base">
                                        <p:cTn id="17" dur="500" fill="hold"/>
                                        <p:tgtEl>
                                          <p:spTgt spid="5222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222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type="body" idx="1"/>
          </p:nvPr>
        </p:nvSpPr>
        <p:spPr>
          <a:xfrm>
            <a:off x="619760" y="541655"/>
            <a:ext cx="7904480" cy="5471160"/>
          </a:xfrm>
          <a:solidFill>
            <a:schemeClr val="accent3"/>
          </a:solidFill>
          <a:ln w="28575" cmpd="sng">
            <a:solidFill>
              <a:srgbClr val="0000FF"/>
            </a:solidFill>
            <a:prstDash val="solid"/>
          </a:ln>
        </p:spPr>
        <p:txBody>
          <a:bodyPr/>
          <a:lstStyle/>
          <a:p>
            <a:pPr>
              <a:spcBef>
                <a:spcPct val="0"/>
              </a:spcBef>
              <a:buFontTx/>
              <a:buNone/>
            </a:pPr>
            <a:r>
              <a:rPr kumimoji="1" lang="en-US" altLang="zh-CN" sz="5400" b="1" dirty="0">
                <a:solidFill>
                  <a:srgbClr val="0000FF"/>
                </a:solidFill>
                <a:latin typeface="宋体" panose="02010600030101010101" pitchFamily="2" charset="-122"/>
                <a:ea typeface="宋体" panose="02010600030101010101" pitchFamily="2" charset="-122"/>
              </a:rPr>
              <a:t> </a:t>
            </a:r>
            <a:r>
              <a:rPr kumimoji="1" lang="en-US" altLang="zh-CN" sz="7200" b="1" dirty="0">
                <a:solidFill>
                  <a:srgbClr val="0000FF"/>
                </a:solidFill>
                <a:latin typeface="宋体" panose="02010600030101010101" pitchFamily="2" charset="-122"/>
                <a:ea typeface="宋体" panose="02010600030101010101" pitchFamily="2" charset="-122"/>
              </a:rPr>
              <a:t>1.</a:t>
            </a:r>
            <a:r>
              <a:rPr kumimoji="1" lang="zh-CN" altLang="en-US" sz="7200" b="1" dirty="0">
                <a:solidFill>
                  <a:srgbClr val="0000FF"/>
                </a:solidFill>
                <a:latin typeface="宋体" panose="02010600030101010101" pitchFamily="2" charset="-122"/>
                <a:ea typeface="宋体" panose="02010600030101010101" pitchFamily="2" charset="-122"/>
              </a:rPr>
              <a:t>这部分内容从结构上看属于新闻结构的哪一部分？它在文中的作用是什么？</a:t>
            </a:r>
            <a:endParaRPr kumimoji="1" lang="zh-CN" altLang="en-US" sz="7200" b="1" dirty="0">
              <a:solidFill>
                <a:srgbClr val="0000FF"/>
              </a:solidFill>
              <a:latin typeface="宋体" panose="02010600030101010101" pitchFamily="2" charset="-122"/>
              <a:ea typeface="宋体" panose="02010600030101010101" pitchFamily="2" charset="-122"/>
              <a:sym typeface="+mn-ea"/>
            </a:endParaRP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Effect transition="in" filter="checkerboard(across)">
                                      <p:cBhvr>
                                        <p:cTn id="7" dur="500"/>
                                        <p:tgtEl>
                                          <p:spTgt spid="522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type="body" idx="1"/>
          </p:nvPr>
        </p:nvSpPr>
        <p:spPr>
          <a:xfrm>
            <a:off x="205105" y="600075"/>
            <a:ext cx="8578850" cy="6045835"/>
          </a:xfrm>
          <a:solidFill>
            <a:schemeClr val="accent3"/>
          </a:solidFill>
          <a:ln w="28575" cmpd="sng">
            <a:solidFill>
              <a:srgbClr val="0000FF"/>
            </a:solidFill>
            <a:prstDash val="solid"/>
          </a:ln>
        </p:spPr>
        <p:txBody>
          <a:bodyPr/>
          <a:lstStyle/>
          <a:p>
            <a:pPr>
              <a:spcBef>
                <a:spcPct val="0"/>
              </a:spcBef>
              <a:buFontTx/>
              <a:buNone/>
            </a:pPr>
            <a:r>
              <a:rPr kumimoji="1" lang="zh-CN" altLang="en-US" sz="5400" b="1" dirty="0">
                <a:solidFill>
                  <a:srgbClr val="0000FF"/>
                </a:solidFill>
                <a:latin typeface="宋体" panose="02010600030101010101" pitchFamily="2" charset="-122"/>
                <a:ea typeface="宋体" panose="02010600030101010101" pitchFamily="2" charset="-122"/>
                <a:sym typeface="+mn-ea"/>
              </a:rPr>
              <a:t> </a:t>
            </a:r>
            <a:r>
              <a:rPr kumimoji="1" lang="zh-CN" altLang="en-US" sz="6600" b="1" dirty="0">
                <a:solidFill>
                  <a:srgbClr val="0000FF"/>
                </a:solidFill>
                <a:latin typeface="宋体" panose="02010600030101010101" pitchFamily="2" charset="-122"/>
                <a:ea typeface="宋体" panose="02010600030101010101" pitchFamily="2" charset="-122"/>
                <a:sym typeface="+mn-ea"/>
              </a:rPr>
              <a:t>  </a:t>
            </a:r>
            <a:r>
              <a:rPr kumimoji="1" lang="zh-CN" altLang="en-US" sz="6600" b="1" dirty="0">
                <a:solidFill>
                  <a:srgbClr val="FF0000"/>
                </a:solidFill>
                <a:latin typeface="宋体" panose="02010600030101010101" pitchFamily="2" charset="-122"/>
                <a:ea typeface="宋体" panose="02010600030101010101" pitchFamily="2" charset="-122"/>
                <a:sym typeface="+mn-ea"/>
              </a:rPr>
              <a:t>以上这部分内容从结构上看属于新闻的导语部分，它在文中的作用是</a:t>
            </a:r>
            <a:r>
              <a:rPr kumimoji="1" lang="zh-CN" altLang="en-US" sz="6600" b="1">
                <a:solidFill>
                  <a:srgbClr val="FF0000"/>
                </a:solidFill>
                <a:latin typeface="宋体" panose="02010600030101010101" pitchFamily="2" charset="-122"/>
                <a:ea typeface="宋体" panose="02010600030101010101" pitchFamily="2" charset="-122"/>
                <a:sym typeface="+mn-ea"/>
              </a:rPr>
              <a:t>简述渡江战役胜利成功，并引起下文。</a:t>
            </a:r>
            <a:endParaRPr kumimoji="1" lang="zh-CN" altLang="en-US" sz="6600" b="1" dirty="0">
              <a:solidFill>
                <a:srgbClr val="FF0000"/>
              </a:solidFill>
              <a:latin typeface="宋体" panose="02010600030101010101" pitchFamily="2" charset="-122"/>
              <a:ea typeface="宋体" panose="02010600030101010101" pitchFamily="2" charset="-122"/>
              <a:sym typeface="+mn-ea"/>
            </a:endParaRP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Effect transition="in" filter="checkerboard(across)">
                                      <p:cBhvr>
                                        <p:cTn id="7" dur="500"/>
                                        <p:tgtEl>
                                          <p:spTgt spid="522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5" name="Rectangle 7"/>
          <p:cNvSpPr>
            <a:spLocks noChangeArrowheads="1"/>
          </p:cNvSpPr>
          <p:nvPr/>
        </p:nvSpPr>
        <p:spPr bwMode="auto">
          <a:xfrm>
            <a:off x="551815" y="577215"/>
            <a:ext cx="8039735" cy="5169535"/>
          </a:xfrm>
          <a:prstGeom prst="rect">
            <a:avLst/>
          </a:prstGeom>
          <a:solidFill>
            <a:schemeClr val="accent3"/>
          </a:solidFill>
          <a:ln w="28575" cmpd="dbl">
            <a:solidFill>
              <a:srgbClr val="FF0000"/>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pPr>
            <a:r>
              <a:rPr kumimoji="1" lang="en-US" altLang="zh-CN" sz="6600" b="1" dirty="0">
                <a:solidFill>
                  <a:srgbClr val="0000FF"/>
                </a:solidFill>
                <a:latin typeface="宋体" panose="02010600030101010101" pitchFamily="2" charset="-122"/>
              </a:rPr>
              <a:t>2.</a:t>
            </a:r>
            <a:r>
              <a:rPr kumimoji="1" lang="zh-CN" altLang="en-US" sz="6600" b="1" dirty="0">
                <a:solidFill>
                  <a:srgbClr val="0000FF"/>
                </a:solidFill>
                <a:latin typeface="宋体" panose="02010600030101010101" pitchFamily="2" charset="-122"/>
              </a:rPr>
              <a:t>“</a:t>
            </a:r>
            <a:r>
              <a:rPr kumimoji="1" lang="en-US" altLang="zh-CN" sz="6600" b="1" dirty="0">
                <a:solidFill>
                  <a:srgbClr val="0000FF"/>
                </a:solidFill>
                <a:latin typeface="宋体" panose="02010600030101010101" pitchFamily="2" charset="-122"/>
              </a:rPr>
              <a:t>(</a:t>
            </a:r>
            <a:r>
              <a:rPr kumimoji="1" lang="zh-CN" altLang="en-US" sz="6600" b="1" dirty="0">
                <a:solidFill>
                  <a:srgbClr val="0000FF"/>
                </a:solidFill>
                <a:latin typeface="宋体" panose="02010600030101010101" pitchFamily="2" charset="-122"/>
              </a:rPr>
              <a:t>新华社长江前线</a:t>
            </a:r>
            <a:r>
              <a:rPr kumimoji="1" lang="en-US" altLang="zh-CN" sz="6600" b="1" dirty="0">
                <a:solidFill>
                  <a:srgbClr val="0000FF"/>
                </a:solidFill>
                <a:latin typeface="宋体" panose="02010600030101010101" pitchFamily="2" charset="-122"/>
              </a:rPr>
              <a:t>22</a:t>
            </a:r>
            <a:r>
              <a:rPr kumimoji="1" lang="zh-CN" altLang="en-US" sz="6600" b="1" dirty="0">
                <a:solidFill>
                  <a:srgbClr val="0000FF"/>
                </a:solidFill>
                <a:latin typeface="宋体" panose="02010600030101010101" pitchFamily="2" charset="-122"/>
              </a:rPr>
              <a:t>日</a:t>
            </a:r>
            <a:r>
              <a:rPr kumimoji="1" lang="en-US" altLang="zh-CN" sz="6600" b="1" dirty="0">
                <a:solidFill>
                  <a:srgbClr val="0000FF"/>
                </a:solidFill>
                <a:latin typeface="宋体" panose="02010600030101010101" pitchFamily="2" charset="-122"/>
              </a:rPr>
              <a:t>22</a:t>
            </a:r>
            <a:r>
              <a:rPr kumimoji="1" lang="zh-CN" altLang="en-US" sz="6600" b="1" dirty="0">
                <a:solidFill>
                  <a:srgbClr val="0000FF"/>
                </a:solidFill>
                <a:latin typeface="宋体" panose="02010600030101010101" pitchFamily="2" charset="-122"/>
              </a:rPr>
              <a:t>时电</a:t>
            </a:r>
            <a:r>
              <a:rPr kumimoji="1" lang="en-US" altLang="zh-CN" sz="6600" b="1" dirty="0">
                <a:solidFill>
                  <a:srgbClr val="0000FF"/>
                </a:solidFill>
                <a:latin typeface="宋体" panose="02010600030101010101" pitchFamily="2" charset="-122"/>
              </a:rPr>
              <a:t>)</a:t>
            </a:r>
            <a:r>
              <a:rPr kumimoji="1" lang="zh-CN" altLang="en-US" sz="6600" b="1" dirty="0">
                <a:solidFill>
                  <a:srgbClr val="0000FF"/>
                </a:solidFill>
                <a:latin typeface="宋体" panose="02010600030101010101" pitchFamily="2" charset="-122"/>
              </a:rPr>
              <a:t>”是电头，交代了通讯社的名称、地点和时间，能否删去？为什么？</a:t>
            </a:r>
            <a:endParaRPr kumimoji="1" lang="zh-CN" altLang="en-US" sz="6600" b="1" dirty="0">
              <a:solidFill>
                <a:srgbClr val="0000FF"/>
              </a:solidFill>
              <a:latin typeface="宋体" panose="02010600030101010101" pitchFamily="2"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3255"/>
                                        </p:tgtEl>
                                        <p:attrNameLst>
                                          <p:attrName>style.visibility</p:attrName>
                                        </p:attrNameLst>
                                      </p:cBhvr>
                                      <p:to>
                                        <p:strVal val="visible"/>
                                      </p:to>
                                    </p:set>
                                    <p:animEffect transition="in" filter="checkerboard(across)">
                                      <p:cBhvr>
                                        <p:cTn id="7" dur="500"/>
                                        <p:tgtEl>
                                          <p:spTgt spid="53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ChangeArrowheads="1"/>
          </p:cNvSpPr>
          <p:nvPr/>
        </p:nvSpPr>
        <p:spPr bwMode="auto">
          <a:xfrm>
            <a:off x="551815" y="895985"/>
            <a:ext cx="8039735" cy="5507990"/>
          </a:xfrm>
          <a:prstGeom prst="rect">
            <a:avLst/>
          </a:prstGeom>
          <a:solidFill>
            <a:schemeClr val="accent3"/>
          </a:solidFill>
          <a:ln w="28575" cmpd="dbl">
            <a:solidFill>
              <a:srgbClr val="0000FF"/>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8800" b="1" dirty="0">
                <a:solidFill>
                  <a:srgbClr val="C00000"/>
                </a:solidFill>
                <a:latin typeface="宋体" panose="02010600030101010101" pitchFamily="2" charset="-122"/>
              </a:rPr>
              <a:t>   </a:t>
            </a:r>
            <a:r>
              <a:rPr kumimoji="1" lang="zh-CN" altLang="en-US" sz="8800" b="1" dirty="0">
                <a:solidFill>
                  <a:srgbClr val="C00000"/>
                </a:solidFill>
                <a:latin typeface="宋体" panose="02010600030101010101" pitchFamily="2" charset="-122"/>
              </a:rPr>
              <a:t>电头内容不能删去。这样写表明材料真实准确，报道及时。</a:t>
            </a:r>
            <a:endParaRPr kumimoji="1" lang="zh-CN" altLang="en-US" sz="8800" b="1" dirty="0">
              <a:solidFill>
                <a:srgbClr val="C00000"/>
              </a:solidFill>
              <a:latin typeface="宋体" panose="02010600030101010101" pitchFamily="2"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 calcmode="lin" valueType="num">
                                      <p:cBhvr additive="base">
                                        <p:cTn id="7" dur="5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6" name="Rectangle 8"/>
          <p:cNvSpPr>
            <a:spLocks noChangeArrowheads="1"/>
          </p:cNvSpPr>
          <p:nvPr/>
        </p:nvSpPr>
        <p:spPr bwMode="auto">
          <a:xfrm>
            <a:off x="260985" y="3542030"/>
            <a:ext cx="8622030" cy="3138170"/>
          </a:xfrm>
          <a:prstGeom prst="rect">
            <a:avLst/>
          </a:prstGeom>
          <a:solidFill>
            <a:schemeClr val="accent3"/>
          </a:solidFill>
          <a:ln w="28575" cmpd="dbl">
            <a:solidFill>
              <a:srgbClr val="0000FF"/>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en-US" altLang="zh-CN" sz="6600" b="1" dirty="0">
                <a:solidFill>
                  <a:srgbClr val="C00000"/>
                </a:solidFill>
                <a:latin typeface="Times New Roman" panose="02020603050405020304" pitchFamily="18" charset="0"/>
              </a:rPr>
              <a:t>    </a:t>
            </a:r>
            <a:r>
              <a:rPr kumimoji="1" lang="zh-CN" altLang="en-US" sz="6600" b="1" dirty="0">
                <a:solidFill>
                  <a:srgbClr val="C00000"/>
                </a:solidFill>
                <a:latin typeface="Times New Roman" panose="02020603050405020304" pitchFamily="18" charset="0"/>
              </a:rPr>
              <a:t>这两个词概括地写出了人民军队所向无敌、战绩辉煌。</a:t>
            </a:r>
            <a:endParaRPr kumimoji="1" lang="zh-CN" altLang="en-US" sz="6600" b="1" dirty="0">
              <a:solidFill>
                <a:srgbClr val="C00000"/>
              </a:solidFill>
              <a:latin typeface="Times New Roman" panose="02020603050405020304" pitchFamily="18" charset="0"/>
            </a:endParaRPr>
          </a:p>
        </p:txBody>
      </p:sp>
      <p:sp>
        <p:nvSpPr>
          <p:cNvPr id="2" name="文本框 1"/>
          <p:cNvSpPr txBox="1"/>
          <p:nvPr/>
        </p:nvSpPr>
        <p:spPr>
          <a:xfrm>
            <a:off x="261620" y="215900"/>
            <a:ext cx="8621395" cy="3138170"/>
          </a:xfrm>
          <a:prstGeom prst="rect">
            <a:avLst/>
          </a:prstGeom>
          <a:solidFill>
            <a:schemeClr val="accent3"/>
          </a:solidFill>
          <a:ln w="28575" cmpd="dbl">
            <a:solidFill>
              <a:srgbClr val="FF0000"/>
            </a:solidFill>
            <a:prstDash val="solid"/>
          </a:ln>
        </p:spPr>
        <p:txBody>
          <a:bodyPr wrap="square" rtlCol="0" anchor="t">
            <a:spAutoFit/>
          </a:bodyPr>
          <a:p>
            <a:r>
              <a:rPr kumimoji="1" lang="en-US" altLang="zh-CN" sz="6600" b="1">
                <a:solidFill>
                  <a:srgbClr val="0000FF"/>
                </a:solidFill>
                <a:latin typeface="宋体" panose="02010600030101010101" pitchFamily="2" charset="-122"/>
                <a:sym typeface="+mn-ea"/>
              </a:rPr>
              <a:t>  3.</a:t>
            </a:r>
            <a:r>
              <a:rPr kumimoji="1" lang="zh-CN" altLang="en-US" sz="6600" b="1">
                <a:solidFill>
                  <a:srgbClr val="0000FF"/>
                </a:solidFill>
                <a:latin typeface="宋体" panose="02010600030101010101" pitchFamily="2" charset="-122"/>
                <a:sym typeface="+mn-ea"/>
              </a:rPr>
              <a:t>文中</a:t>
            </a:r>
            <a:r>
              <a:rPr kumimoji="1" lang="en-US" altLang="zh-CN" sz="6600" b="1" u="sng">
                <a:solidFill>
                  <a:srgbClr val="0000FF"/>
                </a:solidFill>
                <a:latin typeface="宋体" panose="02010600030101010101" pitchFamily="2" charset="-122"/>
                <a:sym typeface="+mn-ea"/>
              </a:rPr>
              <a:t>“</a:t>
            </a:r>
            <a:r>
              <a:rPr kumimoji="1" lang="zh-CN" altLang="en-US" sz="6600" b="1" u="sng">
                <a:solidFill>
                  <a:srgbClr val="0000FF"/>
                </a:solidFill>
                <a:latin typeface="宋体" panose="02010600030101010101" pitchFamily="2" charset="-122"/>
                <a:sym typeface="+mn-ea"/>
              </a:rPr>
              <a:t>冲破敌阵</a:t>
            </a:r>
            <a:r>
              <a:rPr kumimoji="1" lang="en-US" altLang="zh-CN" sz="6600" b="1" u="sng">
                <a:solidFill>
                  <a:srgbClr val="0000FF"/>
                </a:solidFill>
                <a:latin typeface="宋体" panose="02010600030101010101" pitchFamily="2" charset="-122"/>
                <a:sym typeface="+mn-ea"/>
              </a:rPr>
              <a:t>”</a:t>
            </a:r>
            <a:r>
              <a:rPr kumimoji="1" lang="zh-CN" altLang="en-US" sz="6600" b="1" dirty="0">
                <a:solidFill>
                  <a:srgbClr val="0000FF"/>
                </a:solidFill>
                <a:latin typeface="宋体" panose="02010600030101010101" pitchFamily="2" charset="-122"/>
                <a:sym typeface="+mn-ea"/>
              </a:rPr>
              <a:t>和</a:t>
            </a:r>
            <a:r>
              <a:rPr kumimoji="1" lang="en-US" altLang="zh-CN" sz="6600" b="1" dirty="0">
                <a:solidFill>
                  <a:srgbClr val="0000FF"/>
                </a:solidFill>
                <a:latin typeface="宋体" panose="02010600030101010101" pitchFamily="2" charset="-122"/>
                <a:sym typeface="+mn-ea"/>
              </a:rPr>
              <a:t>“</a:t>
            </a:r>
            <a:r>
              <a:rPr kumimoji="1" lang="zh-CN" altLang="en-US" sz="6600" b="1" u="sng">
                <a:solidFill>
                  <a:srgbClr val="0000FF"/>
                </a:solidFill>
                <a:latin typeface="宋体" panose="02010600030101010101" pitchFamily="2" charset="-122"/>
                <a:sym typeface="+mn-ea"/>
              </a:rPr>
              <a:t>横渡长江</a:t>
            </a:r>
            <a:r>
              <a:rPr kumimoji="1" lang="en-US" altLang="zh-CN" sz="6600" b="1" u="sng">
                <a:solidFill>
                  <a:srgbClr val="0000FF"/>
                </a:solidFill>
                <a:latin typeface="宋体" panose="02010600030101010101" pitchFamily="2" charset="-122"/>
                <a:sym typeface="+mn-ea"/>
              </a:rPr>
              <a:t>”</a:t>
            </a:r>
            <a:r>
              <a:rPr kumimoji="1" lang="zh-CN" altLang="en-US" sz="6600" b="1">
                <a:solidFill>
                  <a:srgbClr val="0000FF"/>
                </a:solidFill>
                <a:latin typeface="宋体" panose="02010600030101010101" pitchFamily="2" charset="-122"/>
                <a:sym typeface="+mn-ea"/>
              </a:rPr>
              <a:t>两个词语有何表达作用？</a:t>
            </a:r>
            <a:endParaRPr kumimoji="1" lang="zh-CN" altLang="en-US" sz="6600" b="1">
              <a:solidFill>
                <a:srgbClr val="0000FF"/>
              </a:solidFill>
              <a:latin typeface="宋体" panose="02010600030101010101" pitchFamily="2" charset="-122"/>
              <a:sym typeface="+mn-ea"/>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3256"/>
                                        </p:tgtEl>
                                        <p:attrNameLst>
                                          <p:attrName>style.visibility</p:attrName>
                                        </p:attrNameLst>
                                      </p:cBhvr>
                                      <p:to>
                                        <p:strVal val="visible"/>
                                      </p:to>
                                    </p:set>
                                    <p:animEffect transition="in" filter="checkerboard(across)">
                                      <p:cBhvr>
                                        <p:cTn id="7" dur="500"/>
                                        <p:tgtEl>
                                          <p:spTgt spid="53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9701" name="Group 5"/>
          <p:cNvGrpSpPr/>
          <p:nvPr/>
        </p:nvGrpSpPr>
        <p:grpSpPr>
          <a:xfrm>
            <a:off x="15875" y="108585"/>
            <a:ext cx="4037965" cy="1384300"/>
            <a:chOff x="2464" y="177"/>
            <a:chExt cx="2640" cy="780"/>
          </a:xfrm>
        </p:grpSpPr>
        <p:pic>
          <p:nvPicPr>
            <p:cNvPr id="31746" name="Picture 6" descr="按钮库_圆角04_11"/>
            <p:cNvPicPr>
              <a:picLocks noChangeAspect="1"/>
            </p:cNvPicPr>
            <p:nvPr/>
          </p:nvPicPr>
          <p:blipFill>
            <a:blip r:embed="rId1"/>
            <a:stretch>
              <a:fillRect/>
            </a:stretch>
          </p:blipFill>
          <p:spPr>
            <a:xfrm>
              <a:off x="2656" y="177"/>
              <a:ext cx="2448" cy="731"/>
            </a:xfrm>
            <a:prstGeom prst="rect">
              <a:avLst/>
            </a:prstGeom>
            <a:noFill/>
            <a:ln w="9525">
              <a:noFill/>
            </a:ln>
          </p:spPr>
        </p:pic>
        <p:sp>
          <p:nvSpPr>
            <p:cNvPr id="31747" name="Rectangle 7"/>
            <p:cNvSpPr/>
            <p:nvPr/>
          </p:nvSpPr>
          <p:spPr>
            <a:xfrm>
              <a:off x="2464" y="177"/>
              <a:ext cx="2640" cy="780"/>
            </a:xfrm>
            <a:prstGeom prst="rect">
              <a:avLst/>
            </a:prstGeom>
            <a:noFill/>
            <a:ln w="9525">
              <a:noFill/>
            </a:ln>
            <a:effectLst>
              <a:outerShdw dist="35921" dir="2699999" algn="ctr" rotWithShape="0">
                <a:srgbClr val="FFFF00"/>
              </a:outerShdw>
            </a:effectLst>
          </p:spPr>
          <p:txBody>
            <a:bodyPr anchor="t"/>
            <a:p>
              <a:pPr algn="ctr"/>
              <a:r>
                <a:rPr lang="zh-CN" altLang="en-US" sz="6000" b="1" dirty="0">
                  <a:solidFill>
                    <a:srgbClr val="FF0066"/>
                  </a:solidFill>
                  <a:latin typeface="Arial" panose="020B0604020202020204" pitchFamily="34" charset="0"/>
                  <a:ea typeface="方正舒体" pitchFamily="2" charset="-122"/>
                </a:rPr>
                <a:t>作者简介</a:t>
              </a:r>
              <a:endParaRPr lang="zh-CN" altLang="en-US" sz="6000" b="1" dirty="0">
                <a:solidFill>
                  <a:srgbClr val="FF0066"/>
                </a:solidFill>
                <a:latin typeface="Arial" panose="020B0604020202020204" pitchFamily="34" charset="0"/>
                <a:ea typeface="方正舒体" pitchFamily="2" charset="-122"/>
              </a:endParaRPr>
            </a:p>
          </p:txBody>
        </p:sp>
      </p:grpSp>
      <p:sp>
        <p:nvSpPr>
          <p:cNvPr id="29705" name="Rectangle 9"/>
          <p:cNvSpPr>
            <a:spLocks noChangeArrowheads="1"/>
          </p:cNvSpPr>
          <p:nvPr/>
        </p:nvSpPr>
        <p:spPr bwMode="auto">
          <a:xfrm>
            <a:off x="4848860" y="-1905"/>
            <a:ext cx="4211955" cy="6862445"/>
          </a:xfrm>
          <a:prstGeom prst="rect">
            <a:avLst/>
          </a:prstGeom>
          <a:solidFill>
            <a:schemeClr val="accent3"/>
          </a:solidFill>
          <a:ln w="12700" cmpd="sng">
            <a:solidFill>
              <a:srgbClr val="FF0000"/>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r>
              <a:rPr lang="en-US" altLang="zh-CN" sz="4400" b="1" strike="noStrike" noProof="1" dirty="0">
                <a:solidFill>
                  <a:srgbClr val="1115AB"/>
                </a:solidFill>
                <a:latin typeface="楷体_GB2312" pitchFamily="49" charset="-122"/>
                <a:ea typeface="楷体_GB2312" pitchFamily="49" charset="-122"/>
                <a:cs typeface="+mn-cs"/>
                <a:sym typeface="+mn-ea"/>
              </a:rPr>
              <a:t>  </a:t>
            </a:r>
            <a:r>
              <a:rPr lang="zh-CN" altLang="en-US" sz="4400" b="1" strike="noStrike" noProof="1" dirty="0">
                <a:solidFill>
                  <a:srgbClr val="1115AB"/>
                </a:solidFill>
                <a:latin typeface="楷体_GB2312" pitchFamily="49" charset="-122"/>
                <a:ea typeface="楷体_GB2312" pitchFamily="49" charset="-122"/>
                <a:cs typeface="+mn-cs"/>
                <a:sym typeface="+mn-ea"/>
              </a:rPr>
              <a:t>他是中国人民的伟大领袖、伟大的无产阶级革命家、军事家和理论家，中国共产党、中国人民解放军和中华人民共和国的主要缔造者和领导人、诗人、书法家。</a:t>
            </a:r>
            <a:endParaRPr lang="zh-CN" altLang="en-US" sz="4400" b="1" strike="noStrike" noProof="1" dirty="0">
              <a:solidFill>
                <a:srgbClr val="1115AB"/>
              </a:solidFill>
              <a:latin typeface="楷体_GB2312" pitchFamily="49" charset="-122"/>
              <a:ea typeface="楷体_GB2312" pitchFamily="49" charset="-122"/>
              <a:cs typeface="+mn-cs"/>
              <a:sym typeface="+mn-ea"/>
            </a:endParaRPr>
          </a:p>
        </p:txBody>
      </p:sp>
      <p:pic>
        <p:nvPicPr>
          <p:cNvPr id="47106" name="Picture 2" descr="01300000169980121267481347388">
            <a:hlinkClick r:id="rId2"/>
          </p:cNvPr>
          <p:cNvPicPr>
            <a:picLocks noChangeAspect="1"/>
          </p:cNvPicPr>
          <p:nvPr/>
        </p:nvPicPr>
        <p:blipFill>
          <a:blip r:embed="rId3"/>
          <a:stretch>
            <a:fillRect/>
          </a:stretch>
        </p:blipFill>
        <p:spPr>
          <a:xfrm>
            <a:off x="163830" y="1607820"/>
            <a:ext cx="4035425" cy="5033010"/>
          </a:xfrm>
          <a:prstGeom prst="rect">
            <a:avLst/>
          </a:prstGeom>
          <a:noFill/>
          <a:ln w="9525">
            <a:noFill/>
          </a:ln>
        </p:spPr>
      </p:pic>
      <p:pic>
        <p:nvPicPr>
          <p:cNvPr id="154626" name="Picture 2" descr="毛主席1"/>
          <p:cNvPicPr>
            <a:picLocks noChangeAspect="1" noChangeArrowheads="1"/>
          </p:cNvPicPr>
          <p:nvPr/>
        </p:nvPicPr>
        <p:blipFill>
          <a:blip r:embed="rId4"/>
          <a:srcRect/>
          <a:stretch>
            <a:fillRect/>
          </a:stretch>
        </p:blipFill>
        <p:spPr bwMode="auto">
          <a:xfrm>
            <a:off x="15875" y="-1905"/>
            <a:ext cx="4832985" cy="68472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p:cTn id="7" dur="500" fill="hold"/>
                                        <p:tgtEl>
                                          <p:spTgt spid="29701"/>
                                        </p:tgtEl>
                                        <p:attrNameLst>
                                          <p:attrName>ppt_x</p:attrName>
                                        </p:attrNameLst>
                                      </p:cBhvr>
                                      <p:tavLst>
                                        <p:tav tm="0">
                                          <p:val>
                                            <p:strVal val="#ppt_x"/>
                                          </p:val>
                                        </p:tav>
                                        <p:tav tm="100000">
                                          <p:val>
                                            <p:strVal val="#ppt_x"/>
                                          </p:val>
                                        </p:tav>
                                      </p:tavLst>
                                    </p:anim>
                                    <p:anim calcmode="lin" valueType="num">
                                      <p:cBhvr>
                                        <p:cTn id="8" dur="500" fill="hold"/>
                                        <p:tgtEl>
                                          <p:spTgt spid="297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9705"/>
                                        </p:tgtEl>
                                        <p:attrNameLst>
                                          <p:attrName>style.visibility</p:attrName>
                                        </p:attrNameLst>
                                      </p:cBhvr>
                                      <p:to>
                                        <p:strVal val="visible"/>
                                      </p:to>
                                    </p:set>
                                    <p:animEffect transition="in" filter="slide(fromBottom)">
                                      <p:cBhvr>
                                        <p:cTn id="13" dur="500"/>
                                        <p:tgtEl>
                                          <p:spTgt spid="29705"/>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nodeType="clickEffect">
                                  <p:stCondLst>
                                    <p:cond delay="0"/>
                                  </p:stCondLst>
                                  <p:childTnLst>
                                    <p:set>
                                      <p:cBhvr>
                                        <p:cTn id="17" dur="1" fill="hold">
                                          <p:stCondLst>
                                            <p:cond delay="0"/>
                                          </p:stCondLst>
                                        </p:cTn>
                                        <p:tgtEl>
                                          <p:spTgt spid="47106"/>
                                        </p:tgtEl>
                                        <p:attrNameLst>
                                          <p:attrName>style.visibility</p:attrName>
                                        </p:attrNameLst>
                                      </p:cBhvr>
                                      <p:to>
                                        <p:strVal val="visible"/>
                                      </p:to>
                                    </p:set>
                                    <p:animEffect transition="in" filter="wheel(4)">
                                      <p:cBhvr>
                                        <p:cTn id="18" dur="1000"/>
                                        <p:tgtEl>
                                          <p:spTgt spid="47106"/>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154626"/>
                                        </p:tgtEl>
                                        <p:attrNameLst>
                                          <p:attrName>style.visibility</p:attrName>
                                        </p:attrNameLst>
                                      </p:cBhvr>
                                      <p:to>
                                        <p:strVal val="visible"/>
                                      </p:to>
                                    </p:set>
                                    <p:animEffect transition="in" filter="diamond(in)">
                                      <p:cBhvr>
                                        <p:cTn id="23" dur="1000"/>
                                        <p:tgtEl>
                                          <p:spTgt spid="154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5"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4"/>
          <p:cNvSpPr>
            <a:spLocks noChangeArrowheads="1"/>
          </p:cNvSpPr>
          <p:nvPr/>
        </p:nvSpPr>
        <p:spPr bwMode="auto">
          <a:xfrm>
            <a:off x="436880" y="843915"/>
            <a:ext cx="8270875" cy="5169535"/>
          </a:xfrm>
          <a:prstGeom prst="rect">
            <a:avLst/>
          </a:prstGeom>
          <a:solidFill>
            <a:schemeClr val="accent3"/>
          </a:solidFill>
          <a:ln w="28575" cmpd="dbl">
            <a:solidFill>
              <a:srgbClr val="FF0000"/>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pPr>
            <a:r>
              <a:rPr kumimoji="1" lang="en-US" altLang="zh-CN" sz="3200" b="1">
                <a:latin typeface="Times New Roman" panose="02020603050405020304" pitchFamily="18" charset="0"/>
              </a:rPr>
              <a:t>    </a:t>
            </a:r>
            <a:r>
              <a:rPr kumimoji="1" lang="en-US" altLang="zh-CN" sz="6600" b="1">
                <a:solidFill>
                  <a:srgbClr val="0000FF"/>
                </a:solidFill>
                <a:latin typeface="+mn-ea"/>
                <a:ea typeface="+mn-ea"/>
              </a:rPr>
              <a:t>4.</a:t>
            </a:r>
            <a:r>
              <a:rPr kumimoji="1" lang="zh-CN" altLang="en-US" sz="6600" b="1">
                <a:solidFill>
                  <a:srgbClr val="0000FF"/>
                </a:solidFill>
                <a:latin typeface="+mn-ea"/>
                <a:ea typeface="+mn-ea"/>
              </a:rPr>
              <a:t>“西起九江</a:t>
            </a:r>
            <a:r>
              <a:rPr kumimoji="1" lang="en-US" altLang="zh-CN" sz="6600" b="1">
                <a:solidFill>
                  <a:srgbClr val="0000FF"/>
                </a:solidFill>
                <a:latin typeface="+mn-ea"/>
                <a:ea typeface="+mn-ea"/>
              </a:rPr>
              <a:t>(</a:t>
            </a:r>
            <a:r>
              <a:rPr kumimoji="1" lang="zh-CN" altLang="en-US" sz="6600" b="1">
                <a:solidFill>
                  <a:srgbClr val="0000FF"/>
                </a:solidFill>
                <a:latin typeface="+mn-ea"/>
                <a:ea typeface="+mn-ea"/>
              </a:rPr>
              <a:t>不含</a:t>
            </a:r>
            <a:r>
              <a:rPr kumimoji="1" lang="en-US" altLang="zh-CN" sz="6600" b="1">
                <a:solidFill>
                  <a:srgbClr val="0000FF"/>
                </a:solidFill>
                <a:latin typeface="+mn-ea"/>
                <a:ea typeface="+mn-ea"/>
              </a:rPr>
              <a:t>)</a:t>
            </a:r>
            <a:r>
              <a:rPr kumimoji="1" lang="zh-CN" altLang="en-US" sz="6600" b="1">
                <a:solidFill>
                  <a:srgbClr val="0000FF"/>
                </a:solidFill>
                <a:latin typeface="+mn-ea"/>
                <a:ea typeface="+mn-ea"/>
              </a:rPr>
              <a:t>东至江阴，均是人民解放军的渡江区域”一句中的“</a:t>
            </a:r>
            <a:r>
              <a:rPr kumimoji="1" lang="en-US" altLang="zh-CN" sz="6600" b="1">
                <a:solidFill>
                  <a:srgbClr val="0000FF"/>
                </a:solidFill>
                <a:latin typeface="+mn-ea"/>
                <a:ea typeface="+mn-ea"/>
              </a:rPr>
              <a:t>(</a:t>
            </a:r>
            <a:r>
              <a:rPr kumimoji="1" lang="zh-CN" altLang="en-US" sz="6600" b="1">
                <a:solidFill>
                  <a:srgbClr val="0000FF"/>
                </a:solidFill>
                <a:latin typeface="+mn-ea"/>
                <a:ea typeface="+mn-ea"/>
              </a:rPr>
              <a:t>不含</a:t>
            </a:r>
            <a:r>
              <a:rPr kumimoji="1" lang="en-US" altLang="zh-CN" sz="6600" b="1">
                <a:solidFill>
                  <a:srgbClr val="0000FF"/>
                </a:solidFill>
                <a:latin typeface="+mn-ea"/>
                <a:ea typeface="+mn-ea"/>
              </a:rPr>
              <a:t>)</a:t>
            </a:r>
            <a:r>
              <a:rPr kumimoji="1" lang="zh-CN" altLang="en-US" sz="6600" b="1">
                <a:solidFill>
                  <a:srgbClr val="0000FF"/>
                </a:solidFill>
                <a:latin typeface="+mn-ea"/>
                <a:ea typeface="+mn-ea"/>
              </a:rPr>
              <a:t>”、“均”有何表达作用？</a:t>
            </a:r>
            <a:endParaRPr kumimoji="1" lang="zh-CN" altLang="en-US" sz="6600" b="1">
              <a:solidFill>
                <a:srgbClr val="0000FF"/>
              </a:solidFill>
              <a:latin typeface="+mn-ea"/>
              <a:ea typeface="+mn-ea"/>
            </a:endParaRP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slide(fromBottom)">
                                      <p:cBhvr>
                                        <p:cTn id="7" dur="500"/>
                                        <p:tgtEl>
                                          <p:spTgt spid="55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4"/>
          <p:cNvSpPr>
            <a:spLocks noChangeArrowheads="1"/>
          </p:cNvSpPr>
          <p:nvPr/>
        </p:nvSpPr>
        <p:spPr bwMode="auto">
          <a:xfrm>
            <a:off x="516255" y="351155"/>
            <a:ext cx="8112125" cy="6185535"/>
          </a:xfrm>
          <a:prstGeom prst="rect">
            <a:avLst/>
          </a:prstGeom>
          <a:solidFill>
            <a:schemeClr val="accent3"/>
          </a:solidFill>
          <a:ln w="28575" cmpd="dbl">
            <a:solidFill>
              <a:srgbClr val="0000FF"/>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pPr>
            <a:r>
              <a:rPr kumimoji="1" lang="en-US" altLang="zh-CN" sz="6600" b="1">
                <a:solidFill>
                  <a:srgbClr val="FF0066"/>
                </a:solidFill>
                <a:latin typeface="+mn-ea"/>
                <a:ea typeface="+mn-ea"/>
                <a:sym typeface="+mn-ea"/>
              </a:rPr>
              <a:t> </a:t>
            </a:r>
            <a:r>
              <a:rPr kumimoji="1" lang="en-US" altLang="zh-CN" sz="6600" b="1">
                <a:solidFill>
                  <a:srgbClr val="C00000"/>
                </a:solidFill>
                <a:latin typeface="宋体" panose="02010600030101010101" pitchFamily="2" charset="-122"/>
                <a:sym typeface="+mn-ea"/>
              </a:rPr>
              <a:t>“</a:t>
            </a:r>
            <a:r>
              <a:rPr kumimoji="1" lang="zh-CN" altLang="en-US" sz="6600" b="1">
                <a:solidFill>
                  <a:srgbClr val="C00000"/>
                </a:solidFill>
                <a:latin typeface="宋体" panose="02010600030101010101" pitchFamily="2" charset="-122"/>
                <a:sym typeface="+mn-ea"/>
              </a:rPr>
              <a:t>不含”是不包括，体现本文语言确凿无误的特点；“均”是全的意思。突出了战线之长、胜利之大，洋溢着自豪之情。</a:t>
            </a:r>
            <a:endParaRPr kumimoji="1" lang="zh-CN" altLang="en-US" sz="6600" b="1">
              <a:solidFill>
                <a:srgbClr val="C00000"/>
              </a:solidFill>
              <a:latin typeface="宋体" panose="02010600030101010101" pitchFamily="2" charset="-122"/>
              <a:sym typeface="+mn-ea"/>
            </a:endParaRP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slide(fromBottom)">
                                      <p:cBhvr>
                                        <p:cTn id="7" dur="500"/>
                                        <p:tgtEl>
                                          <p:spTgt spid="55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body" idx="1"/>
          </p:nvPr>
        </p:nvSpPr>
        <p:spPr>
          <a:xfrm>
            <a:off x="166370" y="1270000"/>
            <a:ext cx="8811260" cy="4034790"/>
          </a:xfrm>
          <a:solidFill>
            <a:schemeClr val="accent3"/>
          </a:solidFill>
          <a:ln w="28575" cmpd="sng">
            <a:solidFill>
              <a:srgbClr val="FF0000"/>
            </a:solidFill>
            <a:prstDash val="solid"/>
          </a:ln>
        </p:spPr>
        <p:txBody>
          <a:bodyPr/>
          <a:lstStyle/>
          <a:p>
            <a:pPr>
              <a:lnSpc>
                <a:spcPct val="90000"/>
              </a:lnSpc>
              <a:buFontTx/>
              <a:buNone/>
            </a:pPr>
            <a:r>
              <a:rPr lang="en-US" altLang="zh-CN" sz="6000" b="1" dirty="0">
                <a:solidFill>
                  <a:srgbClr val="0000FF"/>
                </a:solidFill>
                <a:latin typeface="Times New Roman" panose="02020603050405020304" pitchFamily="18" charset="0"/>
                <a:sym typeface="+mn-ea"/>
              </a:rPr>
              <a:t>   </a:t>
            </a:r>
            <a:r>
              <a:rPr lang="en-US" altLang="zh-CN" sz="7200" b="1" dirty="0">
                <a:solidFill>
                  <a:srgbClr val="0000FF"/>
                </a:solidFill>
                <a:latin typeface="宋体" panose="02010600030101010101" pitchFamily="2" charset="-122"/>
                <a:ea typeface="宋体" panose="02010600030101010101" pitchFamily="2" charset="-122"/>
                <a:sym typeface="+mn-ea"/>
              </a:rPr>
              <a:t>5.</a:t>
            </a:r>
            <a:r>
              <a:rPr lang="zh-CN" altLang="en-US" sz="7200" b="1" dirty="0">
                <a:solidFill>
                  <a:srgbClr val="0000FF"/>
                </a:solidFill>
                <a:latin typeface="宋体" panose="02010600030101010101" pitchFamily="2" charset="-122"/>
                <a:ea typeface="宋体" panose="02010600030101010101" pitchFamily="2" charset="-122"/>
                <a:sym typeface="+mn-ea"/>
              </a:rPr>
              <a:t>主体部分分述三路情况</a:t>
            </a:r>
            <a:r>
              <a:rPr lang="en-US" altLang="zh-CN" sz="7200" b="1" dirty="0">
                <a:solidFill>
                  <a:srgbClr val="0000FF"/>
                </a:solidFill>
                <a:latin typeface="宋体" panose="02010600030101010101" pitchFamily="2" charset="-122"/>
                <a:ea typeface="宋体" panose="02010600030101010101" pitchFamily="2" charset="-122"/>
                <a:sym typeface="+mn-ea"/>
              </a:rPr>
              <a:t>,</a:t>
            </a:r>
            <a:r>
              <a:rPr lang="zh-CN" altLang="en-US" sz="7200" b="1">
                <a:solidFill>
                  <a:srgbClr val="0000FF"/>
                </a:solidFill>
                <a:latin typeface="宋体" panose="02010600030101010101" pitchFamily="2" charset="-122"/>
                <a:ea typeface="宋体" panose="02010600030101010101" pitchFamily="2" charset="-122"/>
                <a:sym typeface="+mn-ea"/>
              </a:rPr>
              <a:t>三路大军哪路略写？哪路详写？议论有什么作用？</a:t>
            </a:r>
            <a:endParaRPr lang="zh-CN" altLang="en-US" sz="7200" b="1">
              <a:solidFill>
                <a:srgbClr val="0000FF"/>
              </a:solidFill>
              <a:latin typeface="宋体" panose="02010600030101010101" pitchFamily="2" charset="-122"/>
              <a:ea typeface="宋体" panose="02010600030101010101" pitchFamily="2" charset="-122"/>
              <a:sym typeface="+mn-ea"/>
            </a:endParaRPr>
          </a:p>
        </p:txBody>
      </p:sp>
      <p:pic>
        <p:nvPicPr>
          <p:cNvPr id="175108" name="Picture 4" descr="按钮库_圆角04_11"/>
          <p:cNvPicPr>
            <a:picLocks noChangeAspect="1" noChangeArrowheads="1"/>
          </p:cNvPicPr>
          <p:nvPr/>
        </p:nvPicPr>
        <p:blipFill>
          <a:blip r:embed="rId1"/>
          <a:srcRect/>
          <a:stretch>
            <a:fillRect/>
          </a:stretch>
        </p:blipFill>
        <p:spPr bwMode="auto">
          <a:xfrm>
            <a:off x="2164080" y="-10795"/>
            <a:ext cx="6217920" cy="11607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5106">
                                            <p:txEl>
                                              <p:pRg st="4294967295" end="4294967295"/>
                                            </p:txEl>
                                          </p:spTgt>
                                        </p:tgtEl>
                                        <p:attrNameLst>
                                          <p:attrName>style.visibility</p:attrName>
                                        </p:attrNameLst>
                                      </p:cBhvr>
                                      <p:to>
                                        <p:strVal val="visible"/>
                                      </p:to>
                                    </p:set>
                                    <p:anim calcmode="lin" valueType="num">
                                      <p:cBhvr additive="base">
                                        <p:cTn id="7" dur="500" fill="hold"/>
                                        <p:tgtEl>
                                          <p:spTgt spid="175106">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5106">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5106">
                                            <p:txEl>
                                              <p:pRg st="4294967295" end="4294967295"/>
                                            </p:txEl>
                                          </p:spTgt>
                                        </p:tgtEl>
                                        <p:attrNameLst>
                                          <p:attrName>style.visibility</p:attrName>
                                        </p:attrNameLst>
                                      </p:cBhvr>
                                      <p:to>
                                        <p:strVal val="visible"/>
                                      </p:to>
                                    </p:set>
                                    <p:anim calcmode="lin" valueType="num">
                                      <p:cBhvr additive="base">
                                        <p:cTn id="13" dur="500" fill="hold"/>
                                        <p:tgtEl>
                                          <p:spTgt spid="175106">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5106">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5106">
                                            <p:txEl>
                                              <p:pRg st="4294967295" end="4294967295"/>
                                            </p:txEl>
                                          </p:spTgt>
                                        </p:tgtEl>
                                        <p:attrNameLst>
                                          <p:attrName>style.visibility</p:attrName>
                                        </p:attrNameLst>
                                      </p:cBhvr>
                                      <p:to>
                                        <p:strVal val="visible"/>
                                      </p:to>
                                    </p:set>
                                    <p:anim calcmode="lin" valueType="num">
                                      <p:cBhvr additive="base">
                                        <p:cTn id="19" dur="500" fill="hold"/>
                                        <p:tgtEl>
                                          <p:spTgt spid="175106">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5106">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5106">
                                            <p:txEl>
                                              <p:pRg st="4294967295" end="4294967295"/>
                                            </p:txEl>
                                          </p:spTgt>
                                        </p:tgtEl>
                                        <p:attrNameLst>
                                          <p:attrName>style.visibility</p:attrName>
                                        </p:attrNameLst>
                                      </p:cBhvr>
                                      <p:to>
                                        <p:strVal val="visible"/>
                                      </p:to>
                                    </p:set>
                                    <p:anim calcmode="lin" valueType="num">
                                      <p:cBhvr additive="base">
                                        <p:cTn id="25" dur="500" fill="hold"/>
                                        <p:tgtEl>
                                          <p:spTgt spid="175106">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5106">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5106">
                                            <p:txEl>
                                              <p:pRg st="0" end="0"/>
                                            </p:txEl>
                                          </p:spTgt>
                                        </p:tgtEl>
                                        <p:attrNameLst>
                                          <p:attrName>style.visibility</p:attrName>
                                        </p:attrNameLst>
                                      </p:cBhvr>
                                      <p:to>
                                        <p:strVal val="visible"/>
                                      </p:to>
                                    </p:set>
                                    <p:anim calcmode="lin" valueType="num">
                                      <p:cBhvr additive="base">
                                        <p:cTn id="31" dur="500" fill="hold"/>
                                        <p:tgtEl>
                                          <p:spTgt spid="17510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51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5106">
                                            <p:txEl>
                                              <p:pRg st="0" end="0"/>
                                            </p:txEl>
                                          </p:spTgt>
                                        </p:tgtEl>
                                        <p:attrNameLst>
                                          <p:attrName>style.visibility</p:attrName>
                                        </p:attrNameLst>
                                      </p:cBhvr>
                                      <p:to>
                                        <p:strVal val="visible"/>
                                      </p:to>
                                    </p:set>
                                    <p:anim calcmode="lin" valueType="num">
                                      <p:cBhvr additive="base">
                                        <p:cTn id="37" dur="500" fill="hold"/>
                                        <p:tgtEl>
                                          <p:spTgt spid="175106">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7510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6"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FLOOR002"/>
          <p:cNvPicPr>
            <a:picLocks noChangeAspect="1" noChangeArrowheads="1"/>
          </p:cNvPicPr>
          <p:nvPr/>
        </p:nvPicPr>
        <p:blipFill>
          <a:blip r:embed="rId1"/>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Text Box 3"/>
          <p:cNvSpPr txBox="1">
            <a:spLocks noChangeArrowheads="1"/>
          </p:cNvSpPr>
          <p:nvPr/>
        </p:nvSpPr>
        <p:spPr bwMode="auto">
          <a:xfrm>
            <a:off x="212725" y="151765"/>
            <a:ext cx="8718550" cy="6554470"/>
          </a:xfrm>
          <a:prstGeom prst="rect">
            <a:avLst/>
          </a:prstGeom>
          <a:solidFill>
            <a:schemeClr val="accent3"/>
          </a:solidFill>
          <a:ln w="28575" cmpd="dbl">
            <a:solidFill>
              <a:srgbClr val="0000FF"/>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6000" b="1">
                <a:solidFill>
                  <a:srgbClr val="FF0000"/>
                </a:solidFill>
                <a:latin typeface="宋体" panose="02010600030101010101" pitchFamily="2" charset="-122"/>
                <a:sym typeface="+mn-ea"/>
              </a:rPr>
              <a:t>中路略写；西路详写。文中的议论既道出了我军取胜、敌军失败的政治和军事原因，更重要的是由此使读者进一步了解了整个国民党反动派必然覆灭的命运，从而深化了主题。</a:t>
            </a:r>
            <a:endParaRPr lang="zh-CN" altLang="en-US" sz="6000" b="1">
              <a:solidFill>
                <a:srgbClr val="FF0000"/>
              </a:solidFill>
              <a:latin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7"/>
                                        </p:tgtEl>
                                        <p:attrNameLst>
                                          <p:attrName>style.visibility</p:attrName>
                                        </p:attrNameLst>
                                      </p:cBhvr>
                                      <p:to>
                                        <p:strVal val="visible"/>
                                      </p:to>
                                    </p:set>
                                    <p:anim calcmode="lin" valueType="num">
                                      <p:cBhvr additive="base">
                                        <p:cTn id="7" dur="500" fill="hold"/>
                                        <p:tgtEl>
                                          <p:spTgt spid="41987"/>
                                        </p:tgtEl>
                                        <p:attrNameLst>
                                          <p:attrName>ppt_x</p:attrName>
                                        </p:attrNameLst>
                                      </p:cBhvr>
                                      <p:tavLst>
                                        <p:tav tm="0">
                                          <p:val>
                                            <p:strVal val="#ppt_x"/>
                                          </p:val>
                                        </p:tav>
                                        <p:tav tm="100000">
                                          <p:val>
                                            <p:strVal val="#ppt_x"/>
                                          </p:val>
                                        </p:tav>
                                      </p:tavLst>
                                    </p:anim>
                                    <p:anim calcmode="lin" valueType="num">
                                      <p:cBhvr additive="base">
                                        <p:cTn id="8" dur="500" fill="hold"/>
                                        <p:tgtEl>
                                          <p:spTgt spid="419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ldLvl="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41" name="Group 5"/>
          <p:cNvGrpSpPr/>
          <p:nvPr/>
        </p:nvGrpSpPr>
        <p:grpSpPr bwMode="auto">
          <a:xfrm>
            <a:off x="2133600" y="-105963"/>
            <a:ext cx="4767580" cy="1337228"/>
            <a:chOff x="1582" y="215"/>
            <a:chExt cx="2640" cy="734"/>
          </a:xfrm>
        </p:grpSpPr>
        <p:pic>
          <p:nvPicPr>
            <p:cNvPr id="14342" name="Picture 6" descr="按钮库_圆角04_11"/>
            <p:cNvPicPr>
              <a:picLocks noChangeAspect="1" noChangeArrowheads="1"/>
            </p:cNvPicPr>
            <p:nvPr/>
          </p:nvPicPr>
          <p:blipFill>
            <a:blip r:embed="rId1"/>
            <a:srcRect/>
            <a:stretch>
              <a:fillRect/>
            </a:stretch>
          </p:blipFill>
          <p:spPr bwMode="auto">
            <a:xfrm>
              <a:off x="1728" y="218"/>
              <a:ext cx="2448" cy="731"/>
            </a:xfrm>
            <a:prstGeom prst="rect">
              <a:avLst/>
            </a:prstGeom>
            <a:noFill/>
            <a:extLst>
              <a:ext uri="{909E8E84-426E-40DD-AFC4-6F175D3DCCD1}">
                <a14:hiddenFill xmlns:a14="http://schemas.microsoft.com/office/drawing/2010/main">
                  <a:solidFill>
                    <a:srgbClr val="FFFFFF"/>
                  </a:solidFill>
                </a14:hiddenFill>
              </a:ext>
            </a:extLst>
          </p:spPr>
        </p:pic>
        <p:sp>
          <p:nvSpPr>
            <p:cNvPr id="14343" name="Rectangle 7"/>
            <p:cNvSpPr>
              <a:spLocks noChangeArrowheads="1"/>
            </p:cNvSpPr>
            <p:nvPr/>
          </p:nvSpPr>
          <p:spPr bwMode="auto">
            <a:xfrm>
              <a:off x="1582" y="215"/>
              <a:ext cx="2640" cy="637"/>
            </a:xfrm>
            <a:prstGeom prst="rect">
              <a:avLst/>
            </a:prstGeom>
            <a:noFill/>
            <a:ln>
              <a:noFill/>
            </a:ln>
            <a:effectLst>
              <a:outerShdw dist="35921" dir="2700000" algn="ctr" rotWithShape="0">
                <a:srgbClr val="FFFF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a:r>
                <a:rPr lang="zh-CN" altLang="en-US" sz="6600" b="1" dirty="0">
                  <a:solidFill>
                    <a:srgbClr val="FF0066"/>
                  </a:solidFill>
                  <a:latin typeface="黑体" panose="02010609060101010101" pitchFamily="2" charset="-122"/>
                  <a:ea typeface="黑体" panose="02010609060101010101" pitchFamily="2" charset="-122"/>
                </a:rPr>
                <a:t>课堂小结</a:t>
              </a:r>
              <a:endParaRPr lang="zh-CN" altLang="en-US" sz="6600" b="1" dirty="0">
                <a:solidFill>
                  <a:srgbClr val="FF0066"/>
                </a:solidFill>
                <a:latin typeface="黑体" panose="02010609060101010101" pitchFamily="2" charset="-122"/>
                <a:ea typeface="黑体" panose="02010609060101010101" pitchFamily="2" charset="-122"/>
              </a:endParaRPr>
            </a:p>
          </p:txBody>
        </p:sp>
      </p:grpSp>
      <p:sp>
        <p:nvSpPr>
          <p:cNvPr id="14346" name="Rectangle 10"/>
          <p:cNvSpPr>
            <a:spLocks noChangeArrowheads="1"/>
          </p:cNvSpPr>
          <p:nvPr/>
        </p:nvSpPr>
        <p:spPr bwMode="auto">
          <a:xfrm>
            <a:off x="188595" y="906145"/>
            <a:ext cx="8766175" cy="5908040"/>
          </a:xfrm>
          <a:prstGeom prst="rect">
            <a:avLst/>
          </a:prstGeom>
          <a:solidFill>
            <a:schemeClr val="accent3"/>
          </a:solidFill>
          <a:ln w="28575" cmpd="dbl">
            <a:solidFill>
              <a:srgbClr val="FF0000"/>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4800" b="1" dirty="0">
                <a:solidFill>
                  <a:srgbClr val="CC3399"/>
                </a:solidFill>
                <a:latin typeface="+mn-ea"/>
                <a:ea typeface="+mn-ea"/>
              </a:rPr>
              <a:t>  </a:t>
            </a:r>
            <a:r>
              <a:rPr lang="zh-CN" altLang="en-US" sz="5400" b="1" dirty="0">
                <a:solidFill>
                  <a:srgbClr val="1115AB"/>
                </a:solidFill>
                <a:latin typeface="宋体" panose="02010600030101010101" pitchFamily="2" charset="-122"/>
              </a:rPr>
              <a:t>本文是一篇消息</a:t>
            </a:r>
            <a:r>
              <a:rPr lang="en-US" altLang="zh-CN" sz="5400" b="1" dirty="0">
                <a:solidFill>
                  <a:srgbClr val="1115AB"/>
                </a:solidFill>
                <a:latin typeface="宋体" panose="02010600030101010101" pitchFamily="2" charset="-122"/>
              </a:rPr>
              <a:t>,</a:t>
            </a:r>
            <a:r>
              <a:rPr lang="zh-CN" altLang="en-US" sz="5400" b="1" dirty="0">
                <a:solidFill>
                  <a:srgbClr val="1115AB"/>
                </a:solidFill>
                <a:latin typeface="宋体" panose="02010600030101010101" pitchFamily="2" charset="-122"/>
              </a:rPr>
              <a:t>它真实、及时、简要地报道人民解放军百万大军横渡长江的盛况</a:t>
            </a:r>
            <a:r>
              <a:rPr lang="en-US" altLang="zh-CN" sz="5400" b="1" dirty="0">
                <a:solidFill>
                  <a:srgbClr val="1115AB"/>
                </a:solidFill>
                <a:latin typeface="宋体" panose="02010600030101010101" pitchFamily="2" charset="-122"/>
              </a:rPr>
              <a:t>,</a:t>
            </a:r>
            <a:r>
              <a:rPr lang="zh-CN" altLang="en-US" sz="5400" b="1" dirty="0">
                <a:solidFill>
                  <a:srgbClr val="1115AB"/>
                </a:solidFill>
                <a:latin typeface="宋体" panose="02010600030101010101" pitchFamily="2" charset="-122"/>
              </a:rPr>
              <a:t>全面介绍了渡江三路大军进军的时间、地点、战线、战况，使人对震惊中外的渡江战役之概貌有所了解。</a:t>
            </a:r>
            <a:endParaRPr lang="zh-CN" altLang="en-US" sz="5400" b="1" dirty="0">
              <a:solidFill>
                <a:srgbClr val="1115AB"/>
              </a:solidFill>
              <a:latin typeface="宋体" panose="02010600030101010101"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additive="base">
                                        <p:cTn id="7" dur="500" fill="hold"/>
                                        <p:tgtEl>
                                          <p:spTgt spid="14341"/>
                                        </p:tgtEl>
                                        <p:attrNameLst>
                                          <p:attrName>ppt_x</p:attrName>
                                        </p:attrNameLst>
                                      </p:cBhvr>
                                      <p:tavLst>
                                        <p:tav tm="0">
                                          <p:val>
                                            <p:strVal val="#ppt_x"/>
                                          </p:val>
                                        </p:tav>
                                        <p:tav tm="100000">
                                          <p:val>
                                            <p:strVal val="#ppt_x"/>
                                          </p:val>
                                        </p:tav>
                                      </p:tavLst>
                                    </p:anim>
                                    <p:anim calcmode="lin" valueType="num">
                                      <p:cBhvr additive="base">
                                        <p:cTn id="8" dur="500" fill="hold"/>
                                        <p:tgtEl>
                                          <p:spTgt spid="143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14346"/>
                                        </p:tgtEl>
                                        <p:attrNameLst>
                                          <p:attrName>style.visibility</p:attrName>
                                        </p:attrNameLst>
                                      </p:cBhvr>
                                      <p:to>
                                        <p:strVal val="visible"/>
                                      </p:to>
                                    </p:set>
                                    <p:animEffect transition="in" filter="wedge">
                                      <p:cBhvr>
                                        <p:cTn id="13" dur="2000"/>
                                        <p:tgtEl>
                                          <p:spTgt spid="14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6"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body" idx="1"/>
          </p:nvPr>
        </p:nvSpPr>
        <p:spPr>
          <a:xfrm>
            <a:off x="136525" y="316865"/>
            <a:ext cx="8870950" cy="6224905"/>
          </a:xfrm>
          <a:solidFill>
            <a:schemeClr val="accent3"/>
          </a:solidFill>
          <a:ln w="28575" cmpd="sng">
            <a:solidFill>
              <a:srgbClr val="FF0000"/>
            </a:solidFill>
            <a:prstDash val="solid"/>
          </a:ln>
        </p:spPr>
        <p:txBody>
          <a:bodyPr/>
          <a:lstStyle/>
          <a:p>
            <a:pPr>
              <a:lnSpc>
                <a:spcPct val="90000"/>
              </a:lnSpc>
              <a:buFontTx/>
              <a:buNone/>
            </a:pPr>
            <a:r>
              <a:rPr lang="en-US" altLang="zh-CN" sz="6000" b="1" dirty="0">
                <a:solidFill>
                  <a:srgbClr val="0000FF"/>
                </a:solidFill>
                <a:latin typeface="Times New Roman" panose="02020603050405020304" pitchFamily="18" charset="0"/>
                <a:sym typeface="+mn-ea"/>
              </a:rPr>
              <a:t>      </a:t>
            </a:r>
            <a:r>
              <a:rPr sz="7200" b="1">
                <a:solidFill>
                  <a:srgbClr val="0000FF"/>
                </a:solidFill>
                <a:latin typeface="宋体" panose="02010600030101010101" pitchFamily="2" charset="-122"/>
                <a:ea typeface="宋体" panose="02010600030101010101" pitchFamily="2" charset="-122"/>
                <a:sym typeface="+mn-ea"/>
              </a:rPr>
              <a:t>运用所学有关新闻知识，以我校开展特色课外活动为题材，写一篇新闻报道。（注意：要符合新闻的结构和要素）</a:t>
            </a:r>
            <a:endParaRPr sz="7200" b="1">
              <a:solidFill>
                <a:srgbClr val="0000FF"/>
              </a:solidFill>
              <a:latin typeface="宋体" panose="02010600030101010101" pitchFamily="2" charset="-122"/>
              <a:ea typeface="宋体" panose="02010600030101010101" pitchFamily="2" charset="-122"/>
              <a:sym typeface="+mn-ea"/>
            </a:endParaRPr>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5106">
                                            <p:txEl>
                                              <p:pRg st="4294967295" end="4294967295"/>
                                            </p:txEl>
                                          </p:spTgt>
                                        </p:tgtEl>
                                        <p:attrNameLst>
                                          <p:attrName>style.visibility</p:attrName>
                                        </p:attrNameLst>
                                      </p:cBhvr>
                                      <p:to>
                                        <p:strVal val="visible"/>
                                      </p:to>
                                    </p:set>
                                    <p:anim calcmode="lin" valueType="num">
                                      <p:cBhvr additive="base">
                                        <p:cTn id="7" dur="500" fill="hold"/>
                                        <p:tgtEl>
                                          <p:spTgt spid="175106">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5106">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5106">
                                            <p:txEl>
                                              <p:pRg st="4294967295" end="4294967295"/>
                                            </p:txEl>
                                          </p:spTgt>
                                        </p:tgtEl>
                                        <p:attrNameLst>
                                          <p:attrName>style.visibility</p:attrName>
                                        </p:attrNameLst>
                                      </p:cBhvr>
                                      <p:to>
                                        <p:strVal val="visible"/>
                                      </p:to>
                                    </p:set>
                                    <p:anim calcmode="lin" valueType="num">
                                      <p:cBhvr additive="base">
                                        <p:cTn id="13" dur="500" fill="hold"/>
                                        <p:tgtEl>
                                          <p:spTgt spid="175106">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5106">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5106">
                                            <p:txEl>
                                              <p:pRg st="4294967295" end="4294967295"/>
                                            </p:txEl>
                                          </p:spTgt>
                                        </p:tgtEl>
                                        <p:attrNameLst>
                                          <p:attrName>style.visibility</p:attrName>
                                        </p:attrNameLst>
                                      </p:cBhvr>
                                      <p:to>
                                        <p:strVal val="visible"/>
                                      </p:to>
                                    </p:set>
                                    <p:anim calcmode="lin" valueType="num">
                                      <p:cBhvr additive="base">
                                        <p:cTn id="19" dur="500" fill="hold"/>
                                        <p:tgtEl>
                                          <p:spTgt spid="175106">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5106">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5106">
                                            <p:txEl>
                                              <p:pRg st="4294967295" end="4294967295"/>
                                            </p:txEl>
                                          </p:spTgt>
                                        </p:tgtEl>
                                        <p:attrNameLst>
                                          <p:attrName>style.visibility</p:attrName>
                                        </p:attrNameLst>
                                      </p:cBhvr>
                                      <p:to>
                                        <p:strVal val="visible"/>
                                      </p:to>
                                    </p:set>
                                    <p:anim calcmode="lin" valueType="num">
                                      <p:cBhvr additive="base">
                                        <p:cTn id="25" dur="500" fill="hold"/>
                                        <p:tgtEl>
                                          <p:spTgt spid="175106">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5106">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5106">
                                            <p:txEl>
                                              <p:pRg st="4294967295" end="4294967295"/>
                                            </p:txEl>
                                          </p:spTgt>
                                        </p:tgtEl>
                                        <p:attrNameLst>
                                          <p:attrName>style.visibility</p:attrName>
                                        </p:attrNameLst>
                                      </p:cBhvr>
                                      <p:to>
                                        <p:strVal val="visible"/>
                                      </p:to>
                                    </p:set>
                                    <p:anim calcmode="lin" valueType="num">
                                      <p:cBhvr additive="base">
                                        <p:cTn id="31" dur="500" fill="hold"/>
                                        <p:tgtEl>
                                          <p:spTgt spid="175106">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5106">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5106">
                                            <p:txEl>
                                              <p:pRg st="0" end="0"/>
                                            </p:txEl>
                                          </p:spTgt>
                                        </p:tgtEl>
                                        <p:attrNameLst>
                                          <p:attrName>style.visibility</p:attrName>
                                        </p:attrNameLst>
                                      </p:cBhvr>
                                      <p:to>
                                        <p:strVal val="visible"/>
                                      </p:to>
                                    </p:set>
                                    <p:anim calcmode="lin" valueType="num">
                                      <p:cBhvr additive="base">
                                        <p:cTn id="37" dur="500" fill="hold"/>
                                        <p:tgtEl>
                                          <p:spTgt spid="175106">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751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5106">
                                            <p:txEl>
                                              <p:pRg st="0" end="0"/>
                                            </p:txEl>
                                          </p:spTgt>
                                        </p:tgtEl>
                                        <p:attrNameLst>
                                          <p:attrName>style.visibility</p:attrName>
                                        </p:attrNameLst>
                                      </p:cBhvr>
                                      <p:to>
                                        <p:strVal val="visible"/>
                                      </p:to>
                                    </p:set>
                                    <p:anim calcmode="lin" valueType="num">
                                      <p:cBhvr additive="base">
                                        <p:cTn id="43" dur="500" fill="hold"/>
                                        <p:tgtEl>
                                          <p:spTgt spid="175106">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7510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11835" y="146681"/>
            <a:ext cx="7720330" cy="6462395"/>
          </a:xfrm>
          <a:prstGeom prst="rect">
            <a:avLst/>
          </a:prstGeom>
          <a:noFill/>
          <a:ln w="28575" cmpd="dbl">
            <a:solidFill>
              <a:srgbClr val="1115AB"/>
            </a:solidFill>
            <a:prstDash val="solid"/>
          </a:ln>
        </p:spPr>
        <p:txBody>
          <a:bodyPr wrap="square" rtlCol="0" anchor="t">
            <a:spAutoFit/>
          </a:bodyPr>
          <a:p>
            <a:pPr algn="ctr"/>
            <a:r>
              <a:rPr lang="zh-CN" altLang="en-US" sz="13800" b="1" noProof="1">
                <a:ln>
                  <a:solidFill>
                    <a:srgbClr val="1115AB"/>
                  </a:solidFill>
                </a:ln>
                <a:solidFill>
                  <a:srgbClr val="C00000"/>
                </a:solidFill>
                <a:latin typeface="Arial" panose="020B0604020202020204" pitchFamily="34" charset="0"/>
                <a:ea typeface="黑体" panose="02010609060101010101" pitchFamily="2" charset="-122"/>
                <a:cs typeface="+mn-cs"/>
              </a:rPr>
              <a:t>认真听读记下疑难准备自学</a:t>
            </a:r>
            <a:endParaRPr lang="zh-CN" altLang="en-US" sz="13800" b="1" noProof="1">
              <a:ln>
                <a:solidFill>
                  <a:srgbClr val="1115AB"/>
                </a:solidFill>
              </a:ln>
              <a:solidFill>
                <a:srgbClr val="C00000"/>
              </a:solidFill>
              <a:latin typeface="Arial" panose="020B0604020202020204" pitchFamily="34" charset="0"/>
              <a:ea typeface="黑体" panose="02010609060101010101" pitchFamily="2"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20" name="Rectangle 4"/>
          <p:cNvSpPr>
            <a:spLocks noChangeArrowheads="1"/>
          </p:cNvSpPr>
          <p:nvPr/>
        </p:nvSpPr>
        <p:spPr bwMode="auto">
          <a:xfrm>
            <a:off x="439738" y="1101725"/>
            <a:ext cx="8264525" cy="5632450"/>
          </a:xfrm>
          <a:prstGeom prst="rect">
            <a:avLst/>
          </a:prstGeom>
          <a:solidFill>
            <a:schemeClr val="accent3"/>
          </a:solidFill>
          <a:ln w="28575" cmpd="dbl">
            <a:solidFill>
              <a:srgbClr val="FF0000"/>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r>
              <a:rPr kumimoji="1" lang="zh-CN" altLang="en-US" sz="6000" b="1" strike="noStrike" noProof="1" dirty="0">
                <a:solidFill>
                  <a:srgbClr val="FF0000"/>
                </a:solidFill>
                <a:latin typeface="+mn-ea"/>
                <a:ea typeface="+mn-ea"/>
                <a:cs typeface="+mn-cs"/>
              </a:rPr>
              <a:t>新闻概念</a:t>
            </a:r>
            <a:r>
              <a:rPr kumimoji="1" lang="en-US" altLang="zh-CN" sz="6000" b="1" strike="noStrike" noProof="1" dirty="0">
                <a:solidFill>
                  <a:srgbClr val="1115AB"/>
                </a:solidFill>
                <a:latin typeface="+mn-ea"/>
                <a:ea typeface="+mn-ea"/>
                <a:cs typeface="+mn-cs"/>
              </a:rPr>
              <a:t>:</a:t>
            </a:r>
            <a:r>
              <a:rPr kumimoji="1" lang="zh-CN" altLang="en-US" sz="6000" b="1" strike="noStrike" noProof="1" dirty="0">
                <a:solidFill>
                  <a:srgbClr val="1115AB"/>
                </a:solidFill>
                <a:latin typeface="+mn-ea"/>
                <a:ea typeface="+mn-ea"/>
                <a:cs typeface="+mn-cs"/>
              </a:rPr>
              <a:t>报道国内外最新发生的重大事件或新气象、新成就的记叙文。从广义来讲包括消息、通讯、报告文学；从狭义来讲，就是指消息。</a:t>
            </a:r>
            <a:endParaRPr kumimoji="1" lang="zh-CN" altLang="en-US" sz="6000" b="1" strike="noStrike" noProof="1" dirty="0">
              <a:solidFill>
                <a:srgbClr val="1115AB"/>
              </a:solidFill>
              <a:latin typeface="+mn-ea"/>
              <a:ea typeface="+mn-ea"/>
            </a:endParaRPr>
          </a:p>
        </p:txBody>
      </p:sp>
      <p:sp>
        <p:nvSpPr>
          <p:cNvPr id="34823" name="Rectangle 7"/>
          <p:cNvSpPr>
            <a:spLocks noChangeArrowheads="1"/>
          </p:cNvSpPr>
          <p:nvPr/>
        </p:nvSpPr>
        <p:spPr bwMode="auto">
          <a:xfrm>
            <a:off x="1668144" y="-23497"/>
            <a:ext cx="6016625" cy="119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scene3d>
              <a:camera prst="orthographicFront"/>
              <a:lightRig rig="threePt" dir="t"/>
            </a:scene3d>
          </a:bodyPr>
          <a:lstStyle/>
          <a:p>
            <a:pPr fontAlgn="base">
              <a:buFont typeface="Wingdings" panose="05000000000000000000" pitchFamily="2" charset="2"/>
            </a:pPr>
            <a:r>
              <a:rPr lang="zh-CN" altLang="en-US" sz="7200" b="1" strike="noStrike" noProof="1" dirty="0">
                <a:ln w="22225">
                  <a:solidFill>
                    <a:srgbClr val="1115AB"/>
                  </a:solidFill>
                  <a:prstDash val="solid"/>
                </a:ln>
                <a:solidFill>
                  <a:srgbClr val="FF0000"/>
                </a:solidFill>
                <a:effectLst/>
                <a:latin typeface="黑体" panose="02010609060101010101" pitchFamily="2" charset="-122"/>
                <a:ea typeface="黑体" panose="02010609060101010101" pitchFamily="2" charset="-122"/>
                <a:cs typeface="+mn-cs"/>
              </a:rPr>
              <a:t>新闻相关知识</a:t>
            </a:r>
            <a:endParaRPr lang="zh-CN" altLang="en-US" sz="7200" b="1" strike="noStrike" noProof="1" dirty="0">
              <a:ln w="22225">
                <a:solidFill>
                  <a:srgbClr val="1115AB"/>
                </a:solidFill>
                <a:prstDash val="solid"/>
              </a:ln>
              <a:solidFill>
                <a:srgbClr val="FF0000"/>
              </a:solidFill>
              <a:effectLst/>
              <a:latin typeface="黑体" panose="02010609060101010101" pitchFamily="2"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4823"/>
                                        </p:tgtEl>
                                        <p:attrNameLst>
                                          <p:attrName>style.visibility</p:attrName>
                                        </p:attrNameLst>
                                      </p:cBhvr>
                                      <p:to>
                                        <p:strVal val="visible"/>
                                      </p:to>
                                    </p:set>
                                    <p:animEffect transition="in" filter="slide(fromBottom)">
                                      <p:cBhvr>
                                        <p:cTn id="7" dur="500"/>
                                        <p:tgtEl>
                                          <p:spTgt spid="348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4820"/>
                                        </p:tgtEl>
                                        <p:attrNameLst>
                                          <p:attrName>style.visibility</p:attrName>
                                        </p:attrNameLst>
                                      </p:cBhvr>
                                      <p:to>
                                        <p:strVal val="visible"/>
                                      </p:to>
                                    </p:set>
                                    <p:anim calcmode="lin" valueType="num">
                                      <p:cBhvr>
                                        <p:cTn id="12" dur="500" fill="hold"/>
                                        <p:tgtEl>
                                          <p:spTgt spid="34820"/>
                                        </p:tgtEl>
                                        <p:attrNameLst>
                                          <p:attrName>ppt_x</p:attrName>
                                        </p:attrNameLst>
                                      </p:cBhvr>
                                      <p:tavLst>
                                        <p:tav tm="0">
                                          <p:val>
                                            <p:strVal val="#ppt_x"/>
                                          </p:val>
                                        </p:tav>
                                        <p:tav tm="100000">
                                          <p:val>
                                            <p:strVal val="#ppt_x"/>
                                          </p:val>
                                        </p:tav>
                                      </p:tavLst>
                                    </p:anim>
                                    <p:anim calcmode="lin" valueType="num">
                                      <p:cBhvr>
                                        <p:cTn id="13" dur="500" fill="hold"/>
                                        <p:tgtEl>
                                          <p:spTgt spid="348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bldLvl="0" animBg="1"/>
      <p:bldP spid="3482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21" name="Rectangle 5"/>
          <p:cNvSpPr>
            <a:spLocks noChangeArrowheads="1"/>
          </p:cNvSpPr>
          <p:nvPr/>
        </p:nvSpPr>
        <p:spPr bwMode="auto">
          <a:xfrm>
            <a:off x="222250" y="1395413"/>
            <a:ext cx="8699500" cy="5170488"/>
          </a:xfrm>
          <a:prstGeom prst="rect">
            <a:avLst/>
          </a:prstGeom>
          <a:solidFill>
            <a:schemeClr val="accent3"/>
          </a:solidFill>
          <a:ln w="28575" cmpd="dbl">
            <a:solidFill>
              <a:srgbClr val="FF0000"/>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r>
              <a:rPr kumimoji="1" lang="en-US" altLang="zh-CN" sz="6000" b="1" strike="noStrike" noProof="1" dirty="0">
                <a:solidFill>
                  <a:srgbClr val="FF0000"/>
                </a:solidFill>
                <a:latin typeface="Arial" panose="020B0604020202020204" pitchFamily="34" charset="0"/>
                <a:ea typeface="楷体_GB2312" pitchFamily="49" charset="-122"/>
                <a:cs typeface="+mn-cs"/>
              </a:rPr>
              <a:t>   </a:t>
            </a:r>
            <a:r>
              <a:rPr kumimoji="1" lang="zh-CN" altLang="en-US" sz="6600" b="1" strike="noStrike" noProof="1" dirty="0">
                <a:solidFill>
                  <a:srgbClr val="FF0000"/>
                </a:solidFill>
                <a:latin typeface="Arial" panose="020B0604020202020204" pitchFamily="34" charset="0"/>
                <a:ea typeface="楷体_GB2312" pitchFamily="49" charset="-122"/>
                <a:cs typeface="+mn-cs"/>
              </a:rPr>
              <a:t>新闻特点</a:t>
            </a:r>
            <a:r>
              <a:rPr kumimoji="1" lang="en-US" altLang="zh-CN" sz="6600" b="1" strike="noStrike" noProof="1" dirty="0">
                <a:solidFill>
                  <a:srgbClr val="1115AB"/>
                </a:solidFill>
                <a:latin typeface="Arial" panose="020B0604020202020204" pitchFamily="34" charset="0"/>
                <a:ea typeface="楷体_GB2312" pitchFamily="49" charset="-122"/>
                <a:cs typeface="+mn-cs"/>
              </a:rPr>
              <a:t>:</a:t>
            </a:r>
            <a:r>
              <a:rPr kumimoji="1" lang="zh-CN" altLang="en-US" sz="6600" b="1" strike="noStrike" noProof="1" dirty="0">
                <a:solidFill>
                  <a:srgbClr val="1115AB"/>
                </a:solidFill>
                <a:latin typeface="Arial" panose="020B0604020202020204" pitchFamily="34" charset="0"/>
                <a:ea typeface="楷体_GB2312" pitchFamily="49" charset="-122"/>
                <a:cs typeface="+mn-cs"/>
              </a:rPr>
              <a:t>观点鲜明、内容真实、报道及时、语言准确简明。</a:t>
            </a:r>
            <a:endParaRPr kumimoji="1" lang="zh-CN" altLang="en-US" sz="6600" b="1" strike="noStrike" noProof="1" dirty="0">
              <a:solidFill>
                <a:srgbClr val="1115AB"/>
              </a:solidFill>
              <a:ea typeface="楷体_GB2312" pitchFamily="49" charset="-122"/>
            </a:endParaRPr>
          </a:p>
          <a:p>
            <a:pPr fontAlgn="base"/>
            <a:r>
              <a:rPr kumimoji="1" lang="zh-CN" altLang="en-US" sz="6600" b="1" strike="noStrike" noProof="1" dirty="0">
                <a:solidFill>
                  <a:srgbClr val="0000FF"/>
                </a:solidFill>
                <a:latin typeface="Arial" panose="020B0604020202020204" pitchFamily="34" charset="0"/>
                <a:ea typeface="楷体_GB2312" pitchFamily="49" charset="-122"/>
                <a:cs typeface="+mn-cs"/>
              </a:rPr>
              <a:t>   </a:t>
            </a:r>
            <a:r>
              <a:rPr kumimoji="1" lang="zh-CN" altLang="en-US" sz="6600" b="1" strike="noStrike" noProof="1" dirty="0">
                <a:solidFill>
                  <a:srgbClr val="FF0000"/>
                </a:solidFill>
                <a:latin typeface="Arial" panose="020B0604020202020204" pitchFamily="34" charset="0"/>
                <a:ea typeface="楷体_GB2312" pitchFamily="49" charset="-122"/>
                <a:cs typeface="+mn-cs"/>
                <a:sym typeface="+mn-ea"/>
              </a:rPr>
              <a:t>新闻的写法</a:t>
            </a:r>
            <a:r>
              <a:rPr kumimoji="1" lang="en-US" altLang="zh-CN" sz="6600" b="1" strike="noStrike" noProof="1" dirty="0">
                <a:solidFill>
                  <a:srgbClr val="1115AB"/>
                </a:solidFill>
                <a:latin typeface="Arial" panose="020B0604020202020204" pitchFamily="34" charset="0"/>
                <a:ea typeface="楷体_GB2312" pitchFamily="49" charset="-122"/>
                <a:cs typeface="+mn-cs"/>
                <a:sym typeface="+mn-ea"/>
              </a:rPr>
              <a:t>:</a:t>
            </a:r>
            <a:r>
              <a:rPr kumimoji="1" lang="zh-CN" altLang="en-US" sz="6600" b="1" strike="noStrike" noProof="1" dirty="0">
                <a:solidFill>
                  <a:srgbClr val="1115AB"/>
                </a:solidFill>
                <a:latin typeface="Arial" panose="020B0604020202020204" pitchFamily="34" charset="0"/>
                <a:ea typeface="楷体_GB2312" pitchFamily="49" charset="-122"/>
                <a:cs typeface="+mn-cs"/>
                <a:sym typeface="+mn-ea"/>
              </a:rPr>
              <a:t>以记叙为主，兼有描写、议论</a:t>
            </a:r>
            <a:endParaRPr kumimoji="1" lang="zh-CN" altLang="en-US" sz="6600" b="1" strike="noStrike" noProof="1" dirty="0">
              <a:solidFill>
                <a:srgbClr val="1115AB"/>
              </a:solidFill>
              <a:ea typeface="楷体_GB2312" pitchFamily="49" charset="-122"/>
              <a:sym typeface="+mn-ea"/>
            </a:endParaRPr>
          </a:p>
        </p:txBody>
      </p:sp>
      <p:sp>
        <p:nvSpPr>
          <p:cNvPr id="34823" name="Rectangle 7"/>
          <p:cNvSpPr>
            <a:spLocks noChangeArrowheads="1"/>
          </p:cNvSpPr>
          <p:nvPr/>
        </p:nvSpPr>
        <p:spPr bwMode="auto">
          <a:xfrm>
            <a:off x="1680844" y="86994"/>
            <a:ext cx="6016625" cy="119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scene3d>
              <a:camera prst="orthographicFront"/>
              <a:lightRig rig="threePt" dir="t"/>
            </a:scene3d>
          </a:bodyPr>
          <a:lstStyle/>
          <a:p>
            <a:pPr fontAlgn="base">
              <a:buFont typeface="Wingdings" panose="05000000000000000000" pitchFamily="2" charset="2"/>
            </a:pPr>
            <a:r>
              <a:rPr lang="zh-CN" altLang="en-US" sz="7200" b="1" strike="noStrike" noProof="1" dirty="0">
                <a:ln w="22225">
                  <a:solidFill>
                    <a:srgbClr val="1115AB"/>
                  </a:solidFill>
                  <a:prstDash val="solid"/>
                </a:ln>
                <a:solidFill>
                  <a:srgbClr val="FF0000"/>
                </a:solidFill>
                <a:effectLst/>
                <a:latin typeface="黑体" panose="02010609060101010101" pitchFamily="2" charset="-122"/>
                <a:ea typeface="黑体" panose="02010609060101010101" pitchFamily="2" charset="-122"/>
                <a:cs typeface="+mn-cs"/>
              </a:rPr>
              <a:t>新闻相关知识</a:t>
            </a:r>
            <a:endParaRPr lang="zh-CN" altLang="en-US" sz="7200" b="1" strike="noStrike" noProof="1" dirty="0">
              <a:ln w="22225">
                <a:solidFill>
                  <a:srgbClr val="1115AB"/>
                </a:solidFill>
                <a:prstDash val="solid"/>
              </a:ln>
              <a:solidFill>
                <a:srgbClr val="FF0000"/>
              </a:solidFill>
              <a:effectLst/>
              <a:latin typeface="黑体" panose="02010609060101010101" pitchFamily="2"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4823"/>
                                        </p:tgtEl>
                                        <p:attrNameLst>
                                          <p:attrName>style.visibility</p:attrName>
                                        </p:attrNameLst>
                                      </p:cBhvr>
                                      <p:to>
                                        <p:strVal val="visible"/>
                                      </p:to>
                                    </p:set>
                                    <p:animEffect transition="in" filter="slide(fromBottom)">
                                      <p:cBhvr>
                                        <p:cTn id="7" dur="500"/>
                                        <p:tgtEl>
                                          <p:spTgt spid="348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4821"/>
                                        </p:tgtEl>
                                        <p:attrNameLst>
                                          <p:attrName>style.visibility</p:attrName>
                                        </p:attrNameLst>
                                      </p:cBhvr>
                                      <p:to>
                                        <p:strVal val="visible"/>
                                      </p:to>
                                    </p:set>
                                    <p:anim calcmode="lin" valueType="num">
                                      <p:cBhvr>
                                        <p:cTn id="12" dur="500" fill="hold"/>
                                        <p:tgtEl>
                                          <p:spTgt spid="34821"/>
                                        </p:tgtEl>
                                        <p:attrNameLst>
                                          <p:attrName>ppt_x</p:attrName>
                                        </p:attrNameLst>
                                      </p:cBhvr>
                                      <p:tavLst>
                                        <p:tav tm="0">
                                          <p:val>
                                            <p:strVal val="#ppt_x"/>
                                          </p:val>
                                        </p:tav>
                                        <p:tav tm="100000">
                                          <p:val>
                                            <p:strVal val="#ppt_x"/>
                                          </p:val>
                                        </p:tav>
                                      </p:tavLst>
                                    </p:anim>
                                    <p:anim calcmode="lin" valueType="num">
                                      <p:cBhvr>
                                        <p:cTn id="13" dur="500" fill="hold"/>
                                        <p:tgtEl>
                                          <p:spTgt spid="348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bldLvl="0" animBg="1"/>
      <p:bldP spid="3482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4" name="Rectangle 4"/>
          <p:cNvSpPr>
            <a:spLocks noChangeArrowheads="1"/>
          </p:cNvSpPr>
          <p:nvPr/>
        </p:nvSpPr>
        <p:spPr bwMode="auto">
          <a:xfrm>
            <a:off x="401638" y="1401763"/>
            <a:ext cx="8243888" cy="5170488"/>
          </a:xfrm>
          <a:prstGeom prst="rect">
            <a:avLst/>
          </a:prstGeom>
          <a:solidFill>
            <a:schemeClr val="accent3"/>
          </a:solidFill>
          <a:ln w="28575" cmpd="dbl">
            <a:solidFill>
              <a:srgbClr val="FF0000"/>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20000"/>
              </a:spcBef>
            </a:pPr>
            <a:r>
              <a:rPr lang="zh-CN" altLang="en-US" sz="6600" b="1" strike="noStrike" noProof="1" dirty="0">
                <a:solidFill>
                  <a:srgbClr val="FF0000"/>
                </a:solidFill>
                <a:latin typeface="+mn-ea"/>
                <a:ea typeface="+mn-ea"/>
                <a:cs typeface="+mn-cs"/>
              </a:rPr>
              <a:t>标题</a:t>
            </a:r>
            <a:r>
              <a:rPr lang="en-US" altLang="zh-CN" sz="6600" b="1" strike="noStrike" noProof="1" dirty="0">
                <a:solidFill>
                  <a:srgbClr val="1115AB"/>
                </a:solidFill>
                <a:latin typeface="+mn-ea"/>
                <a:ea typeface="+mn-ea"/>
                <a:cs typeface="+mn-cs"/>
              </a:rPr>
              <a:t>-</a:t>
            </a:r>
            <a:r>
              <a:rPr lang="zh-CN" altLang="en-US" sz="6600" b="1" strike="noStrike" noProof="1" dirty="0">
                <a:solidFill>
                  <a:srgbClr val="1115AB"/>
                </a:solidFill>
                <a:latin typeface="+mn-ea"/>
                <a:ea typeface="+mn-ea"/>
                <a:cs typeface="+mn-cs"/>
              </a:rPr>
              <a:t>迅速了解新闻的主要内容。                                             </a:t>
            </a:r>
            <a:r>
              <a:rPr lang="zh-CN" altLang="en-US" sz="6600" b="1" strike="noStrike" noProof="1" dirty="0">
                <a:solidFill>
                  <a:srgbClr val="FF0000"/>
                </a:solidFill>
                <a:latin typeface="+mn-ea"/>
                <a:ea typeface="+mn-ea"/>
                <a:cs typeface="+mn-cs"/>
                <a:sym typeface="+mn-ea"/>
              </a:rPr>
              <a:t>导语</a:t>
            </a:r>
            <a:r>
              <a:rPr lang="en-US" altLang="zh-CN" sz="6600" b="1" strike="noStrike" noProof="1" dirty="0">
                <a:solidFill>
                  <a:srgbClr val="1115AB"/>
                </a:solidFill>
                <a:latin typeface="+mn-ea"/>
                <a:ea typeface="+mn-ea"/>
                <a:cs typeface="+mn-cs"/>
                <a:sym typeface="+mn-ea"/>
              </a:rPr>
              <a:t>-</a:t>
            </a:r>
            <a:r>
              <a:rPr lang="zh-CN" altLang="en-US" sz="6600" b="1" strike="noStrike" noProof="1" dirty="0">
                <a:solidFill>
                  <a:srgbClr val="1115AB"/>
                </a:solidFill>
                <a:latin typeface="+mn-ea"/>
                <a:ea typeface="+mn-ea"/>
                <a:cs typeface="+mn-cs"/>
                <a:sym typeface="+mn-ea"/>
              </a:rPr>
              <a:t>比较详细地了解新闻的内容</a:t>
            </a:r>
            <a:r>
              <a:rPr lang="en-US" altLang="zh-CN" sz="6600" b="1" strike="noStrike" noProof="1" dirty="0">
                <a:solidFill>
                  <a:srgbClr val="1115AB"/>
                </a:solidFill>
                <a:latin typeface="+mn-ea"/>
                <a:ea typeface="+mn-ea"/>
                <a:cs typeface="+mn-cs"/>
                <a:sym typeface="+mn-ea"/>
              </a:rPr>
              <a:t>(</a:t>
            </a:r>
            <a:r>
              <a:rPr lang="zh-CN" altLang="en-US" sz="6600" b="1" strike="noStrike" noProof="1" dirty="0">
                <a:solidFill>
                  <a:srgbClr val="1115AB"/>
                </a:solidFill>
                <a:latin typeface="+mn-ea"/>
                <a:ea typeface="+mn-ea"/>
                <a:cs typeface="+mn-cs"/>
                <a:sym typeface="+mn-ea"/>
              </a:rPr>
              <a:t>新闻开头的第一段或第一句</a:t>
            </a:r>
            <a:r>
              <a:rPr lang="en-US" altLang="zh-CN" sz="6600" b="1" strike="noStrike" noProof="1" dirty="0">
                <a:solidFill>
                  <a:srgbClr val="1115AB"/>
                </a:solidFill>
                <a:latin typeface="+mn-ea"/>
                <a:ea typeface="+mn-ea"/>
                <a:cs typeface="+mn-cs"/>
                <a:sym typeface="+mn-ea"/>
              </a:rPr>
              <a:t>)</a:t>
            </a:r>
            <a:r>
              <a:rPr lang="zh-CN" altLang="en-US" sz="6600" b="1" strike="noStrike" noProof="1" dirty="0">
                <a:solidFill>
                  <a:srgbClr val="1115AB"/>
                </a:solidFill>
                <a:latin typeface="+mn-ea"/>
                <a:ea typeface="+mn-ea"/>
                <a:cs typeface="+mn-cs"/>
                <a:sym typeface="+mn-ea"/>
              </a:rPr>
              <a:t>。</a:t>
            </a:r>
            <a:r>
              <a:rPr lang="zh-CN" altLang="en-US" sz="4000" b="1" strike="noStrike" noProof="1" dirty="0">
                <a:solidFill>
                  <a:srgbClr val="1115AB"/>
                </a:solidFill>
                <a:latin typeface="+mn-ea"/>
                <a:ea typeface="+mn-ea"/>
                <a:cs typeface="+mn-cs"/>
                <a:sym typeface="+mn-ea"/>
              </a:rPr>
              <a:t>                                                                                        </a:t>
            </a:r>
            <a:endParaRPr lang="zh-CN" altLang="en-US" sz="4000" b="1" strike="noStrike" noProof="1" dirty="0">
              <a:solidFill>
                <a:srgbClr val="1115AB"/>
              </a:solidFill>
              <a:latin typeface="+mn-ea"/>
              <a:ea typeface="+mn-ea"/>
              <a:sym typeface="+mn-ea"/>
            </a:endParaRPr>
          </a:p>
        </p:txBody>
      </p:sp>
      <p:sp>
        <p:nvSpPr>
          <p:cNvPr id="20489" name="Rectangle 9"/>
          <p:cNvSpPr>
            <a:spLocks noChangeArrowheads="1"/>
          </p:cNvSpPr>
          <p:nvPr/>
        </p:nvSpPr>
        <p:spPr bwMode="auto">
          <a:xfrm>
            <a:off x="1697990" y="80010"/>
            <a:ext cx="5368925" cy="1322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scene3d>
              <a:camera prst="orthographicFront"/>
              <a:lightRig rig="threePt" dir="t"/>
            </a:scene3d>
          </a:bodyPr>
          <a:lstStyle/>
          <a:p>
            <a:pPr fontAlgn="base"/>
            <a:r>
              <a:rPr kumimoji="1" lang="zh-CN" altLang="en-US" sz="8000" b="1" strike="noStrike" noProof="1" dirty="0">
                <a:ln w="22225">
                  <a:solidFill>
                    <a:srgbClr val="1115AB"/>
                  </a:solidFill>
                  <a:prstDash val="solid"/>
                </a:ln>
                <a:solidFill>
                  <a:srgbClr val="FF0000"/>
                </a:solidFill>
                <a:effectLst/>
                <a:latin typeface="黑体" panose="02010609060101010101" pitchFamily="2" charset="-122"/>
                <a:ea typeface="黑体" panose="02010609060101010101" pitchFamily="2" charset="-122"/>
                <a:cs typeface="+mn-cs"/>
              </a:rPr>
              <a:t>新闻的结构</a:t>
            </a:r>
            <a:endParaRPr kumimoji="1" lang="zh-CN" altLang="en-US" sz="8000" b="1" strike="noStrike" noProof="1" dirty="0">
              <a:ln w="22225">
                <a:solidFill>
                  <a:srgbClr val="1115AB"/>
                </a:solidFill>
                <a:prstDash val="solid"/>
              </a:ln>
              <a:solidFill>
                <a:srgbClr val="FF0000"/>
              </a:solidFill>
              <a:effectLst/>
              <a:latin typeface="黑体" panose="02010609060101010101" pitchFamily="2" charset="-122"/>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0489"/>
                                        </p:tgtEl>
                                        <p:attrNameLst>
                                          <p:attrName>style.visibility</p:attrName>
                                        </p:attrNameLst>
                                      </p:cBhvr>
                                      <p:to>
                                        <p:strVal val="visible"/>
                                      </p:to>
                                    </p:set>
                                    <p:anim calcmode="lin" valueType="num">
                                      <p:cBhvr>
                                        <p:cTn id="7" dur="500" fill="hold"/>
                                        <p:tgtEl>
                                          <p:spTgt spid="20489"/>
                                        </p:tgtEl>
                                        <p:attrNameLst>
                                          <p:attrName>ppt_w</p:attrName>
                                        </p:attrNameLst>
                                      </p:cBhvr>
                                      <p:tavLst>
                                        <p:tav tm="0">
                                          <p:val>
                                            <p:strVal val="#ppt_w*0.05"/>
                                          </p:val>
                                        </p:tav>
                                        <p:tav tm="100000">
                                          <p:val>
                                            <p:strVal val="#ppt_w"/>
                                          </p:val>
                                        </p:tav>
                                      </p:tavLst>
                                    </p:anim>
                                    <p:anim calcmode="lin" valueType="num">
                                      <p:cBhvr>
                                        <p:cTn id="8" dur="500" fill="hold"/>
                                        <p:tgtEl>
                                          <p:spTgt spid="20489"/>
                                        </p:tgtEl>
                                        <p:attrNameLst>
                                          <p:attrName>ppt_h</p:attrName>
                                        </p:attrNameLst>
                                      </p:cBhvr>
                                      <p:tavLst>
                                        <p:tav tm="0">
                                          <p:val>
                                            <p:strVal val="#ppt_h"/>
                                          </p:val>
                                        </p:tav>
                                        <p:tav tm="100000">
                                          <p:val>
                                            <p:strVal val="#ppt_h"/>
                                          </p:val>
                                        </p:tav>
                                      </p:tavLst>
                                    </p:anim>
                                    <p:anim calcmode="lin" valueType="num">
                                      <p:cBhvr>
                                        <p:cTn id="9" dur="500" fill="hold"/>
                                        <p:tgtEl>
                                          <p:spTgt spid="20489"/>
                                        </p:tgtEl>
                                        <p:attrNameLst>
                                          <p:attrName>ppt_x</p:attrName>
                                        </p:attrNameLst>
                                      </p:cBhvr>
                                      <p:tavLst>
                                        <p:tav tm="0">
                                          <p:val>
                                            <p:strVal val="#ppt_x-.2"/>
                                          </p:val>
                                        </p:tav>
                                        <p:tav tm="100000">
                                          <p:val>
                                            <p:strVal val="#ppt_x"/>
                                          </p:val>
                                        </p:tav>
                                      </p:tavLst>
                                    </p:anim>
                                    <p:anim calcmode="lin" valueType="num">
                                      <p:cBhvr>
                                        <p:cTn id="10" dur="500" fill="hold"/>
                                        <p:tgtEl>
                                          <p:spTgt spid="20489"/>
                                        </p:tgtEl>
                                        <p:attrNameLst>
                                          <p:attrName>ppt_y</p:attrName>
                                        </p:attrNameLst>
                                      </p:cBhvr>
                                      <p:tavLst>
                                        <p:tav tm="0">
                                          <p:val>
                                            <p:strVal val="#ppt_y"/>
                                          </p:val>
                                        </p:tav>
                                        <p:tav tm="100000">
                                          <p:val>
                                            <p:strVal val="#ppt_y"/>
                                          </p:val>
                                        </p:tav>
                                      </p:tavLst>
                                    </p:anim>
                                    <p:animEffect transition="in" filter="fade">
                                      <p:cBhvr>
                                        <p:cTn id="11" dur="500"/>
                                        <p:tgtEl>
                                          <p:spTgt spid="20489"/>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20484"/>
                                        </p:tgtEl>
                                        <p:attrNameLst>
                                          <p:attrName>style.visibility</p:attrName>
                                        </p:attrNameLst>
                                      </p:cBhvr>
                                      <p:to>
                                        <p:strVal val="visible"/>
                                      </p:to>
                                    </p:set>
                                    <p:anim calcmode="lin" valueType="num">
                                      <p:cBhvr>
                                        <p:cTn id="16" dur="500" fill="hold"/>
                                        <p:tgtEl>
                                          <p:spTgt spid="20484"/>
                                        </p:tgtEl>
                                        <p:attrNameLst>
                                          <p:attrName>ppt_w</p:attrName>
                                        </p:attrNameLst>
                                      </p:cBhvr>
                                      <p:tavLst>
                                        <p:tav tm="0">
                                          <p:val>
                                            <p:strVal val="#ppt_w*0.05"/>
                                          </p:val>
                                        </p:tav>
                                        <p:tav tm="100000">
                                          <p:val>
                                            <p:strVal val="#ppt_w"/>
                                          </p:val>
                                        </p:tav>
                                      </p:tavLst>
                                    </p:anim>
                                    <p:anim calcmode="lin" valueType="num">
                                      <p:cBhvr>
                                        <p:cTn id="17" dur="500" fill="hold"/>
                                        <p:tgtEl>
                                          <p:spTgt spid="20484"/>
                                        </p:tgtEl>
                                        <p:attrNameLst>
                                          <p:attrName>ppt_h</p:attrName>
                                        </p:attrNameLst>
                                      </p:cBhvr>
                                      <p:tavLst>
                                        <p:tav tm="0">
                                          <p:val>
                                            <p:strVal val="#ppt_h"/>
                                          </p:val>
                                        </p:tav>
                                        <p:tav tm="100000">
                                          <p:val>
                                            <p:strVal val="#ppt_h"/>
                                          </p:val>
                                        </p:tav>
                                      </p:tavLst>
                                    </p:anim>
                                    <p:anim calcmode="lin" valueType="num">
                                      <p:cBhvr>
                                        <p:cTn id="18" dur="500" fill="hold"/>
                                        <p:tgtEl>
                                          <p:spTgt spid="20484"/>
                                        </p:tgtEl>
                                        <p:attrNameLst>
                                          <p:attrName>ppt_x</p:attrName>
                                        </p:attrNameLst>
                                      </p:cBhvr>
                                      <p:tavLst>
                                        <p:tav tm="0">
                                          <p:val>
                                            <p:strVal val="#ppt_x-.2"/>
                                          </p:val>
                                        </p:tav>
                                        <p:tav tm="100000">
                                          <p:val>
                                            <p:strVal val="#ppt_x"/>
                                          </p:val>
                                        </p:tav>
                                      </p:tavLst>
                                    </p:anim>
                                    <p:anim calcmode="lin" valueType="num">
                                      <p:cBhvr>
                                        <p:cTn id="19" dur="500" fill="hold"/>
                                        <p:tgtEl>
                                          <p:spTgt spid="20484"/>
                                        </p:tgtEl>
                                        <p:attrNameLst>
                                          <p:attrName>ppt_y</p:attrName>
                                        </p:attrNameLst>
                                      </p:cBhvr>
                                      <p:tavLst>
                                        <p:tav tm="0">
                                          <p:val>
                                            <p:strVal val="#ppt_y"/>
                                          </p:val>
                                        </p:tav>
                                        <p:tav tm="100000">
                                          <p:val>
                                            <p:strVal val="#ppt_y"/>
                                          </p:val>
                                        </p:tav>
                                      </p:tavLst>
                                    </p:anim>
                                    <p:animEffect transition="in" filter="fade">
                                      <p:cBhvr>
                                        <p:cTn id="20"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ldLvl="0" animBg="1"/>
      <p:bldP spid="2048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4" name="Rectangle 4"/>
          <p:cNvSpPr>
            <a:spLocks noChangeArrowheads="1"/>
          </p:cNvSpPr>
          <p:nvPr/>
        </p:nvSpPr>
        <p:spPr bwMode="auto">
          <a:xfrm>
            <a:off x="254000" y="152400"/>
            <a:ext cx="8647113" cy="6553200"/>
          </a:xfrm>
          <a:prstGeom prst="rect">
            <a:avLst/>
          </a:prstGeom>
          <a:solidFill>
            <a:schemeClr val="accent3"/>
          </a:solidFill>
          <a:ln w="28575" cmpd="dbl">
            <a:solidFill>
              <a:srgbClr val="FF0000"/>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20000"/>
              </a:spcBef>
            </a:pPr>
            <a:r>
              <a:rPr lang="zh-CN" altLang="en-US" sz="6000" b="1" strike="noStrike" noProof="1" dirty="0">
                <a:solidFill>
                  <a:srgbClr val="FF0000"/>
                </a:solidFill>
                <a:latin typeface="+mn-ea"/>
                <a:ea typeface="+mn-ea"/>
                <a:cs typeface="+mn-cs"/>
                <a:sym typeface="+mn-ea"/>
              </a:rPr>
              <a:t>主体</a:t>
            </a:r>
            <a:r>
              <a:rPr lang="en-US" altLang="zh-CN" sz="6000" b="1" strike="noStrike" noProof="1" dirty="0">
                <a:solidFill>
                  <a:srgbClr val="1115AB"/>
                </a:solidFill>
                <a:latin typeface="+mn-ea"/>
                <a:ea typeface="+mn-ea"/>
                <a:cs typeface="+mn-cs"/>
                <a:sym typeface="+mn-ea"/>
              </a:rPr>
              <a:t>-</a:t>
            </a:r>
            <a:r>
              <a:rPr lang="zh-CN" altLang="en-US" sz="6000" b="1" strike="noStrike" noProof="1" dirty="0">
                <a:solidFill>
                  <a:srgbClr val="1115AB"/>
                </a:solidFill>
                <a:latin typeface="+mn-ea"/>
                <a:ea typeface="+mn-ea"/>
                <a:cs typeface="+mn-cs"/>
                <a:sym typeface="+mn-ea"/>
              </a:rPr>
              <a:t>更为细致地了解新闻的内容（用充足的事实表现主题，是对导语内容的进一步扩展）                               </a:t>
            </a:r>
            <a:r>
              <a:rPr lang="zh-CN" altLang="en-US" sz="6000" b="1" strike="noStrike" noProof="1" dirty="0">
                <a:solidFill>
                  <a:srgbClr val="FF0000"/>
                </a:solidFill>
                <a:latin typeface="+mn-ea"/>
                <a:ea typeface="+mn-ea"/>
                <a:cs typeface="+mn-cs"/>
                <a:sym typeface="+mn-ea"/>
              </a:rPr>
              <a:t>背景</a:t>
            </a:r>
            <a:r>
              <a:rPr lang="en-US" altLang="zh-CN" sz="6000" b="1" strike="noStrike" noProof="1" dirty="0">
                <a:solidFill>
                  <a:srgbClr val="1115AB"/>
                </a:solidFill>
                <a:latin typeface="+mn-ea"/>
                <a:ea typeface="+mn-ea"/>
                <a:cs typeface="+mn-cs"/>
                <a:sym typeface="+mn-ea"/>
              </a:rPr>
              <a:t>-</a:t>
            </a:r>
            <a:r>
              <a:rPr lang="zh-CN" altLang="en-US" sz="6000" b="1" strike="noStrike" noProof="1" dirty="0">
                <a:solidFill>
                  <a:srgbClr val="1115AB"/>
                </a:solidFill>
                <a:latin typeface="+mn-ea"/>
                <a:ea typeface="+mn-ea"/>
                <a:cs typeface="+mn-cs"/>
                <a:sym typeface="+mn-ea"/>
              </a:rPr>
              <a:t>新闻发生的社会环境和自然环境                </a:t>
            </a:r>
            <a:r>
              <a:rPr lang="zh-CN" altLang="en-US" sz="6000" b="1" strike="noStrike" noProof="1" dirty="0">
                <a:solidFill>
                  <a:srgbClr val="FF0000"/>
                </a:solidFill>
                <a:latin typeface="+mn-ea"/>
                <a:ea typeface="+mn-ea"/>
                <a:cs typeface="+mn-cs"/>
                <a:sym typeface="+mn-ea"/>
              </a:rPr>
              <a:t>结语</a:t>
            </a:r>
            <a:r>
              <a:rPr lang="en-US" altLang="zh-CN" sz="6000" b="1" strike="noStrike" noProof="1" dirty="0">
                <a:solidFill>
                  <a:srgbClr val="1115AB"/>
                </a:solidFill>
                <a:latin typeface="+mn-ea"/>
                <a:ea typeface="+mn-ea"/>
                <a:cs typeface="+mn-cs"/>
                <a:sym typeface="+mn-ea"/>
              </a:rPr>
              <a:t>-</a:t>
            </a:r>
            <a:r>
              <a:rPr lang="zh-CN" altLang="en-US" sz="6000" b="1" strike="noStrike" noProof="1" dirty="0">
                <a:solidFill>
                  <a:srgbClr val="1115AB"/>
                </a:solidFill>
                <a:latin typeface="+mn-ea"/>
                <a:ea typeface="+mn-ea"/>
                <a:cs typeface="+mn-cs"/>
                <a:sym typeface="+mn-ea"/>
              </a:rPr>
              <a:t>新闻结尾</a:t>
            </a:r>
            <a:endParaRPr lang="zh-CN" altLang="en-US" sz="6000" b="1" strike="noStrike" noProof="1" dirty="0">
              <a:solidFill>
                <a:srgbClr val="1115AB"/>
              </a:solidFill>
              <a:latin typeface="+mn-ea"/>
              <a:ea typeface="+mn-ea"/>
              <a:sym typeface="+mn-ea"/>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500" fill="hold"/>
                                        <p:tgtEl>
                                          <p:spTgt spid="20484"/>
                                        </p:tgtEl>
                                        <p:attrNameLst>
                                          <p:attrName>ppt_w</p:attrName>
                                        </p:attrNameLst>
                                      </p:cBhvr>
                                      <p:tavLst>
                                        <p:tav tm="0">
                                          <p:val>
                                            <p:strVal val="#ppt_w*0.05"/>
                                          </p:val>
                                        </p:tav>
                                        <p:tav tm="100000">
                                          <p:val>
                                            <p:strVal val="#ppt_w"/>
                                          </p:val>
                                        </p:tav>
                                      </p:tavLst>
                                    </p:anim>
                                    <p:anim calcmode="lin" valueType="num">
                                      <p:cBhvr>
                                        <p:cTn id="8" dur="500" fill="hold"/>
                                        <p:tgtEl>
                                          <p:spTgt spid="20484"/>
                                        </p:tgtEl>
                                        <p:attrNameLst>
                                          <p:attrName>ppt_h</p:attrName>
                                        </p:attrNameLst>
                                      </p:cBhvr>
                                      <p:tavLst>
                                        <p:tav tm="0">
                                          <p:val>
                                            <p:strVal val="#ppt_h"/>
                                          </p:val>
                                        </p:tav>
                                        <p:tav tm="100000">
                                          <p:val>
                                            <p:strVal val="#ppt_h"/>
                                          </p:val>
                                        </p:tav>
                                      </p:tavLst>
                                    </p:anim>
                                    <p:anim calcmode="lin" valueType="num">
                                      <p:cBhvr>
                                        <p:cTn id="9" dur="500" fill="hold"/>
                                        <p:tgtEl>
                                          <p:spTgt spid="20484"/>
                                        </p:tgtEl>
                                        <p:attrNameLst>
                                          <p:attrName>ppt_x</p:attrName>
                                        </p:attrNameLst>
                                      </p:cBhvr>
                                      <p:tavLst>
                                        <p:tav tm="0">
                                          <p:val>
                                            <p:strVal val="#ppt_x-.2"/>
                                          </p:val>
                                        </p:tav>
                                        <p:tav tm="100000">
                                          <p:val>
                                            <p:strVal val="#ppt_x"/>
                                          </p:val>
                                        </p:tav>
                                      </p:tavLst>
                                    </p:anim>
                                    <p:anim calcmode="lin" valueType="num">
                                      <p:cBhvr>
                                        <p:cTn id="10" dur="500" fill="hold"/>
                                        <p:tgtEl>
                                          <p:spTgt spid="20484"/>
                                        </p:tgtEl>
                                        <p:attrNameLst>
                                          <p:attrName>ppt_y</p:attrName>
                                        </p:attrNameLst>
                                      </p:cBhvr>
                                      <p:tavLst>
                                        <p:tav tm="0">
                                          <p:val>
                                            <p:strVal val="#ppt_y"/>
                                          </p:val>
                                        </p:tav>
                                        <p:tav tm="100000">
                                          <p:val>
                                            <p:strVal val="#ppt_y"/>
                                          </p:val>
                                        </p:tav>
                                      </p:tavLst>
                                    </p:anim>
                                    <p:animEffect transition="in" filter="fade">
                                      <p:cBhvr>
                                        <p:cTn id="11"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9" name="Rectangle 5"/>
          <p:cNvSpPr>
            <a:spLocks noChangeArrowheads="1"/>
          </p:cNvSpPr>
          <p:nvPr/>
        </p:nvSpPr>
        <p:spPr bwMode="auto">
          <a:xfrm>
            <a:off x="1571625" y="1038225"/>
            <a:ext cx="6305550" cy="5632450"/>
          </a:xfrm>
          <a:prstGeom prst="rect">
            <a:avLst/>
          </a:prstGeom>
          <a:solidFill>
            <a:schemeClr val="accent3"/>
          </a:solid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20000"/>
              </a:spcBef>
            </a:pPr>
            <a:r>
              <a:rPr lang="zh-CN" altLang="en-US" sz="7200" b="1" strike="noStrike" noProof="1">
                <a:solidFill>
                  <a:srgbClr val="1115AB"/>
                </a:solidFill>
                <a:latin typeface="+mn-ea"/>
                <a:ea typeface="+mn-ea"/>
                <a:cs typeface="+mn-cs"/>
              </a:rPr>
              <a:t>时间；</a:t>
            </a:r>
            <a:r>
              <a:rPr lang="zh-CN" altLang="en-US" sz="7200" b="1" strike="noStrike" noProof="1">
                <a:solidFill>
                  <a:srgbClr val="1115AB"/>
                </a:solidFill>
                <a:latin typeface="+mn-ea"/>
                <a:ea typeface="+mn-ea"/>
                <a:cs typeface="+mn-cs"/>
                <a:sym typeface="+mn-ea"/>
              </a:rPr>
              <a:t>地点；    人物；           </a:t>
            </a:r>
            <a:r>
              <a:rPr lang="zh-CN" altLang="en-US" sz="7200" b="1" strike="noStrike" noProof="1" dirty="0">
                <a:solidFill>
                  <a:srgbClr val="1115AB"/>
                </a:solidFill>
                <a:effectLst>
                  <a:outerShdw blurRad="38100" dist="38100" dir="2700000" algn="tl">
                    <a:srgbClr val="C0C0C0"/>
                  </a:outerShdw>
                </a:effectLst>
                <a:latin typeface="+mn-ea"/>
                <a:ea typeface="+mn-ea"/>
                <a:cs typeface="+mn-cs"/>
                <a:sym typeface="+mn-ea"/>
              </a:rPr>
              <a:t>事件的起因；</a:t>
            </a:r>
            <a:r>
              <a:rPr lang="en-US" sz="7200" b="1" strike="noStrike" noProof="1">
                <a:solidFill>
                  <a:srgbClr val="1115AB"/>
                </a:solidFill>
                <a:effectLst>
                  <a:outerShdw blurRad="38100" dist="38100" dir="2700000" algn="tl">
                    <a:srgbClr val="C0C0C0"/>
                  </a:outerShdw>
                </a:effectLst>
                <a:latin typeface="+mn-ea"/>
                <a:ea typeface="+mn-ea"/>
                <a:cs typeface="+mn-cs"/>
                <a:sym typeface="+mn-ea"/>
              </a:rPr>
              <a:t>    </a:t>
            </a:r>
            <a:r>
              <a:rPr lang="zh-CN" altLang="en-US" sz="7200" b="1" strike="noStrike" noProof="1">
                <a:solidFill>
                  <a:srgbClr val="1115AB"/>
                </a:solidFill>
                <a:effectLst>
                  <a:outerShdw blurRad="38100" dist="38100" dir="2700000" algn="tl">
                    <a:srgbClr val="C0C0C0"/>
                  </a:outerShdw>
                </a:effectLst>
                <a:latin typeface="+mn-ea"/>
                <a:ea typeface="+mn-ea"/>
                <a:cs typeface="+mn-cs"/>
                <a:sym typeface="+mn-ea"/>
              </a:rPr>
              <a:t>事件的经过；</a:t>
            </a:r>
            <a:r>
              <a:rPr lang="en-US" sz="7200" b="1" strike="noStrike" noProof="1">
                <a:solidFill>
                  <a:srgbClr val="1115AB"/>
                </a:solidFill>
                <a:effectLst>
                  <a:outerShdw blurRad="38100" dist="38100" dir="2700000" algn="tl">
                    <a:srgbClr val="C0C0C0"/>
                  </a:outerShdw>
                </a:effectLst>
                <a:latin typeface="+mn-ea"/>
                <a:ea typeface="+mn-ea"/>
                <a:cs typeface="+mn-cs"/>
                <a:sym typeface="+mn-ea"/>
              </a:rPr>
              <a:t>    </a:t>
            </a:r>
            <a:r>
              <a:rPr lang="zh-CN" altLang="en-US" sz="7200" b="1" strike="noStrike" noProof="1">
                <a:solidFill>
                  <a:srgbClr val="1115AB"/>
                </a:solidFill>
                <a:effectLst>
                  <a:outerShdw blurRad="38100" dist="38100" dir="2700000" algn="tl">
                    <a:srgbClr val="C0C0C0"/>
                  </a:outerShdw>
                </a:effectLst>
                <a:latin typeface="+mn-ea"/>
                <a:ea typeface="+mn-ea"/>
                <a:cs typeface="+mn-cs"/>
                <a:sym typeface="+mn-ea"/>
              </a:rPr>
              <a:t>事件的结果；</a:t>
            </a:r>
            <a:endParaRPr lang="en-US" altLang="zh-CN" sz="7200" b="1" strike="noStrike" noProof="1">
              <a:solidFill>
                <a:srgbClr val="1115AB"/>
              </a:solidFill>
              <a:effectLst>
                <a:outerShdw blurRad="38100" dist="38100" dir="2700000" algn="tl">
                  <a:srgbClr val="C0C0C0"/>
                </a:outerShdw>
              </a:effectLst>
              <a:latin typeface="+mn-ea"/>
              <a:ea typeface="+mn-ea"/>
              <a:sym typeface="+mn-ea"/>
            </a:endParaRPr>
          </a:p>
        </p:txBody>
      </p:sp>
      <p:sp>
        <p:nvSpPr>
          <p:cNvPr id="31756" name="Rectangle 12"/>
          <p:cNvSpPr>
            <a:spLocks noChangeArrowheads="1"/>
          </p:cNvSpPr>
          <p:nvPr/>
        </p:nvSpPr>
        <p:spPr bwMode="auto">
          <a:xfrm>
            <a:off x="2413635" y="59688"/>
            <a:ext cx="4392930" cy="1106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scene3d>
              <a:camera prst="orthographicFront"/>
              <a:lightRig rig="threePt" dir="t"/>
            </a:scene3d>
          </a:bodyPr>
          <a:lstStyle/>
          <a:p>
            <a:pPr fontAlgn="base"/>
            <a:r>
              <a:rPr kumimoji="1" lang="zh-CN" altLang="en-US" sz="6600" b="1" strike="noStrike" noProof="1" dirty="0">
                <a:ln w="22225">
                  <a:solidFill>
                    <a:srgbClr val="1115AB"/>
                  </a:solidFill>
                  <a:prstDash val="solid"/>
                </a:ln>
                <a:solidFill>
                  <a:srgbClr val="FF0000"/>
                </a:solidFill>
                <a:effectLst/>
                <a:latin typeface="黑体" panose="02010609060101010101" pitchFamily="2" charset="-122"/>
                <a:ea typeface="黑体" panose="02010609060101010101" pitchFamily="2" charset="-122"/>
                <a:cs typeface="+mn-cs"/>
              </a:rPr>
              <a:t>新闻六要素</a:t>
            </a:r>
            <a:endParaRPr kumimoji="1" lang="zh-CN" altLang="en-US" sz="6600" b="1" strike="noStrike" noProof="1" dirty="0">
              <a:ln w="22225">
                <a:solidFill>
                  <a:srgbClr val="1115AB"/>
                </a:solidFill>
                <a:prstDash val="solid"/>
              </a:ln>
              <a:solidFill>
                <a:srgbClr val="FF0000"/>
              </a:solidFill>
              <a:effectLst/>
              <a:latin typeface="黑体" panose="02010609060101010101"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56"/>
                                        </p:tgtEl>
                                        <p:attrNameLst>
                                          <p:attrName>style.visibility</p:attrName>
                                        </p:attrNameLst>
                                      </p:cBhvr>
                                      <p:to>
                                        <p:strVal val="visible"/>
                                      </p:to>
                                    </p:set>
                                    <p:anim calcmode="lin" valueType="num">
                                      <p:cBhvr>
                                        <p:cTn id="7" dur="500" fill="hold"/>
                                        <p:tgtEl>
                                          <p:spTgt spid="31756"/>
                                        </p:tgtEl>
                                        <p:attrNameLst>
                                          <p:attrName>ppt_x</p:attrName>
                                        </p:attrNameLst>
                                      </p:cBhvr>
                                      <p:tavLst>
                                        <p:tav tm="0">
                                          <p:val>
                                            <p:strVal val="#ppt_x"/>
                                          </p:val>
                                        </p:tav>
                                        <p:tav tm="100000">
                                          <p:val>
                                            <p:strVal val="#ppt_x"/>
                                          </p:val>
                                        </p:tav>
                                      </p:tavLst>
                                    </p:anim>
                                    <p:anim calcmode="lin" valueType="num">
                                      <p:cBhvr>
                                        <p:cTn id="8" dur="500" fill="hold"/>
                                        <p:tgtEl>
                                          <p:spTgt spid="317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31749"/>
                                        </p:tgtEl>
                                        <p:attrNameLst>
                                          <p:attrName>style.visibility</p:attrName>
                                        </p:attrNameLst>
                                      </p:cBhvr>
                                      <p:to>
                                        <p:strVal val="visible"/>
                                      </p:to>
                                    </p:set>
                                    <p:animEffect transition="in" filter="checkerboard(across)">
                                      <p:cBhvr>
                                        <p:cTn id="13" dur="5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bldLvl="0" animBg="1"/>
      <p:bldP spid="31756" grpId="0" bldLvl="0" animBg="1"/>
    </p:bldLst>
  </p:timing>
</p:sld>
</file>

<file path=ppt/theme/theme1.xml><?xml version="1.0" encoding="utf-8"?>
<a:theme xmlns:a="http://schemas.openxmlformats.org/drawingml/2006/main" name="第一PPT模板网-WWW.1PPT.COM">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模板网-WWW.1PPT.COM ">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2603</Words>
  <PresentationFormat>全屏显示(4:3)</PresentationFormat>
  <Paragraphs>131</Paragraphs>
  <Slides>35</Slides>
  <Notes>6</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35</vt:i4>
      </vt:variant>
    </vt:vector>
  </HeadingPairs>
  <TitlesOfParts>
    <vt:vector size="49" baseType="lpstr">
      <vt:lpstr>Arial</vt:lpstr>
      <vt:lpstr>宋体</vt:lpstr>
      <vt:lpstr>Wingdings</vt:lpstr>
      <vt:lpstr>方正舒体</vt:lpstr>
      <vt:lpstr>楷体_GB2312</vt:lpstr>
      <vt:lpstr>黑体</vt:lpstr>
      <vt:lpstr>微软雅黑</vt:lpstr>
      <vt:lpstr>Arial Unicode MS</vt:lpstr>
      <vt:lpstr>Calibri</vt:lpstr>
      <vt:lpstr>Times New Roman</vt:lpstr>
      <vt:lpstr>华文楷体</vt:lpstr>
      <vt:lpstr>新宋体</vt:lpstr>
      <vt:lpstr>第一PPT模板网-WWW.1PPT.COM</vt:lpstr>
      <vt:lpstr>第一PPT模板网-WWW.1PPT.COM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lastPrinted>2113-01-01T00:00:00Z</cp:lastPrinted>
  <dcterms:created xsi:type="dcterms:W3CDTF">2113-01-01T00:00:00Z</dcterms:created>
  <dcterms:modified xsi:type="dcterms:W3CDTF">2018-11-10T18:19:08Z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2052-10.1.0.6749</vt:lpwstr>
  </property>
</Properties>
</file>