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61" r:id="rId5"/>
    <p:sldId id="262" r:id="rId6"/>
    <p:sldId id="258" r:id="rId7"/>
    <p:sldId id="260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66936" y="520080"/>
            <a:ext cx="7653536" cy="23328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9600" b="1" dirty="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人生三步骤</a:t>
            </a:r>
            <a:endParaRPr lang="en-US" altLang="zh-CN" sz="9600" b="1" dirty="0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</a:t>
            </a:r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钱</a:t>
            </a:r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穆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72002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52520" cy="7605464"/>
          </a:xfrm>
          <a:prstGeom prst="rect">
            <a:avLst/>
          </a:prstGeom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26976" y="1196752"/>
            <a:ext cx="6957392" cy="1728192"/>
          </a:xfrm>
        </p:spPr>
        <p:txBody>
          <a:bodyPr>
            <a:normAutofit/>
          </a:bodyPr>
          <a:lstStyle/>
          <a:p>
            <a:endParaRPr lang="zh-CN" altLang="en-US" sz="60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7208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76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496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615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968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4856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6</Words>
  <PresentationFormat>全屏显示(4:3)</PresentationFormat>
  <Paragraphs>2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QCL</cp:lastModifiedBy>
  <dcterms:created xsi:type="dcterms:W3CDTF">2016-03-09T12:42:14Z</dcterms:created>
  <dcterms:modified xsi:type="dcterms:W3CDTF">2018-08-19T20:42:19Z</dcterms:modified>
</cp:coreProperties>
</file>