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3214687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 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8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人之初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近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玉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义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75" y="178435"/>
            <a:ext cx="4024630" cy="555244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7325" y="654685"/>
            <a:ext cx="4761865" cy="3333115"/>
          </a:xfrm>
          <a:prstGeom prst="rect">
            <a:avLst/>
          </a:prstGeom>
        </p:spPr>
      </p:pic>
      <p:pic>
        <p:nvPicPr>
          <p:cNvPr id="4" name="图片 3" descr="KT之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0400" y="4154170"/>
            <a:ext cx="1294765" cy="4203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" y="191770"/>
            <a:ext cx="4109720" cy="590169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655" y="847090"/>
            <a:ext cx="4761865" cy="3333115"/>
          </a:xfrm>
          <a:prstGeom prst="rect">
            <a:avLst/>
          </a:prstGeom>
        </p:spPr>
      </p:pic>
      <p:pic>
        <p:nvPicPr>
          <p:cNvPr id="4" name="图片 3" descr="KT相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7320" y="4314190"/>
            <a:ext cx="2869565" cy="3079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10" y="268605"/>
            <a:ext cx="4142740" cy="5595620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3855" y="744220"/>
            <a:ext cx="4761865" cy="3333115"/>
          </a:xfrm>
          <a:prstGeom prst="rect">
            <a:avLst/>
          </a:prstGeom>
        </p:spPr>
      </p:pic>
      <p:pic>
        <p:nvPicPr>
          <p:cNvPr id="4" name="图片 3" descr="KT近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6855" y="4224655"/>
            <a:ext cx="2508885" cy="3460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166370"/>
            <a:ext cx="3891280" cy="5864225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1450" y="744220"/>
            <a:ext cx="4761865" cy="3333115"/>
          </a:xfrm>
          <a:prstGeom prst="rect">
            <a:avLst/>
          </a:prstGeom>
        </p:spPr>
      </p:pic>
      <p:pic>
        <p:nvPicPr>
          <p:cNvPr id="4" name="图片 3" descr="KT习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5295" y="4077335"/>
            <a:ext cx="1461135" cy="4743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70" y="179070"/>
            <a:ext cx="3919855" cy="5690870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5" y="769620"/>
            <a:ext cx="4761865" cy="3333115"/>
          </a:xfrm>
          <a:prstGeom prst="rect">
            <a:avLst/>
          </a:prstGeom>
        </p:spPr>
      </p:pic>
      <p:pic>
        <p:nvPicPr>
          <p:cNvPr id="4" name="图片 3" descr="KT远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4450" y="4263390"/>
            <a:ext cx="2231390" cy="3079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10" y="386080"/>
            <a:ext cx="4047490" cy="5434330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6555" y="821055"/>
            <a:ext cx="4761865" cy="3333115"/>
          </a:xfrm>
          <a:prstGeom prst="rect">
            <a:avLst/>
          </a:prstGeom>
        </p:spPr>
      </p:pic>
      <p:pic>
        <p:nvPicPr>
          <p:cNvPr id="4" name="图片 3" descr="KT玉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2430" y="4154170"/>
            <a:ext cx="2190750" cy="4241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15" y="179070"/>
            <a:ext cx="4140200" cy="5544820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2590" y="680085"/>
            <a:ext cx="4761865" cy="3333115"/>
          </a:xfrm>
          <a:prstGeom prst="rect">
            <a:avLst/>
          </a:prstGeom>
        </p:spPr>
      </p:pic>
      <p:pic>
        <p:nvPicPr>
          <p:cNvPr id="4" name="图片 3" descr="KT义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6095" y="4013200"/>
            <a:ext cx="1704975" cy="5537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112</cp:revision>
  <dcterms:created xsi:type="dcterms:W3CDTF">2015-08-14T00:37:50Z</dcterms:created>
  <dcterms:modified xsi:type="dcterms:W3CDTF">2016-12-29T11:16:43Z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