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74" r:id="rId2"/>
    <p:sldId id="265" r:id="rId3"/>
    <p:sldId id="366" r:id="rId4"/>
    <p:sldId id="376" r:id="rId5"/>
    <p:sldId id="377" r:id="rId6"/>
    <p:sldId id="378" r:id="rId7"/>
    <p:sldId id="375" r:id="rId8"/>
    <p:sldId id="379" r:id="rId9"/>
    <p:sldId id="275" r:id="rId10"/>
    <p:sldId id="380" r:id="rId11"/>
    <p:sldId id="381" r:id="rId12"/>
    <p:sldId id="382" r:id="rId13"/>
    <p:sldId id="361" r:id="rId14"/>
    <p:sldId id="362" r:id="rId15"/>
    <p:sldId id="383" r:id="rId16"/>
    <p:sldId id="270" r:id="rId17"/>
    <p:sldId id="384" r:id="rId18"/>
    <p:sldId id="385" r:id="rId19"/>
    <p:sldId id="386" r:id="rId20"/>
    <p:sldId id="387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1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春夜宴从弟桃花园序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春夜宴从弟桃花园序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赏析作品的语言、表现手法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探究文章内容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大块假我以文章。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这两句话是传诵千古的名句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试分析这两句话的精妙之处。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这两句只用几个字就体现出了春景的特色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字把春天形象化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使人身上感到一阵温暖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眼前呈现出一片红艳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一词将春天由于地气上升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花、柳、山、水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以及其他所有自然景物阳气蒸腾的奇特景象概括出来了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一词则概括了春日花繁叶茂、自然界多姿多彩的美丽风光。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这两句还把审美客体拟人化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是有情的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它用美丽的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也是有情的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它把绚烂的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。既然如此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作为审美主体的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又岂能无情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这样主客体融合无间。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304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本文用典颇多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请找出并分析这些典故的来源和在文中的含意。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刻意》有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其生若浮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其死若休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故后人常说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齐物论》有庄周梦蝶的故事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人生变幻无常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就像做梦一样。作者用在这里有人生欢乐有限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今晚要尽情欢乐之意。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群季俊秀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皆为惠连。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指谢惠连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南朝宋文学家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著名诗人谢灵运的堂弟。他才思敏捷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十岁便能作文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工诗赋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深得谢灵运赏爱。谢灵运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东晋名将谢玄之孙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袭封康乐公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世称谢康乐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南朝山水诗派的创始者。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这几句是李白夸奖自己的堂弟才能杰出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各个都像谢惠连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而自己作诗却赶不上谢灵运。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75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如诗不成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罚依金谷酒数。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西晋石崇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官至卫尉卿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豪富甲天下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生活极端奢侈。曾在洛阳金谷园中宴客赋诗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他写有《金谷诗序》说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遂各赋诗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以叙中怀。或不能者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罚酒三斗。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金谷酒数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即三斗。作者使用这一典故既表痛饮狂欢之意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又表现诸从弟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1951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118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将本文与王羲之的《兰亭集序》进行比较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说说魏晋人与唐人生命观和精神气质的异同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体会李白开朗乐观的性格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对自然、对友情、对生活的珍爱和纵笔挥洒的才气。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《兰亭集序》和《桃花园序》同是记叙春日宴饮之乐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同是欣赏客观的自然风光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同是抒发自己的内心感受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但由于时代环境及作家个人身份、年龄的差异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在感情格调上是有所不同的。王羲之感慨的是时过境迁之后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游赏之乐便成了陈迹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欢乐和生命总是短暂的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终期于尽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所以发出了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岂不痛哉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的慨叹。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而李白则有一种豁达、乐观的精神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他认为正因为人生短暂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才应珍视生命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爱惜光阴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秉烛夜游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。他觉得美景是春天对自己的恩赐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他感到能和兄弟们一同咏歌、高谈、观花、赏月并举杯畅饮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是最大的乐趣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王羲之的《兰亭集序》低沉清幽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李白的《春夜宴从弟桃花园序》高亢明朗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情调自是不同。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884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潇洒出尘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辞短韵长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《春夜宴从弟桃花园序》一文飞扬高蹈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潇洒出尘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结构紧凑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语无泛设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辞短韵长。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夫天地者万物之逆旅也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光阴者百代之过客也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说明宇宙空间之大、时间之长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写得豪放达观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极富气势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的原因。又由于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古人秉烛夜游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。这样层层相因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表意丰厚。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文章接着叙良辰美景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天伦之乐。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大块假我以文章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回答了举行宴会的理由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是春景美丽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且不容辜负来自大自然多彩多姿的召唤。在这里天人的融合体现了李白的旷达潇洒以及对自然的无限热爱。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幽赏未已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高谈转清。开琼筵以坐花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飞羽觞而醉月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所描绘的饮酒赋诗、其乐融融的情景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洋溢着的诗情画意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令人陶醉。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文中多用对偶句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会桃花之芳园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序天伦之乐事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群季俊秀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皆为惠连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吾人咏歌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独惭康乐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这些语句使得文章简练精美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如行云流水。文中还多用典故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秉烛夜游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典出曹丕的《与吴质书》。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康乐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典出《南史》。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罚依金谷酒数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典出晋石崇《金谷诗序》。此外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还运用了比喻的修辞手法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天地者万物之逆旅也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光阴者百代之过客也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将文章写得生动形象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富有感染力。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引出夜宴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全文基调在一个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不管是阳春、烟景、文章、芳园、琼筵、坐花、羽觞、醉月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还是宴、游、会、序、歌、赏、谈、饮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无一不是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。李白胸怀的旷达、文辞的华美也在其中表露无遗。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31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96073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李白的泪水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远远地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我看见一身素衣的青莲居士。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漫步于河畔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我注视他怅望江天的姿势。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恰似飞燕倚新妆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一句流传千古的诗句和杨贵妃的一句嗔语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把一个极度辉煌的人生滑落到社会的底层。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香车宝马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誓取楼兰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杀敌报国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他苦笑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泪水在无声中滑落。低头轻抚生锈的宝剑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奔腾的壮志又如未灭的火把熊熊燃烧起来。呵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自己有多么无知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四次出蜀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挥金巨万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万里山河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游履迨遍。本以为金殿之上让高力士脱靴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杨贵妃磨墨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已注定了自己的一生在富贵荣华之中。可是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满腹锦绣又怎样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抵得了杨贵妃对李隆基的一句悄悄话吗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我的心里忽然有一根弦被这被愁苦折磨的一代诗仙拨动了。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我走上前去。他愕然注视着我。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您的那句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可怜飞燕倚新妆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究竟有无亵渎杨贵妃之意呢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我是被冤枉的。真是愚哉斯言。本以为千年之后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我的冤屈已被涤清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没想到蒙于我身的耻辱尚未被冗长的岁月销蚀。我本是以飞燕之轻比杨贵妃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她实在是我眼中的仙子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我何敢有辱她之语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他的眼光久久停驻在空旷的河面上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似一把利剑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将要穷透时间与空间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把李隆基的心剖开来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他为何不相信自己的话呢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李隆基相信了杨贵妃的话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而以为你只是狡辩之词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你恨他吗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19853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如果一个人从荣华的峰巅一下跌到了谷底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而且永远过着潦倒的生活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他难道不恨吗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可毕竟李隆基与杨贵妃是夫妇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夫妇之亲有如天地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一个人的判断有时在很大程度上决定于感情上的亲疏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他信了杨贵妃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而认为我不忠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这是一种悲哀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李隆基的悲哀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乃至整个国家的悲哀。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青莲居士踏着夕阳的余晖走了。一个孤独的身影从我的视野中渐渐消失。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我低了头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看看哪一滴是李白的泪水。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16346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本文是一篇情理兼备、文质兼美的好文章。作者思接千载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视通万里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以李白的一句诗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恰似飞燕倚新妆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与李白进行了一次跨越时空的面对面的对话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巧妙不失自然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虚幻而又可信。一句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恰似飞燕倚新妆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由于李隆基与杨贵妃的亲近和与李白的疏远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而听信杨贵妃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误解李白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从而形象地告诉我们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李白的悲剧就是由感情的亲疏造成的。更可贵的是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作者由李白而屈原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由屈原而比干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敏锐看出并深刻指出这种悲剧不是某个人的悲剧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而是一种历史悲剧、社会悲剧。作者以点带面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由点到面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拓宽了文章的主题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提升了文章的品位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并且发人深省。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69962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本文大约作于唐开元二十一年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(733)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李白来到安州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住在安陆县西面白兆山的桃花岩下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过着隐逸的生活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常与同宗兄弟来往。本文就是记录其和堂弟们相聚桃花园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饮酒赋诗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畅叙天伦的一篇佳作。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本文不仅句句入理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而且字字关情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作者深沉的感叹和惋惜充盈字里行间。题目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李白的泪水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给人很大的想象空间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有几分悬念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几多无奈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几丝叹惋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而且本身就蕴含作者自己的一把辛酸泪。文章末句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我低了头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看看哪一滴是李白的泪水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从结构上说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这一句巧妙点题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使文章有开有合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有放有收。从内容上说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虽然只有十几个字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却沉甸甸的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字表达了作者沉重的心情、深广的忧郁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又形象地告诉我们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流下辛酸泪的何止李白一人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850241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一生的主要兴趣其实并不是写诗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而是从政。但是作为诗人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谪仙人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作为政治人物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他却是个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独立的人格追求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自信与取信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情感与认知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梦想与抉择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4780284"/>
              </p:ext>
            </p:extLst>
          </p:nvPr>
        </p:nvGraphicFramePr>
        <p:xfrm>
          <a:off x="508000" y="2029102"/>
          <a:ext cx="8128000" cy="3053796"/>
        </p:xfrm>
        <a:graphic>
          <a:graphicData uri="http://schemas.openxmlformats.org/presentationml/2006/ole">
            <p:oleObj spid="_x0000_s1029" name="文档" r:id="rId6" imgW="3896414" imgH="146294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707904" y="4663894"/>
            <a:ext cx="50405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7698" y="4663894"/>
            <a:ext cx="71635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1096683"/>
              </p:ext>
            </p:extLst>
          </p:nvPr>
        </p:nvGraphicFramePr>
        <p:xfrm>
          <a:off x="508000" y="1412776"/>
          <a:ext cx="8128000" cy="4696394"/>
        </p:xfrm>
        <a:graphic>
          <a:graphicData uri="http://schemas.openxmlformats.org/presentationml/2006/ole">
            <p:oleObj spid="_x0000_s2053" name="文档" r:id="rId6" imgW="3948631" imgH="2281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6570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9615550"/>
              </p:ext>
            </p:extLst>
          </p:nvPr>
        </p:nvGraphicFramePr>
        <p:xfrm>
          <a:off x="508000" y="1412776"/>
          <a:ext cx="8128000" cy="4833660"/>
        </p:xfrm>
        <a:graphic>
          <a:graphicData uri="http://schemas.openxmlformats.org/presentationml/2006/ole">
            <p:oleObj spid="_x0000_s3077" name="文档" r:id="rId6" imgW="3948631" imgH="234725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54134" y="2237138"/>
            <a:ext cx="255256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4134" y="3050742"/>
            <a:ext cx="255256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1039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240464" cy="3303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夫天地者万物之逆旅也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光阴者百代之过客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大块假我以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结构后置句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会桃花之芳园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会桃花之芳园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序天伦之乐事。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李白《春夜宴从弟桃花园序》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古人秉烛夜游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良有以也。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大块假我以文章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李白《春夜宴从弟桃花园序》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04248" y="2197404"/>
            <a:ext cx="105714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0" y="2597178"/>
            <a:ext cx="23762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5816" y="2989492"/>
            <a:ext cx="122413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69838" y="3800125"/>
            <a:ext cx="171370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0238" y="4199572"/>
            <a:ext cx="22897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53204" y="4199572"/>
            <a:ext cx="19512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1097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4126774"/>
              </p:ext>
            </p:extLst>
          </p:nvPr>
        </p:nvGraphicFramePr>
        <p:xfrm>
          <a:off x="508000" y="1618122"/>
          <a:ext cx="8128000" cy="3875757"/>
        </p:xfrm>
        <a:graphic>
          <a:graphicData uri="http://schemas.openxmlformats.org/presentationml/2006/ole">
            <p:oleObj spid="_x0000_s4100" name="文档" r:id="rId6" imgW="3838050" imgH="1830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本文抒写了作者与堂弟们春夜宴饮于桃花盛开的园林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赋诗咏怀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畅叙天伦之乐的情趣。表现了作者热爱自然、热爱人生的思想感情。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255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揣摩作者感情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诗人李白为何与诸从弟夜宴并作诗呢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浮生若梦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为欢几何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古人秉烛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我辈夜游。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美景在前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不容辜负。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共享天伦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机会难得。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诗人李白与堂弟们在桃花园夜宴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究竟有哪些可乐之事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春景秀美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风光旖旎。二乐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兄慈弟恭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尽享天伦。三乐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各具才情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幽赏高谈。四乐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佳咏伸怀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纵兴释怀。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338</TotalTime>
  <Words>2442</Words>
  <Application>Microsoft Office PowerPoint</Application>
  <PresentationFormat>全屏显示(4:3)</PresentationFormat>
  <Paragraphs>107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春夜宴从弟桃花园序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