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>
  <p:sldMasterIdLst>
    <p:sldMasterId id="2147483648" r:id="rId1"/>
    <p:sldMasterId id="2147483650" r:id="rId3"/>
    <p:sldMasterId id="2147483652" r:id="rId4"/>
  </p:sldMasterIdLst>
  <p:sldIdLst>
    <p:sldId id="257" r:id="rId5"/>
    <p:sldId id="258" r:id="rId6"/>
    <p:sldId id="1108864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11088647" r:id="rId16"/>
  </p:sldIdLst>
  <p:sldSz cx="9144000" cy="5143500" type="screen16x9"/>
  <p:notesSz cx="6858000" cy="9144000"/>
  <p:defaultTextStyle>
    <a:defPPr>
      <a:defRPr lang="en-US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8000"/>
    <a:srgbClr val="0000FF"/>
    <a:srgbClr val="FF0000"/>
    <a:srgbClr val="267038"/>
    <a:srgbClr val="268A45"/>
    <a:srgbClr val="AD1E1B"/>
    <a:srgbClr val="BC221E"/>
    <a:srgbClr val="B8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592" autoAdjust="0"/>
    <p:restoredTop sz="96214" autoAdjust="0"/>
  </p:normalViewPr>
  <p:slideViewPr>
    <p:cSldViewPr snapToGrid="0">
      <p:cViewPr>
        <p:scale>
          <a:sx n="120" d="100"/>
          <a:sy n="120" d="100"/>
        </p:scale>
        <p:origin x="-1374" y="-558"/>
      </p:cViewPr>
      <p:guideLst>
        <p:guide orient="horz" pos="1620"/>
        <p:guide orient="horz" pos="259"/>
        <p:guide orient="horz" pos="486"/>
        <p:guide orient="horz" pos="2777"/>
        <p:guide orient="horz" pos="3049"/>
        <p:guide pos="2880"/>
        <p:guide pos="862"/>
        <p:guide pos="4898"/>
        <p:guide pos="340"/>
        <p:guide pos="542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3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6" Type="http://schemas.openxmlformats.org/officeDocument/2006/relationships/theme" Target="../theme/theme1.xml"/><Relationship Id="rId5" Type="http://schemas.openxmlformats.org/officeDocument/2006/relationships/image" Target="../media/image4.png"/><Relationship Id="rId4" Type="http://schemas.openxmlformats.org/officeDocument/2006/relationships/image" Target="../media/image3.jpeg"/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5" Type="http://schemas.openxmlformats.org/officeDocument/2006/relationships/theme" Target="../theme/theme2.xml"/><Relationship Id="rId4" Type="http://schemas.openxmlformats.org/officeDocument/2006/relationships/image" Target="../media/image4.png"/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dpi="0" rotWithShape="0">
          <a:blip r:embed="rId2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7"/>
          <p:cNvPicPr>
            <a:picLocks noChangeAspect="1" noChangeArrowheads="1"/>
          </p:cNvPicPr>
          <p:nvPr userDrawn="1"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8337550" y="3916363"/>
            <a:ext cx="768350" cy="1216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图片 8"/>
          <p:cNvPicPr>
            <a:picLocks noChangeAspect="1" noChangeArrowheads="1"/>
          </p:cNvPicPr>
          <p:nvPr userDrawn="1"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图片 9"/>
          <p:cNvPicPr>
            <a:picLocks noChangeAspect="1" noChangeArrowheads="1"/>
          </p:cNvPicPr>
          <p:nvPr userDrawn="1"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8337550" y="3916363"/>
            <a:ext cx="769938" cy="1222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171450" indent="-171450" algn="l" defTabSz="685800" rtl="0" eaLnBrk="0" fontAlgn="base" hangingPunct="0">
        <a:lnSpc>
          <a:spcPct val="90000"/>
        </a:lnSpc>
        <a:spcBef>
          <a:spcPts val="750"/>
        </a:spcBef>
        <a:spcAft>
          <a:spcPct val="0"/>
        </a:spcAft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8865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dpi="0" rotWithShape="0">
          <a:blip r:embed="rId2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图片 8"/>
          <p:cNvPicPr>
            <a:picLocks noChangeAspect="1" noChangeArrowheads="1"/>
          </p:cNvPicPr>
          <p:nvPr userDrawn="1"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图片 12"/>
          <p:cNvPicPr>
            <a:picLocks noChangeAspect="1" noChangeArrowheads="1"/>
          </p:cNvPicPr>
          <p:nvPr userDrawn="1"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8337550" y="3916363"/>
            <a:ext cx="769938" cy="1222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</p:sldLayoutIdLst>
  <p:txStyles>
    <p:titleStyle>
      <a:lvl1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171450" indent="-171450" algn="l" defTabSz="685800" rtl="0" eaLnBrk="0" fontAlgn="base" hangingPunct="0">
        <a:lnSpc>
          <a:spcPct val="90000"/>
        </a:lnSpc>
        <a:spcBef>
          <a:spcPts val="750"/>
        </a:spcBef>
        <a:spcAft>
          <a:spcPct val="0"/>
        </a:spcAft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8865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</p:sldLayoutIdLst>
  <p:txStyles>
    <p:titleStyle>
      <a:lvl1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171450" indent="-171450" algn="l" defTabSz="685800" rtl="0" eaLnBrk="0" fontAlgn="base" hangingPunct="0">
        <a:lnSpc>
          <a:spcPct val="90000"/>
        </a:lnSpc>
        <a:spcBef>
          <a:spcPts val="750"/>
        </a:spcBef>
        <a:spcAft>
          <a:spcPct val="0"/>
        </a:spcAft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8865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.xml"/><Relationship Id="rId5" Type="http://schemas.openxmlformats.org/officeDocument/2006/relationships/image" Target="../media/image36.png"/><Relationship Id="rId4" Type="http://schemas.openxmlformats.org/officeDocument/2006/relationships/image" Target="../media/image35.png"/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image" Target="../media/image32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14.png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5.jpeg"/><Relationship Id="rId2" Type="http://schemas.openxmlformats.org/officeDocument/2006/relationships/hyperlink" Target="&#12298;&#33609;&#33337;&#20511;&#31661;&#12299;&#35838;&#26412;&#21095;&#29255;.wmv" TargetMode="External"/><Relationship Id="rId1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23.png"/><Relationship Id="rId4" Type="http://schemas.openxmlformats.org/officeDocument/2006/relationships/image" Target="../media/image22.jpeg"/><Relationship Id="rId3" Type="http://schemas.openxmlformats.org/officeDocument/2006/relationships/image" Target="../media/image21.png"/><Relationship Id="rId2" Type="http://schemas.openxmlformats.org/officeDocument/2006/relationships/image" Target="../media/image20.jpeg"/><Relationship Id="rId1" Type="http://schemas.openxmlformats.org/officeDocument/2006/relationships/image" Target="../media/image19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29.png"/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image" Target="../media/image23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1.jpeg"/><Relationship Id="rId2" Type="http://schemas.openxmlformats.org/officeDocument/2006/relationships/image" Target="../media/image30.png"/><Relationship Id="rId1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矩形 3"/>
          <p:cNvSpPr>
            <a:spLocks noChangeArrowheads="1"/>
          </p:cNvSpPr>
          <p:nvPr/>
        </p:nvSpPr>
        <p:spPr bwMode="auto">
          <a:xfrm>
            <a:off x="1519403" y="943650"/>
            <a:ext cx="574388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en-US" sz="36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口语交际</a:t>
            </a:r>
            <a:r>
              <a:rPr lang="zh-CN" altLang="en-US" sz="3600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zh-CN" altLang="en-US" sz="3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我们都来演一演</a:t>
            </a:r>
            <a:endParaRPr lang="zh-CN" altLang="en-US" sz="3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123" name="图片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829849" y="165100"/>
            <a:ext cx="23209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split orient="vert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矩形 1"/>
          <p:cNvSpPr>
            <a:spLocks noChangeArrowheads="1"/>
          </p:cNvSpPr>
          <p:nvPr/>
        </p:nvSpPr>
        <p:spPr bwMode="auto">
          <a:xfrm>
            <a:off x="601663" y="433388"/>
            <a:ext cx="8093075" cy="43053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0" hangingPunct="0">
              <a:lnSpc>
                <a:spcPct val="120000"/>
              </a:lnSpc>
              <a:defRPr/>
            </a:pPr>
            <a:r>
              <a:rPr lang="zh-CN" altLang="en-US" sz="2900" b="1" dirty="0">
                <a:latin typeface="黑体" panose="02010609060101010101" pitchFamily="49" charset="-122"/>
                <a:ea typeface="黑体" panose="02010609060101010101" pitchFamily="49" charset="-122"/>
              </a:rPr>
              <a:t>诸葛亮</a:t>
            </a:r>
            <a:r>
              <a:rPr lang="zh-CN" altLang="en-US" sz="2900" b="1" dirty="0">
                <a:latin typeface="仿宋" panose="02010609060101010101" pitchFamily="49" charset="-122"/>
                <a:ea typeface="仿宋" panose="02010609060101010101" pitchFamily="49" charset="-122"/>
              </a:rPr>
              <a:t>：都督委托，自当效劳。敢问十万支箭何</a:t>
            </a:r>
            <a:endParaRPr lang="en-US" altLang="zh-CN" sz="29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eaLnBrk="0" hangingPunct="0">
              <a:lnSpc>
                <a:spcPct val="120000"/>
              </a:lnSpc>
              <a:defRPr/>
            </a:pPr>
            <a:r>
              <a:rPr lang="en-US" altLang="zh-CN" sz="2900" b="1" dirty="0">
                <a:latin typeface="仿宋" panose="02010609060101010101" pitchFamily="49" charset="-122"/>
                <a:ea typeface="仿宋" panose="02010609060101010101" pitchFamily="49" charset="-122"/>
              </a:rPr>
              <a:t>        </a:t>
            </a:r>
            <a:r>
              <a:rPr lang="zh-CN" altLang="en-US" sz="2900" b="1" dirty="0">
                <a:latin typeface="仿宋" panose="02010609060101010101" pitchFamily="49" charset="-122"/>
                <a:ea typeface="仿宋" panose="02010609060101010101" pitchFamily="49" charset="-122"/>
              </a:rPr>
              <a:t>时用？</a:t>
            </a:r>
            <a:endParaRPr lang="zh-CN" altLang="en-US" sz="29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eaLnBrk="0" hangingPunct="0">
              <a:lnSpc>
                <a:spcPct val="120000"/>
              </a:lnSpc>
              <a:defRPr/>
            </a:pPr>
            <a:r>
              <a:rPr lang="zh-CN" altLang="en-US" sz="29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周瑜</a:t>
            </a:r>
            <a:r>
              <a:rPr lang="zh-CN" altLang="en-US" sz="2900" b="1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：（有些得意）十日之内，可完成否？</a:t>
            </a:r>
            <a:endParaRPr lang="zh-CN" altLang="en-US" sz="2900" b="1" dirty="0">
              <a:solidFill>
                <a:srgbClr val="00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eaLnBrk="0" hangingPunct="0">
              <a:lnSpc>
                <a:spcPct val="120000"/>
              </a:lnSpc>
              <a:defRPr/>
            </a:pPr>
            <a:r>
              <a:rPr lang="zh-CN" altLang="en-US" sz="29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诸葛亮</a:t>
            </a:r>
            <a:r>
              <a:rPr lang="zh-CN" altLang="en-US" sz="2900" b="1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：</a:t>
            </a:r>
            <a:r>
              <a:rPr lang="zh-CN" altLang="en-US" sz="2900" b="1" spc="-120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（面不改色）曹军即日将至，若是十日</a:t>
            </a:r>
            <a:r>
              <a:rPr lang="zh-CN" altLang="en-US" sz="2900" b="1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，</a:t>
            </a:r>
            <a:endParaRPr lang="en-US" altLang="zh-CN" sz="2900" b="1" dirty="0">
              <a:solidFill>
                <a:srgbClr val="00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eaLnBrk="0" hangingPunct="0">
              <a:lnSpc>
                <a:spcPct val="120000"/>
              </a:lnSpc>
              <a:defRPr/>
            </a:pPr>
            <a:r>
              <a:rPr lang="en-US" altLang="zh-CN" sz="2900" b="1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     </a:t>
            </a:r>
            <a:r>
              <a:rPr lang="zh-CN" altLang="en-US" sz="2900" b="1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必误大事。以我看，只消三日。</a:t>
            </a:r>
            <a:endParaRPr lang="zh-CN" altLang="en-US" sz="2900" b="1" dirty="0">
              <a:solidFill>
                <a:srgbClr val="00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eaLnBrk="0" hangingPunct="0">
              <a:lnSpc>
                <a:spcPct val="120000"/>
              </a:lnSpc>
              <a:defRPr/>
            </a:pPr>
            <a:r>
              <a:rPr lang="zh-CN" altLang="en-US" sz="29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周瑜</a:t>
            </a:r>
            <a:r>
              <a:rPr lang="zh-CN" altLang="en-US" sz="2900" b="1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：（严肃地）军中无戏言。</a:t>
            </a:r>
            <a:endParaRPr lang="zh-CN" altLang="en-US" sz="2900" b="1" dirty="0">
              <a:solidFill>
                <a:srgbClr val="00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eaLnBrk="0" hangingPunct="0">
              <a:lnSpc>
                <a:spcPct val="120000"/>
              </a:lnSpc>
              <a:defRPr/>
            </a:pPr>
            <a:r>
              <a:rPr lang="zh-CN" altLang="en-US" sz="29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诸葛亮</a:t>
            </a:r>
            <a:r>
              <a:rPr lang="zh-CN" altLang="en-US" sz="2900" b="1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：怎敢戏都督？（仍面不改色）愿立军令</a:t>
            </a:r>
            <a:endParaRPr lang="en-US" altLang="zh-CN" sz="2900" b="1" dirty="0">
              <a:solidFill>
                <a:srgbClr val="00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eaLnBrk="0" hangingPunct="0">
              <a:lnSpc>
                <a:spcPct val="120000"/>
              </a:lnSpc>
              <a:defRPr/>
            </a:pPr>
            <a:r>
              <a:rPr lang="en-US" altLang="zh-CN" sz="2900" b="1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     </a:t>
            </a:r>
            <a:r>
              <a:rPr lang="zh-CN" altLang="en-US" sz="2900" b="1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状。三日不成，甘受军法处罚。</a:t>
            </a:r>
            <a:endParaRPr lang="zh-CN" altLang="en-US" sz="2900" b="1" dirty="0">
              <a:solidFill>
                <a:srgbClr val="00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</p:spTree>
  </p:cSld>
  <p:clrMapOvr>
    <a:masterClrMapping/>
  </p:clrMapOvr>
  <p:transition spd="slow">
    <p:circl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矩形 1"/>
          <p:cNvSpPr>
            <a:spLocks noChangeArrowheads="1"/>
          </p:cNvSpPr>
          <p:nvPr/>
        </p:nvSpPr>
        <p:spPr bwMode="auto">
          <a:xfrm>
            <a:off x="447675" y="596900"/>
            <a:ext cx="8247063" cy="3843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lnSpc>
                <a:spcPct val="130000"/>
              </a:lnSpc>
            </a:pPr>
            <a:r>
              <a:rPr lang="zh-CN" altLang="en-US" sz="32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周瑜</a:t>
            </a:r>
            <a:r>
              <a:rPr lang="zh-CN" altLang="en-US" sz="3200" b="1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：（显得异常高兴）好，好！孔明先生</a:t>
            </a:r>
            <a:endParaRPr lang="en-US" altLang="zh-CN" sz="3200" b="1">
              <a:solidFill>
                <a:srgbClr val="00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eaLnBrk="0" hangingPunct="0">
              <a:lnSpc>
                <a:spcPct val="130000"/>
              </a:lnSpc>
            </a:pPr>
            <a:r>
              <a:rPr lang="en-US" altLang="zh-CN" sz="3200" b="1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    </a:t>
            </a:r>
            <a:r>
              <a:rPr lang="zh-CN" altLang="en-US" sz="3200" b="1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真乃爽快人也！来，上酒来！</a:t>
            </a:r>
            <a:endParaRPr lang="zh-CN" altLang="en-US" sz="3200" b="1">
              <a:solidFill>
                <a:srgbClr val="00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eaLnBrk="0" hangingPunct="0">
              <a:lnSpc>
                <a:spcPct val="130000"/>
              </a:lnSpc>
            </a:pPr>
            <a:r>
              <a:rPr lang="zh-CN" altLang="en-US" sz="32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诸葛亮</a:t>
            </a:r>
            <a:r>
              <a:rPr lang="zh-CN" altLang="en-US" sz="3200" b="1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：今日来不及。来日起，至第三日，</a:t>
            </a:r>
            <a:endParaRPr lang="en-US" altLang="zh-CN" sz="3200" b="1">
              <a:solidFill>
                <a:srgbClr val="00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eaLnBrk="0" hangingPunct="0">
              <a:lnSpc>
                <a:spcPct val="130000"/>
              </a:lnSpc>
            </a:pPr>
            <a:r>
              <a:rPr lang="en-US" altLang="zh-CN" sz="3200" b="1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     </a:t>
            </a:r>
            <a:r>
              <a:rPr lang="zh-CN" altLang="en-US" sz="3200" b="1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可派五百军士，到江边搬箭。</a:t>
            </a:r>
            <a:endParaRPr lang="zh-CN" altLang="en-US" sz="3200" b="1">
              <a:solidFill>
                <a:srgbClr val="00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eaLnBrk="0" hangingPunct="0">
              <a:lnSpc>
                <a:spcPct val="130000"/>
              </a:lnSpc>
            </a:pPr>
            <a:r>
              <a:rPr lang="zh-CN" altLang="en-US" sz="32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［诸葛亮饮了数杯，回房间。周瑜有些不放心，派鲁肃去打探，回来报告。幕落。］</a:t>
            </a:r>
            <a:endParaRPr lang="zh-CN" altLang="en-US" sz="3200" b="1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pull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0" y="0"/>
            <a:ext cx="9144000" cy="5145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7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385888" y="814388"/>
            <a:ext cx="6297612" cy="2884487"/>
          </a:xfrm>
          <a:prstGeom prst="rect">
            <a:avLst/>
          </a:prstGeom>
          <a:noFill/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6387" name="Picture 8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1290638"/>
            <a:ext cx="9144000" cy="3192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8" name="Picture 5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594475" y="0"/>
            <a:ext cx="2549525" cy="1381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9" name="Picture 23" descr="67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7399338" y="3513138"/>
            <a:ext cx="722312" cy="1631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任意多边形: 形状 7"/>
          <p:cNvSpPr/>
          <p:nvPr/>
        </p:nvSpPr>
        <p:spPr>
          <a:xfrm>
            <a:off x="2432050" y="1719263"/>
            <a:ext cx="4032250" cy="971550"/>
          </a:xfrm>
          <a:custGeom>
            <a:avLst/>
            <a:gdLst/>
            <a:ahLst/>
            <a:cxnLst/>
            <a:rect l="l" t="t" r="r" b="b"/>
            <a:pathLst>
              <a:path w="4032186" h="970849">
                <a:moveTo>
                  <a:pt x="2781894" y="675342"/>
                </a:moveTo>
                <a:lnTo>
                  <a:pt x="2793214" y="681740"/>
                </a:lnTo>
                <a:lnTo>
                  <a:pt x="2793178" y="681749"/>
                </a:lnTo>
                <a:cubicBezTo>
                  <a:pt x="2789370" y="681192"/>
                  <a:pt x="2785609" y="679056"/>
                  <a:pt x="2781894" y="675342"/>
                </a:cubicBezTo>
                <a:close/>
                <a:moveTo>
                  <a:pt x="3134052" y="624078"/>
                </a:moveTo>
                <a:cubicBezTo>
                  <a:pt x="3135538" y="634479"/>
                  <a:pt x="3135538" y="641909"/>
                  <a:pt x="3134052" y="646366"/>
                </a:cubicBezTo>
                <a:lnTo>
                  <a:pt x="3149654" y="733292"/>
                </a:lnTo>
                <a:cubicBezTo>
                  <a:pt x="3149654" y="748151"/>
                  <a:pt x="3153741" y="760038"/>
                  <a:pt x="3161913" y="768953"/>
                </a:cubicBezTo>
                <a:cubicBezTo>
                  <a:pt x="3164142" y="784555"/>
                  <a:pt x="3169714" y="798300"/>
                  <a:pt x="3178629" y="810187"/>
                </a:cubicBezTo>
                <a:cubicBezTo>
                  <a:pt x="3179372" y="845849"/>
                  <a:pt x="3158941" y="862936"/>
                  <a:pt x="3117336" y="861451"/>
                </a:cubicBezTo>
                <a:cubicBezTo>
                  <a:pt x="3086875" y="864422"/>
                  <a:pt x="3056043" y="865908"/>
                  <a:pt x="3024839" y="865908"/>
                </a:cubicBezTo>
                <a:cubicBezTo>
                  <a:pt x="3008494" y="867394"/>
                  <a:pt x="2992520" y="867394"/>
                  <a:pt x="2976918" y="865908"/>
                </a:cubicBezTo>
                <a:cubicBezTo>
                  <a:pt x="2952401" y="868137"/>
                  <a:pt x="2931599" y="868137"/>
                  <a:pt x="2914511" y="865908"/>
                </a:cubicBezTo>
                <a:cubicBezTo>
                  <a:pt x="2878106" y="862194"/>
                  <a:pt x="2852846" y="847706"/>
                  <a:pt x="2838730" y="822446"/>
                </a:cubicBezTo>
                <a:cubicBezTo>
                  <a:pt x="2823128" y="801643"/>
                  <a:pt x="2818298" y="776754"/>
                  <a:pt x="2824242" y="747779"/>
                </a:cubicBezTo>
                <a:cubicBezTo>
                  <a:pt x="2824242" y="735892"/>
                  <a:pt x="2825171" y="723448"/>
                  <a:pt x="2827028" y="710446"/>
                </a:cubicBezTo>
                <a:cubicBezTo>
                  <a:pt x="2828886" y="697444"/>
                  <a:pt x="2822385" y="690572"/>
                  <a:pt x="2807526" y="689829"/>
                </a:cubicBezTo>
                <a:lnTo>
                  <a:pt x="2793214" y="681740"/>
                </a:lnTo>
                <a:lnTo>
                  <a:pt x="2804740" y="678685"/>
                </a:lnTo>
                <a:cubicBezTo>
                  <a:pt x="2812541" y="673484"/>
                  <a:pt x="2819041" y="674227"/>
                  <a:pt x="2824242" y="680914"/>
                </a:cubicBezTo>
                <a:cubicBezTo>
                  <a:pt x="2837615" y="682400"/>
                  <a:pt x="2850245" y="687972"/>
                  <a:pt x="2862133" y="697630"/>
                </a:cubicBezTo>
                <a:cubicBezTo>
                  <a:pt x="2871048" y="713975"/>
                  <a:pt x="2875134" y="730691"/>
                  <a:pt x="2874391" y="747779"/>
                </a:cubicBezTo>
                <a:cubicBezTo>
                  <a:pt x="2872905" y="762638"/>
                  <a:pt x="2868819" y="777497"/>
                  <a:pt x="2862133" y="792356"/>
                </a:cubicBezTo>
                <a:cubicBezTo>
                  <a:pt x="2858418" y="810187"/>
                  <a:pt x="2867705" y="818731"/>
                  <a:pt x="2889993" y="817988"/>
                </a:cubicBezTo>
                <a:cubicBezTo>
                  <a:pt x="2942000" y="815016"/>
                  <a:pt x="2991406" y="807215"/>
                  <a:pt x="3038212" y="794585"/>
                </a:cubicBezTo>
                <a:cubicBezTo>
                  <a:pt x="3091704" y="748522"/>
                  <a:pt x="3123651" y="691686"/>
                  <a:pt x="3134052" y="624078"/>
                </a:cubicBezTo>
                <a:close/>
                <a:moveTo>
                  <a:pt x="3867430" y="604018"/>
                </a:moveTo>
                <a:cubicBezTo>
                  <a:pt x="3870401" y="603275"/>
                  <a:pt x="3872723" y="603275"/>
                  <a:pt x="3874395" y="604018"/>
                </a:cubicBezTo>
                <a:cubicBezTo>
                  <a:pt x="3876066" y="604761"/>
                  <a:pt x="3877088" y="606247"/>
                  <a:pt x="3877459" y="608476"/>
                </a:cubicBezTo>
                <a:cubicBezTo>
                  <a:pt x="3876716" y="615163"/>
                  <a:pt x="3878945" y="623707"/>
                  <a:pt x="3884146" y="634108"/>
                </a:cubicBezTo>
                <a:cubicBezTo>
                  <a:pt x="3897519" y="644509"/>
                  <a:pt x="3897519" y="657882"/>
                  <a:pt x="3884146" y="674227"/>
                </a:cubicBezTo>
                <a:cubicBezTo>
                  <a:pt x="3873745" y="677942"/>
                  <a:pt x="3862229" y="676456"/>
                  <a:pt x="3849599" y="669769"/>
                </a:cubicBezTo>
                <a:cubicBezTo>
                  <a:pt x="3836969" y="663083"/>
                  <a:pt x="3824710" y="661968"/>
                  <a:pt x="3812823" y="666426"/>
                </a:cubicBezTo>
                <a:cubicBezTo>
                  <a:pt x="3804651" y="667169"/>
                  <a:pt x="3802607" y="664569"/>
                  <a:pt x="3806693" y="658625"/>
                </a:cubicBezTo>
                <a:cubicBezTo>
                  <a:pt x="3810780" y="652682"/>
                  <a:pt x="3810223" y="648595"/>
                  <a:pt x="3805022" y="646366"/>
                </a:cubicBezTo>
                <a:cubicBezTo>
                  <a:pt x="3788677" y="641909"/>
                  <a:pt x="3778647" y="633365"/>
                  <a:pt x="3774933" y="620735"/>
                </a:cubicBezTo>
                <a:cubicBezTo>
                  <a:pt x="3789049" y="614791"/>
                  <a:pt x="3803536" y="609590"/>
                  <a:pt x="3818395" y="605133"/>
                </a:cubicBezTo>
                <a:cubicBezTo>
                  <a:pt x="3833997" y="608105"/>
                  <a:pt x="3850342" y="607733"/>
                  <a:pt x="3867430" y="604018"/>
                </a:cubicBezTo>
                <a:close/>
                <a:moveTo>
                  <a:pt x="1778912" y="580615"/>
                </a:moveTo>
                <a:cubicBezTo>
                  <a:pt x="1781883" y="605133"/>
                  <a:pt x="1791356" y="625935"/>
                  <a:pt x="1807329" y="643023"/>
                </a:cubicBezTo>
                <a:cubicBezTo>
                  <a:pt x="1823303" y="660111"/>
                  <a:pt x="1837976" y="678313"/>
                  <a:pt x="1851349" y="697630"/>
                </a:cubicBezTo>
                <a:cubicBezTo>
                  <a:pt x="1864722" y="722147"/>
                  <a:pt x="1881810" y="732920"/>
                  <a:pt x="1902613" y="729948"/>
                </a:cubicBezTo>
                <a:cubicBezTo>
                  <a:pt x="1916729" y="720290"/>
                  <a:pt x="1921558" y="703945"/>
                  <a:pt x="1917100" y="680914"/>
                </a:cubicBezTo>
                <a:cubicBezTo>
                  <a:pt x="1915615" y="663826"/>
                  <a:pt x="1905213" y="654167"/>
                  <a:pt x="1885896" y="651939"/>
                </a:cubicBezTo>
                <a:cubicBezTo>
                  <a:pt x="1856921" y="645995"/>
                  <a:pt x="1830918" y="630393"/>
                  <a:pt x="1807887" y="605133"/>
                </a:cubicBezTo>
                <a:cubicBezTo>
                  <a:pt x="1797485" y="594731"/>
                  <a:pt x="1787827" y="586559"/>
                  <a:pt x="1778912" y="580615"/>
                </a:cubicBezTo>
                <a:close/>
                <a:moveTo>
                  <a:pt x="664487" y="580615"/>
                </a:moveTo>
                <a:cubicBezTo>
                  <a:pt x="667458" y="605133"/>
                  <a:pt x="676931" y="625935"/>
                  <a:pt x="692904" y="643023"/>
                </a:cubicBezTo>
                <a:cubicBezTo>
                  <a:pt x="708878" y="660111"/>
                  <a:pt x="723551" y="678313"/>
                  <a:pt x="736924" y="697630"/>
                </a:cubicBezTo>
                <a:cubicBezTo>
                  <a:pt x="750297" y="722147"/>
                  <a:pt x="767385" y="732920"/>
                  <a:pt x="788188" y="729948"/>
                </a:cubicBezTo>
                <a:cubicBezTo>
                  <a:pt x="802304" y="720290"/>
                  <a:pt x="807133" y="703945"/>
                  <a:pt x="802675" y="680914"/>
                </a:cubicBezTo>
                <a:cubicBezTo>
                  <a:pt x="801189" y="663826"/>
                  <a:pt x="790788" y="654167"/>
                  <a:pt x="771471" y="651939"/>
                </a:cubicBezTo>
                <a:cubicBezTo>
                  <a:pt x="742496" y="645995"/>
                  <a:pt x="716493" y="630393"/>
                  <a:pt x="693462" y="605133"/>
                </a:cubicBezTo>
                <a:cubicBezTo>
                  <a:pt x="683060" y="594731"/>
                  <a:pt x="673402" y="586559"/>
                  <a:pt x="664487" y="580615"/>
                </a:cubicBezTo>
                <a:close/>
                <a:moveTo>
                  <a:pt x="3938753" y="499262"/>
                </a:moveTo>
                <a:cubicBezTo>
                  <a:pt x="3963270" y="497777"/>
                  <a:pt x="3984444" y="504835"/>
                  <a:pt x="4002275" y="520436"/>
                </a:cubicBezTo>
                <a:cubicBezTo>
                  <a:pt x="4014905" y="531581"/>
                  <a:pt x="4022706" y="544211"/>
                  <a:pt x="4025678" y="558327"/>
                </a:cubicBezTo>
                <a:cubicBezTo>
                  <a:pt x="4031622" y="569471"/>
                  <a:pt x="4032365" y="579130"/>
                  <a:pt x="4027907" y="587302"/>
                </a:cubicBezTo>
                <a:cubicBezTo>
                  <a:pt x="4027907" y="602161"/>
                  <a:pt x="4025307" y="614420"/>
                  <a:pt x="4020106" y="624078"/>
                </a:cubicBezTo>
                <a:cubicBezTo>
                  <a:pt x="4015648" y="657511"/>
                  <a:pt x="4014905" y="689458"/>
                  <a:pt x="4017877" y="719919"/>
                </a:cubicBezTo>
                <a:cubicBezTo>
                  <a:pt x="4020106" y="774897"/>
                  <a:pt x="4021963" y="828018"/>
                  <a:pt x="4023449" y="879281"/>
                </a:cubicBezTo>
                <a:cubicBezTo>
                  <a:pt x="4017506" y="892654"/>
                  <a:pt x="4018620" y="906028"/>
                  <a:pt x="4026792" y="919401"/>
                </a:cubicBezTo>
                <a:cubicBezTo>
                  <a:pt x="4034965" y="932774"/>
                  <a:pt x="4033850" y="944289"/>
                  <a:pt x="4023449" y="953948"/>
                </a:cubicBezTo>
                <a:cubicBezTo>
                  <a:pt x="4012305" y="965092"/>
                  <a:pt x="3999303" y="969550"/>
                  <a:pt x="3984444" y="967321"/>
                </a:cubicBezTo>
                <a:cubicBezTo>
                  <a:pt x="3969585" y="965092"/>
                  <a:pt x="3954355" y="964721"/>
                  <a:pt x="3938753" y="966207"/>
                </a:cubicBezTo>
                <a:cubicBezTo>
                  <a:pt x="3931323" y="969921"/>
                  <a:pt x="3921294" y="971407"/>
                  <a:pt x="3908663" y="970664"/>
                </a:cubicBezTo>
                <a:cubicBezTo>
                  <a:pt x="3896033" y="969921"/>
                  <a:pt x="3890833" y="964349"/>
                  <a:pt x="3893061" y="953948"/>
                </a:cubicBezTo>
                <a:lnTo>
                  <a:pt x="3867430" y="900455"/>
                </a:lnTo>
                <a:cubicBezTo>
                  <a:pt x="3868915" y="890054"/>
                  <a:pt x="3867801" y="880024"/>
                  <a:pt x="3864086" y="870366"/>
                </a:cubicBezTo>
                <a:lnTo>
                  <a:pt x="3771589" y="883739"/>
                </a:lnTo>
                <a:cubicBezTo>
                  <a:pt x="3766389" y="871852"/>
                  <a:pt x="3761188" y="859222"/>
                  <a:pt x="3755987" y="845849"/>
                </a:cubicBezTo>
                <a:cubicBezTo>
                  <a:pt x="3766389" y="836933"/>
                  <a:pt x="3775304" y="826160"/>
                  <a:pt x="3782733" y="813530"/>
                </a:cubicBezTo>
                <a:cubicBezTo>
                  <a:pt x="3785705" y="801643"/>
                  <a:pt x="3792949" y="791985"/>
                  <a:pt x="3804465" y="784555"/>
                </a:cubicBezTo>
                <a:cubicBezTo>
                  <a:pt x="3815980" y="777126"/>
                  <a:pt x="3822110" y="767467"/>
                  <a:pt x="3822853" y="755580"/>
                </a:cubicBezTo>
                <a:cubicBezTo>
                  <a:pt x="3810966" y="751122"/>
                  <a:pt x="3800936" y="744807"/>
                  <a:pt x="3792763" y="736635"/>
                </a:cubicBezTo>
                <a:cubicBezTo>
                  <a:pt x="3780876" y="729205"/>
                  <a:pt x="3771218" y="724376"/>
                  <a:pt x="3763788" y="722147"/>
                </a:cubicBezTo>
                <a:cubicBezTo>
                  <a:pt x="3768989" y="748151"/>
                  <a:pt x="3770475" y="774897"/>
                  <a:pt x="3768246" y="802386"/>
                </a:cubicBezTo>
                <a:cubicBezTo>
                  <a:pt x="3764531" y="820217"/>
                  <a:pt x="3755987" y="830990"/>
                  <a:pt x="3742614" y="834704"/>
                </a:cubicBezTo>
                <a:cubicBezTo>
                  <a:pt x="3733699" y="828761"/>
                  <a:pt x="3725155" y="822817"/>
                  <a:pt x="3716982" y="816874"/>
                </a:cubicBezTo>
                <a:cubicBezTo>
                  <a:pt x="3716982" y="794585"/>
                  <a:pt x="3710667" y="776383"/>
                  <a:pt x="3698037" y="762267"/>
                </a:cubicBezTo>
                <a:cubicBezTo>
                  <a:pt x="3709924" y="740721"/>
                  <a:pt x="3715125" y="718804"/>
                  <a:pt x="3713639" y="696516"/>
                </a:cubicBezTo>
                <a:cubicBezTo>
                  <a:pt x="3717354" y="682400"/>
                  <a:pt x="3715868" y="672370"/>
                  <a:pt x="3709181" y="666426"/>
                </a:cubicBezTo>
                <a:cubicBezTo>
                  <a:pt x="3725526" y="668655"/>
                  <a:pt x="3739271" y="676827"/>
                  <a:pt x="3750415" y="690943"/>
                </a:cubicBezTo>
                <a:cubicBezTo>
                  <a:pt x="3754873" y="707288"/>
                  <a:pt x="3765646" y="713232"/>
                  <a:pt x="3782733" y="708774"/>
                </a:cubicBezTo>
                <a:cubicBezTo>
                  <a:pt x="3813194" y="702831"/>
                  <a:pt x="3844398" y="703945"/>
                  <a:pt x="3876345" y="712118"/>
                </a:cubicBezTo>
                <a:cubicBezTo>
                  <a:pt x="3888975" y="721776"/>
                  <a:pt x="3895662" y="734778"/>
                  <a:pt x="3896405" y="751122"/>
                </a:cubicBezTo>
                <a:cubicBezTo>
                  <a:pt x="3894919" y="765239"/>
                  <a:pt x="3887118" y="771554"/>
                  <a:pt x="3873002" y="770068"/>
                </a:cubicBezTo>
                <a:cubicBezTo>
                  <a:pt x="3860372" y="769325"/>
                  <a:pt x="3851085" y="773225"/>
                  <a:pt x="3845141" y="781769"/>
                </a:cubicBezTo>
                <a:cubicBezTo>
                  <a:pt x="3839198" y="790313"/>
                  <a:pt x="3831768" y="797185"/>
                  <a:pt x="3822853" y="802386"/>
                </a:cubicBezTo>
                <a:cubicBezTo>
                  <a:pt x="3812451" y="809073"/>
                  <a:pt x="3802793" y="814273"/>
                  <a:pt x="3793878" y="817988"/>
                </a:cubicBezTo>
                <a:cubicBezTo>
                  <a:pt x="3787934" y="833590"/>
                  <a:pt x="3783105" y="844363"/>
                  <a:pt x="3779390" y="850306"/>
                </a:cubicBezTo>
                <a:cubicBezTo>
                  <a:pt x="3794992" y="850306"/>
                  <a:pt x="3809480" y="845849"/>
                  <a:pt x="3822853" y="836933"/>
                </a:cubicBezTo>
                <a:cubicBezTo>
                  <a:pt x="3829539" y="833218"/>
                  <a:pt x="3838269" y="830990"/>
                  <a:pt x="3849042" y="830247"/>
                </a:cubicBezTo>
                <a:cubicBezTo>
                  <a:pt x="3859815" y="829504"/>
                  <a:pt x="3863715" y="825046"/>
                  <a:pt x="3860743" y="816874"/>
                </a:cubicBezTo>
                <a:cubicBezTo>
                  <a:pt x="3862229" y="804986"/>
                  <a:pt x="3864829" y="802757"/>
                  <a:pt x="3868544" y="810187"/>
                </a:cubicBezTo>
                <a:cubicBezTo>
                  <a:pt x="3872259" y="817617"/>
                  <a:pt x="3877459" y="822446"/>
                  <a:pt x="3884146" y="824675"/>
                </a:cubicBezTo>
                <a:cubicBezTo>
                  <a:pt x="3893804" y="823189"/>
                  <a:pt x="3903834" y="824860"/>
                  <a:pt x="3914236" y="829689"/>
                </a:cubicBezTo>
                <a:cubicBezTo>
                  <a:pt x="3924637" y="834519"/>
                  <a:pt x="3926123" y="842505"/>
                  <a:pt x="3918693" y="853650"/>
                </a:cubicBezTo>
                <a:cubicBezTo>
                  <a:pt x="3904577" y="864794"/>
                  <a:pt x="3906806" y="873709"/>
                  <a:pt x="3925380" y="880396"/>
                </a:cubicBezTo>
                <a:cubicBezTo>
                  <a:pt x="3938753" y="880396"/>
                  <a:pt x="3944511" y="874638"/>
                  <a:pt x="3942653" y="863122"/>
                </a:cubicBezTo>
                <a:cubicBezTo>
                  <a:pt x="3940796" y="851606"/>
                  <a:pt x="3939867" y="840276"/>
                  <a:pt x="3939867" y="829132"/>
                </a:cubicBezTo>
                <a:cubicBezTo>
                  <a:pt x="3936896" y="784555"/>
                  <a:pt x="3936524" y="740350"/>
                  <a:pt x="3938753" y="696516"/>
                </a:cubicBezTo>
                <a:cubicBezTo>
                  <a:pt x="3937267" y="671255"/>
                  <a:pt x="3938010" y="646552"/>
                  <a:pt x="3940982" y="622406"/>
                </a:cubicBezTo>
                <a:cubicBezTo>
                  <a:pt x="3943954" y="598260"/>
                  <a:pt x="3940239" y="574300"/>
                  <a:pt x="3929838" y="550526"/>
                </a:cubicBezTo>
                <a:lnTo>
                  <a:pt x="3884146" y="567242"/>
                </a:lnTo>
                <a:cubicBezTo>
                  <a:pt x="3875231" y="576158"/>
                  <a:pt x="3864458" y="580244"/>
                  <a:pt x="3851828" y="579501"/>
                </a:cubicBezTo>
                <a:cubicBezTo>
                  <a:pt x="3842912" y="575043"/>
                  <a:pt x="3835111" y="576158"/>
                  <a:pt x="3828425" y="582844"/>
                </a:cubicBezTo>
                <a:cubicBezTo>
                  <a:pt x="3821738" y="589531"/>
                  <a:pt x="3814680" y="593617"/>
                  <a:pt x="3807251" y="595103"/>
                </a:cubicBezTo>
                <a:cubicBezTo>
                  <a:pt x="3816166" y="577272"/>
                  <a:pt x="3829168" y="563528"/>
                  <a:pt x="3846256" y="553869"/>
                </a:cubicBezTo>
                <a:cubicBezTo>
                  <a:pt x="3873745" y="529352"/>
                  <a:pt x="3904577" y="511150"/>
                  <a:pt x="3938753" y="499262"/>
                </a:cubicBezTo>
                <a:close/>
                <a:moveTo>
                  <a:pt x="1561599" y="483660"/>
                </a:moveTo>
                <a:cubicBezTo>
                  <a:pt x="1561599" y="489604"/>
                  <a:pt x="1560484" y="494805"/>
                  <a:pt x="1558255" y="499262"/>
                </a:cubicBezTo>
                <a:cubicBezTo>
                  <a:pt x="1556027" y="515607"/>
                  <a:pt x="1557513" y="530095"/>
                  <a:pt x="1562713" y="542725"/>
                </a:cubicBezTo>
                <a:cubicBezTo>
                  <a:pt x="1588716" y="538267"/>
                  <a:pt x="1606919" y="527495"/>
                  <a:pt x="1617320" y="510407"/>
                </a:cubicBezTo>
                <a:cubicBezTo>
                  <a:pt x="1618063" y="495548"/>
                  <a:pt x="1609890" y="489233"/>
                  <a:pt x="1592803" y="491461"/>
                </a:cubicBezTo>
                <a:cubicBezTo>
                  <a:pt x="1580916" y="487004"/>
                  <a:pt x="1570514" y="484403"/>
                  <a:pt x="1561599" y="483660"/>
                </a:cubicBezTo>
                <a:close/>
                <a:moveTo>
                  <a:pt x="447174" y="483660"/>
                </a:moveTo>
                <a:cubicBezTo>
                  <a:pt x="447174" y="489604"/>
                  <a:pt x="446059" y="494805"/>
                  <a:pt x="443830" y="499262"/>
                </a:cubicBezTo>
                <a:cubicBezTo>
                  <a:pt x="441602" y="515607"/>
                  <a:pt x="443087" y="530095"/>
                  <a:pt x="448288" y="542725"/>
                </a:cubicBezTo>
                <a:cubicBezTo>
                  <a:pt x="474291" y="538267"/>
                  <a:pt x="492494" y="527495"/>
                  <a:pt x="502895" y="510407"/>
                </a:cubicBezTo>
                <a:cubicBezTo>
                  <a:pt x="503638" y="495548"/>
                  <a:pt x="495465" y="489233"/>
                  <a:pt x="478378" y="491461"/>
                </a:cubicBezTo>
                <a:cubicBezTo>
                  <a:pt x="466490" y="487004"/>
                  <a:pt x="456089" y="484403"/>
                  <a:pt x="447174" y="483660"/>
                </a:cubicBezTo>
                <a:close/>
                <a:moveTo>
                  <a:pt x="1889240" y="462486"/>
                </a:moveTo>
                <a:lnTo>
                  <a:pt x="1816802" y="517093"/>
                </a:lnTo>
                <a:cubicBezTo>
                  <a:pt x="1801200" y="526009"/>
                  <a:pt x="1790799" y="534553"/>
                  <a:pt x="1785598" y="542725"/>
                </a:cubicBezTo>
                <a:cubicBezTo>
                  <a:pt x="1812344" y="549412"/>
                  <a:pt x="1840576" y="552012"/>
                  <a:pt x="1870295" y="550526"/>
                </a:cubicBezTo>
                <a:cubicBezTo>
                  <a:pt x="1882925" y="563156"/>
                  <a:pt x="1892954" y="578758"/>
                  <a:pt x="1900384" y="597332"/>
                </a:cubicBezTo>
                <a:cubicBezTo>
                  <a:pt x="1897412" y="612191"/>
                  <a:pt x="1900755" y="619992"/>
                  <a:pt x="1910414" y="620735"/>
                </a:cubicBezTo>
                <a:lnTo>
                  <a:pt x="1900384" y="494805"/>
                </a:lnTo>
                <a:cubicBezTo>
                  <a:pt x="1903356" y="474745"/>
                  <a:pt x="1899641" y="463972"/>
                  <a:pt x="1889240" y="462486"/>
                </a:cubicBezTo>
                <a:close/>
                <a:moveTo>
                  <a:pt x="774815" y="462486"/>
                </a:moveTo>
                <a:lnTo>
                  <a:pt x="702377" y="517093"/>
                </a:lnTo>
                <a:cubicBezTo>
                  <a:pt x="686775" y="526009"/>
                  <a:pt x="676374" y="534553"/>
                  <a:pt x="671173" y="542725"/>
                </a:cubicBezTo>
                <a:cubicBezTo>
                  <a:pt x="697919" y="549412"/>
                  <a:pt x="726151" y="552012"/>
                  <a:pt x="755869" y="550526"/>
                </a:cubicBezTo>
                <a:cubicBezTo>
                  <a:pt x="768500" y="563156"/>
                  <a:pt x="778529" y="578758"/>
                  <a:pt x="785959" y="597332"/>
                </a:cubicBezTo>
                <a:cubicBezTo>
                  <a:pt x="782987" y="612191"/>
                  <a:pt x="786330" y="619992"/>
                  <a:pt x="795989" y="620735"/>
                </a:cubicBezTo>
                <a:lnTo>
                  <a:pt x="785959" y="494805"/>
                </a:lnTo>
                <a:cubicBezTo>
                  <a:pt x="788931" y="474745"/>
                  <a:pt x="785216" y="463972"/>
                  <a:pt x="774815" y="462486"/>
                </a:cubicBezTo>
                <a:close/>
                <a:moveTo>
                  <a:pt x="3780922" y="420765"/>
                </a:moveTo>
                <a:cubicBezTo>
                  <a:pt x="3776929" y="420347"/>
                  <a:pt x="3772704" y="420510"/>
                  <a:pt x="3768246" y="421253"/>
                </a:cubicBezTo>
                <a:lnTo>
                  <a:pt x="3755987" y="454685"/>
                </a:lnTo>
                <a:cubicBezTo>
                  <a:pt x="3773818" y="455428"/>
                  <a:pt x="3792020" y="450599"/>
                  <a:pt x="3810594" y="440198"/>
                </a:cubicBezTo>
                <a:cubicBezTo>
                  <a:pt x="3802793" y="428496"/>
                  <a:pt x="3792902" y="422019"/>
                  <a:pt x="3780922" y="420765"/>
                </a:cubicBezTo>
                <a:close/>
                <a:moveTo>
                  <a:pt x="3708729" y="420591"/>
                </a:moveTo>
                <a:cubicBezTo>
                  <a:pt x="3707730" y="420475"/>
                  <a:pt x="3706395" y="420695"/>
                  <a:pt x="3704724" y="421253"/>
                </a:cubicBezTo>
                <a:cubicBezTo>
                  <a:pt x="3689122" y="430911"/>
                  <a:pt x="3674263" y="441684"/>
                  <a:pt x="3660147" y="453571"/>
                </a:cubicBezTo>
                <a:cubicBezTo>
                  <a:pt x="3642316" y="467687"/>
                  <a:pt x="3625228" y="481432"/>
                  <a:pt x="3608883" y="494805"/>
                </a:cubicBezTo>
                <a:cubicBezTo>
                  <a:pt x="3597739" y="502977"/>
                  <a:pt x="3590681" y="513007"/>
                  <a:pt x="3587709" y="524894"/>
                </a:cubicBezTo>
                <a:cubicBezTo>
                  <a:pt x="3610741" y="521179"/>
                  <a:pt x="3633029" y="512635"/>
                  <a:pt x="3654574" y="499262"/>
                </a:cubicBezTo>
                <a:cubicBezTo>
                  <a:pt x="3678349" y="491833"/>
                  <a:pt x="3692836" y="475488"/>
                  <a:pt x="3698037" y="450228"/>
                </a:cubicBezTo>
                <a:cubicBezTo>
                  <a:pt x="3701009" y="445770"/>
                  <a:pt x="3704538" y="439269"/>
                  <a:pt x="3708624" y="430725"/>
                </a:cubicBezTo>
                <a:cubicBezTo>
                  <a:pt x="3711689" y="424317"/>
                  <a:pt x="3711724" y="420939"/>
                  <a:pt x="3708729" y="420591"/>
                </a:cubicBezTo>
                <a:close/>
                <a:moveTo>
                  <a:pt x="1354316" y="385591"/>
                </a:moveTo>
                <a:cubicBezTo>
                  <a:pt x="1364717" y="384105"/>
                  <a:pt x="1367689" y="387077"/>
                  <a:pt x="1363231" y="394506"/>
                </a:cubicBezTo>
                <a:cubicBezTo>
                  <a:pt x="1358773" y="401936"/>
                  <a:pt x="1359516" y="407880"/>
                  <a:pt x="1365460" y="412337"/>
                </a:cubicBezTo>
                <a:cubicBezTo>
                  <a:pt x="1386263" y="425710"/>
                  <a:pt x="1389977" y="442798"/>
                  <a:pt x="1376604" y="463601"/>
                </a:cubicBezTo>
                <a:cubicBezTo>
                  <a:pt x="1369175" y="491090"/>
                  <a:pt x="1363603" y="519694"/>
                  <a:pt x="1359888" y="549412"/>
                </a:cubicBezTo>
                <a:cubicBezTo>
                  <a:pt x="1352458" y="564271"/>
                  <a:pt x="1350601" y="580244"/>
                  <a:pt x="1354316" y="597332"/>
                </a:cubicBezTo>
                <a:cubicBezTo>
                  <a:pt x="1371404" y="578758"/>
                  <a:pt x="1384405" y="559813"/>
                  <a:pt x="1393321" y="540496"/>
                </a:cubicBezTo>
                <a:cubicBezTo>
                  <a:pt x="1414866" y="504092"/>
                  <a:pt x="1430840" y="465830"/>
                  <a:pt x="1441241" y="425710"/>
                </a:cubicBezTo>
                <a:cubicBezTo>
                  <a:pt x="1447184" y="456171"/>
                  <a:pt x="1445698" y="486632"/>
                  <a:pt x="1436783" y="517093"/>
                </a:cubicBezTo>
                <a:cubicBezTo>
                  <a:pt x="1423410" y="572072"/>
                  <a:pt x="1398521" y="623335"/>
                  <a:pt x="1362117" y="670884"/>
                </a:cubicBezTo>
                <a:cubicBezTo>
                  <a:pt x="1353201" y="679799"/>
                  <a:pt x="1345586" y="691315"/>
                  <a:pt x="1339271" y="705431"/>
                </a:cubicBezTo>
                <a:cubicBezTo>
                  <a:pt x="1332956" y="719547"/>
                  <a:pt x="1323112" y="725119"/>
                  <a:pt x="1309739" y="722147"/>
                </a:cubicBezTo>
                <a:cubicBezTo>
                  <a:pt x="1298594" y="715461"/>
                  <a:pt x="1292651" y="706917"/>
                  <a:pt x="1291908" y="696516"/>
                </a:cubicBezTo>
                <a:cubicBezTo>
                  <a:pt x="1291908" y="683885"/>
                  <a:pt x="1287079" y="675342"/>
                  <a:pt x="1277420" y="670884"/>
                </a:cubicBezTo>
                <a:cubicBezTo>
                  <a:pt x="1269991" y="653053"/>
                  <a:pt x="1274820" y="636337"/>
                  <a:pt x="1291908" y="620735"/>
                </a:cubicBezTo>
                <a:cubicBezTo>
                  <a:pt x="1291165" y="605133"/>
                  <a:pt x="1290051" y="590274"/>
                  <a:pt x="1288565" y="576158"/>
                </a:cubicBezTo>
                <a:cubicBezTo>
                  <a:pt x="1290794" y="559070"/>
                  <a:pt x="1284107" y="557212"/>
                  <a:pt x="1268505" y="570586"/>
                </a:cubicBezTo>
                <a:cubicBezTo>
                  <a:pt x="1235815" y="580987"/>
                  <a:pt x="1202754" y="589902"/>
                  <a:pt x="1169321" y="597332"/>
                </a:cubicBezTo>
                <a:cubicBezTo>
                  <a:pt x="1149261" y="597332"/>
                  <a:pt x="1133660" y="591388"/>
                  <a:pt x="1122515" y="579501"/>
                </a:cubicBezTo>
                <a:cubicBezTo>
                  <a:pt x="1112114" y="575043"/>
                  <a:pt x="1111743" y="569843"/>
                  <a:pt x="1121401" y="563899"/>
                </a:cubicBezTo>
                <a:cubicBezTo>
                  <a:pt x="1122887" y="552755"/>
                  <a:pt x="1125487" y="553869"/>
                  <a:pt x="1129202" y="567242"/>
                </a:cubicBezTo>
                <a:cubicBezTo>
                  <a:pt x="1164121" y="556098"/>
                  <a:pt x="1192353" y="533438"/>
                  <a:pt x="1213898" y="499262"/>
                </a:cubicBezTo>
                <a:cubicBezTo>
                  <a:pt x="1233958" y="474002"/>
                  <a:pt x="1254760" y="448742"/>
                  <a:pt x="1276306" y="423482"/>
                </a:cubicBezTo>
                <a:cubicBezTo>
                  <a:pt x="1274077" y="411594"/>
                  <a:pt x="1277606" y="407137"/>
                  <a:pt x="1286893" y="410108"/>
                </a:cubicBezTo>
                <a:cubicBezTo>
                  <a:pt x="1296180" y="413080"/>
                  <a:pt x="1302681" y="411223"/>
                  <a:pt x="1306395" y="404536"/>
                </a:cubicBezTo>
                <a:cubicBezTo>
                  <a:pt x="1324226" y="403050"/>
                  <a:pt x="1340200" y="396735"/>
                  <a:pt x="1354316" y="385591"/>
                </a:cubicBezTo>
                <a:close/>
                <a:moveTo>
                  <a:pt x="239891" y="385591"/>
                </a:moveTo>
                <a:cubicBezTo>
                  <a:pt x="250292" y="384105"/>
                  <a:pt x="253264" y="387077"/>
                  <a:pt x="248806" y="394506"/>
                </a:cubicBezTo>
                <a:cubicBezTo>
                  <a:pt x="244348" y="401936"/>
                  <a:pt x="245091" y="407880"/>
                  <a:pt x="251035" y="412337"/>
                </a:cubicBezTo>
                <a:cubicBezTo>
                  <a:pt x="271837" y="425710"/>
                  <a:pt x="275552" y="442798"/>
                  <a:pt x="262179" y="463601"/>
                </a:cubicBezTo>
                <a:cubicBezTo>
                  <a:pt x="254750" y="491090"/>
                  <a:pt x="249177" y="519694"/>
                  <a:pt x="245463" y="549412"/>
                </a:cubicBezTo>
                <a:cubicBezTo>
                  <a:pt x="238033" y="564271"/>
                  <a:pt x="236176" y="580244"/>
                  <a:pt x="239891" y="597332"/>
                </a:cubicBezTo>
                <a:cubicBezTo>
                  <a:pt x="256978" y="578758"/>
                  <a:pt x="269980" y="559813"/>
                  <a:pt x="278895" y="540496"/>
                </a:cubicBezTo>
                <a:cubicBezTo>
                  <a:pt x="300441" y="504092"/>
                  <a:pt x="316414" y="465830"/>
                  <a:pt x="326816" y="425710"/>
                </a:cubicBezTo>
                <a:cubicBezTo>
                  <a:pt x="332759" y="456171"/>
                  <a:pt x="331273" y="486632"/>
                  <a:pt x="322358" y="517093"/>
                </a:cubicBezTo>
                <a:cubicBezTo>
                  <a:pt x="308985" y="572072"/>
                  <a:pt x="284096" y="623335"/>
                  <a:pt x="247692" y="670884"/>
                </a:cubicBezTo>
                <a:cubicBezTo>
                  <a:pt x="238776" y="679799"/>
                  <a:pt x="231161" y="691315"/>
                  <a:pt x="224846" y="705431"/>
                </a:cubicBezTo>
                <a:cubicBezTo>
                  <a:pt x="218531" y="719547"/>
                  <a:pt x="208687" y="725119"/>
                  <a:pt x="195314" y="722147"/>
                </a:cubicBezTo>
                <a:cubicBezTo>
                  <a:pt x="184169" y="715461"/>
                  <a:pt x="178226" y="706917"/>
                  <a:pt x="177483" y="696516"/>
                </a:cubicBezTo>
                <a:cubicBezTo>
                  <a:pt x="177483" y="683885"/>
                  <a:pt x="172654" y="675342"/>
                  <a:pt x="162995" y="670884"/>
                </a:cubicBezTo>
                <a:cubicBezTo>
                  <a:pt x="155566" y="653053"/>
                  <a:pt x="160395" y="636337"/>
                  <a:pt x="177483" y="620735"/>
                </a:cubicBezTo>
                <a:cubicBezTo>
                  <a:pt x="176740" y="605133"/>
                  <a:pt x="175625" y="590274"/>
                  <a:pt x="174140" y="576158"/>
                </a:cubicBezTo>
                <a:cubicBezTo>
                  <a:pt x="176368" y="559070"/>
                  <a:pt x="169682" y="557212"/>
                  <a:pt x="154080" y="570586"/>
                </a:cubicBezTo>
                <a:cubicBezTo>
                  <a:pt x="121390" y="580987"/>
                  <a:pt x="88329" y="589902"/>
                  <a:pt x="54896" y="597332"/>
                </a:cubicBezTo>
                <a:cubicBezTo>
                  <a:pt x="34836" y="597332"/>
                  <a:pt x="19234" y="591388"/>
                  <a:pt x="8090" y="579501"/>
                </a:cubicBezTo>
                <a:cubicBezTo>
                  <a:pt x="-2311" y="575043"/>
                  <a:pt x="-2683" y="569843"/>
                  <a:pt x="6976" y="563899"/>
                </a:cubicBezTo>
                <a:cubicBezTo>
                  <a:pt x="8462" y="552755"/>
                  <a:pt x="11062" y="553869"/>
                  <a:pt x="14777" y="567242"/>
                </a:cubicBezTo>
                <a:cubicBezTo>
                  <a:pt x="49695" y="556098"/>
                  <a:pt x="77928" y="533438"/>
                  <a:pt x="99473" y="499262"/>
                </a:cubicBezTo>
                <a:cubicBezTo>
                  <a:pt x="119533" y="474002"/>
                  <a:pt x="140335" y="448742"/>
                  <a:pt x="161881" y="423482"/>
                </a:cubicBezTo>
                <a:cubicBezTo>
                  <a:pt x="159652" y="411594"/>
                  <a:pt x="163181" y="407137"/>
                  <a:pt x="172468" y="410108"/>
                </a:cubicBezTo>
                <a:cubicBezTo>
                  <a:pt x="181755" y="413080"/>
                  <a:pt x="188256" y="411223"/>
                  <a:pt x="191970" y="404536"/>
                </a:cubicBezTo>
                <a:cubicBezTo>
                  <a:pt x="209801" y="403050"/>
                  <a:pt x="225775" y="396735"/>
                  <a:pt x="239891" y="385591"/>
                </a:cubicBezTo>
                <a:close/>
                <a:moveTo>
                  <a:pt x="2441994" y="298666"/>
                </a:moveTo>
                <a:cubicBezTo>
                  <a:pt x="2447938" y="301638"/>
                  <a:pt x="2453139" y="301638"/>
                  <a:pt x="2457596" y="298666"/>
                </a:cubicBezTo>
                <a:cubicBezTo>
                  <a:pt x="2462797" y="306838"/>
                  <a:pt x="2468555" y="308510"/>
                  <a:pt x="2474870" y="303681"/>
                </a:cubicBezTo>
                <a:cubicBezTo>
                  <a:pt x="2481185" y="298852"/>
                  <a:pt x="2486571" y="298294"/>
                  <a:pt x="2491029" y="302009"/>
                </a:cubicBezTo>
                <a:cubicBezTo>
                  <a:pt x="2510346" y="310182"/>
                  <a:pt x="2530405" y="319840"/>
                  <a:pt x="2551208" y="330984"/>
                </a:cubicBezTo>
                <a:cubicBezTo>
                  <a:pt x="2566067" y="341385"/>
                  <a:pt x="2566067" y="352530"/>
                  <a:pt x="2551208" y="364417"/>
                </a:cubicBezTo>
                <a:cubicBezTo>
                  <a:pt x="2530405" y="374075"/>
                  <a:pt x="2523347" y="391163"/>
                  <a:pt x="2530034" y="415681"/>
                </a:cubicBezTo>
                <a:cubicBezTo>
                  <a:pt x="2515175" y="433511"/>
                  <a:pt x="2502173" y="454314"/>
                  <a:pt x="2491029" y="478088"/>
                </a:cubicBezTo>
                <a:cubicBezTo>
                  <a:pt x="2483599" y="487747"/>
                  <a:pt x="2486943" y="493690"/>
                  <a:pt x="2501059" y="495919"/>
                </a:cubicBezTo>
                <a:cubicBezTo>
                  <a:pt x="2516661" y="502606"/>
                  <a:pt x="2531520" y="510035"/>
                  <a:pt x="2545636" y="518208"/>
                </a:cubicBezTo>
                <a:cubicBezTo>
                  <a:pt x="2570896" y="487747"/>
                  <a:pt x="2586870" y="453571"/>
                  <a:pt x="2593556" y="415681"/>
                </a:cubicBezTo>
                <a:cubicBezTo>
                  <a:pt x="2607672" y="394878"/>
                  <a:pt x="2611387" y="374075"/>
                  <a:pt x="2604700" y="353273"/>
                </a:cubicBezTo>
                <a:cubicBezTo>
                  <a:pt x="2604700" y="342871"/>
                  <a:pt x="2605815" y="333213"/>
                  <a:pt x="2608044" y="324298"/>
                </a:cubicBezTo>
                <a:cubicBezTo>
                  <a:pt x="2607301" y="316868"/>
                  <a:pt x="2610087" y="313896"/>
                  <a:pt x="2616402" y="315382"/>
                </a:cubicBezTo>
                <a:cubicBezTo>
                  <a:pt x="2622717" y="316868"/>
                  <a:pt x="2627732" y="315011"/>
                  <a:pt x="2631447" y="309810"/>
                </a:cubicBezTo>
                <a:cubicBezTo>
                  <a:pt x="2657450" y="303867"/>
                  <a:pt x="2676395" y="311667"/>
                  <a:pt x="2688282" y="333213"/>
                </a:cubicBezTo>
                <a:cubicBezTo>
                  <a:pt x="2696455" y="388191"/>
                  <a:pt x="2696455" y="444656"/>
                  <a:pt x="2688282" y="502606"/>
                </a:cubicBezTo>
                <a:cubicBezTo>
                  <a:pt x="2690511" y="533067"/>
                  <a:pt x="2680853" y="556098"/>
                  <a:pt x="2659307" y="571700"/>
                </a:cubicBezTo>
                <a:cubicBezTo>
                  <a:pt x="2655592" y="579873"/>
                  <a:pt x="2652992" y="581173"/>
                  <a:pt x="2651506" y="575601"/>
                </a:cubicBezTo>
                <a:cubicBezTo>
                  <a:pt x="2650020" y="570028"/>
                  <a:pt x="2647048" y="566128"/>
                  <a:pt x="2642591" y="563899"/>
                </a:cubicBezTo>
                <a:cubicBezTo>
                  <a:pt x="2628475" y="549040"/>
                  <a:pt x="2618816" y="529352"/>
                  <a:pt x="2613616" y="504835"/>
                </a:cubicBezTo>
                <a:cubicBezTo>
                  <a:pt x="2620302" y="486261"/>
                  <a:pt x="2624389" y="472145"/>
                  <a:pt x="2625874" y="462486"/>
                </a:cubicBezTo>
                <a:cubicBezTo>
                  <a:pt x="2628103" y="439455"/>
                  <a:pt x="2629961" y="416423"/>
                  <a:pt x="2631447" y="393392"/>
                </a:cubicBezTo>
                <a:cubicBezTo>
                  <a:pt x="2630704" y="382991"/>
                  <a:pt x="2625132" y="382991"/>
                  <a:pt x="2614730" y="393392"/>
                </a:cubicBezTo>
                <a:cubicBezTo>
                  <a:pt x="2593928" y="425339"/>
                  <a:pt x="2589099" y="459143"/>
                  <a:pt x="2600243" y="494805"/>
                </a:cubicBezTo>
                <a:cubicBezTo>
                  <a:pt x="2595042" y="511893"/>
                  <a:pt x="2593928" y="528980"/>
                  <a:pt x="2596900" y="546068"/>
                </a:cubicBezTo>
                <a:cubicBezTo>
                  <a:pt x="2581298" y="566871"/>
                  <a:pt x="2561981" y="578015"/>
                  <a:pt x="2538949" y="579501"/>
                </a:cubicBezTo>
                <a:cubicBezTo>
                  <a:pt x="2533749" y="582473"/>
                  <a:pt x="2528548" y="581544"/>
                  <a:pt x="2523347" y="576715"/>
                </a:cubicBezTo>
                <a:cubicBezTo>
                  <a:pt x="2518147" y="571886"/>
                  <a:pt x="2512946" y="571700"/>
                  <a:pt x="2507745" y="576158"/>
                </a:cubicBezTo>
                <a:lnTo>
                  <a:pt x="2441994" y="549412"/>
                </a:lnTo>
                <a:cubicBezTo>
                  <a:pt x="2423421" y="566499"/>
                  <a:pt x="2406704" y="586188"/>
                  <a:pt x="2391845" y="608476"/>
                </a:cubicBezTo>
                <a:cubicBezTo>
                  <a:pt x="2369557" y="642652"/>
                  <a:pt x="2342811" y="671998"/>
                  <a:pt x="2311607" y="696516"/>
                </a:cubicBezTo>
                <a:cubicBezTo>
                  <a:pt x="2290061" y="696516"/>
                  <a:pt x="2269258" y="700602"/>
                  <a:pt x="2249199" y="708774"/>
                </a:cubicBezTo>
                <a:cubicBezTo>
                  <a:pt x="2262572" y="703574"/>
                  <a:pt x="2265172" y="696516"/>
                  <a:pt x="2257000" y="687600"/>
                </a:cubicBezTo>
                <a:cubicBezTo>
                  <a:pt x="2248827" y="689829"/>
                  <a:pt x="2244370" y="684257"/>
                  <a:pt x="2243627" y="670884"/>
                </a:cubicBezTo>
                <a:cubicBezTo>
                  <a:pt x="2234711" y="674599"/>
                  <a:pt x="2228025" y="672370"/>
                  <a:pt x="2223567" y="664197"/>
                </a:cubicBezTo>
                <a:cubicBezTo>
                  <a:pt x="2222824" y="656025"/>
                  <a:pt x="2220224" y="647481"/>
                  <a:pt x="2215766" y="638566"/>
                </a:cubicBezTo>
                <a:cubicBezTo>
                  <a:pt x="2232854" y="649710"/>
                  <a:pt x="2246599" y="648595"/>
                  <a:pt x="2257000" y="635222"/>
                </a:cubicBezTo>
                <a:cubicBezTo>
                  <a:pt x="2272602" y="615906"/>
                  <a:pt x="2287832" y="597332"/>
                  <a:pt x="2302691" y="579501"/>
                </a:cubicBezTo>
                <a:cubicBezTo>
                  <a:pt x="2307149" y="568357"/>
                  <a:pt x="2313835" y="560927"/>
                  <a:pt x="2322751" y="557212"/>
                </a:cubicBezTo>
                <a:cubicBezTo>
                  <a:pt x="2334638" y="547554"/>
                  <a:pt x="2343554" y="535667"/>
                  <a:pt x="2349497" y="521551"/>
                </a:cubicBezTo>
                <a:cubicBezTo>
                  <a:pt x="2359898" y="513378"/>
                  <a:pt x="2360270" y="505577"/>
                  <a:pt x="2350612" y="498148"/>
                </a:cubicBezTo>
                <a:lnTo>
                  <a:pt x="2324980" y="480317"/>
                </a:lnTo>
                <a:cubicBezTo>
                  <a:pt x="2319779" y="476602"/>
                  <a:pt x="2312164" y="472145"/>
                  <a:pt x="2302134" y="466944"/>
                </a:cubicBezTo>
                <a:cubicBezTo>
                  <a:pt x="2292104" y="461743"/>
                  <a:pt x="2290804" y="460258"/>
                  <a:pt x="2298233" y="462486"/>
                </a:cubicBezTo>
                <a:cubicBezTo>
                  <a:pt x="2329437" y="461743"/>
                  <a:pt x="2360270" y="464344"/>
                  <a:pt x="2390731" y="470287"/>
                </a:cubicBezTo>
                <a:cubicBezTo>
                  <a:pt x="2410791" y="442055"/>
                  <a:pt x="2427878" y="412709"/>
                  <a:pt x="2441994" y="382248"/>
                </a:cubicBezTo>
                <a:cubicBezTo>
                  <a:pt x="2424907" y="382991"/>
                  <a:pt x="2406704" y="384848"/>
                  <a:pt x="2387388" y="387820"/>
                </a:cubicBezTo>
                <a:cubicBezTo>
                  <a:pt x="2380701" y="394506"/>
                  <a:pt x="2374572" y="394692"/>
                  <a:pt x="2368999" y="388377"/>
                </a:cubicBezTo>
                <a:cubicBezTo>
                  <a:pt x="2363427" y="382062"/>
                  <a:pt x="2356927" y="378905"/>
                  <a:pt x="2349497" y="378905"/>
                </a:cubicBezTo>
                <a:cubicBezTo>
                  <a:pt x="2333152" y="367760"/>
                  <a:pt x="2324237" y="354759"/>
                  <a:pt x="2322751" y="339900"/>
                </a:cubicBezTo>
                <a:cubicBezTo>
                  <a:pt x="2339096" y="340643"/>
                  <a:pt x="2357298" y="338414"/>
                  <a:pt x="2377358" y="333213"/>
                </a:cubicBezTo>
                <a:cubicBezTo>
                  <a:pt x="2405590" y="330984"/>
                  <a:pt x="2427135" y="319468"/>
                  <a:pt x="2441994" y="298666"/>
                </a:cubicBezTo>
                <a:close/>
                <a:moveTo>
                  <a:pt x="1641837" y="219542"/>
                </a:moveTo>
                <a:cubicBezTo>
                  <a:pt x="1624750" y="232172"/>
                  <a:pt x="1610633" y="245916"/>
                  <a:pt x="1599489" y="260775"/>
                </a:cubicBezTo>
                <a:cubicBezTo>
                  <a:pt x="1594289" y="255575"/>
                  <a:pt x="1589831" y="255946"/>
                  <a:pt x="1586116" y="261890"/>
                </a:cubicBezTo>
                <a:cubicBezTo>
                  <a:pt x="1582401" y="267833"/>
                  <a:pt x="1578315" y="268948"/>
                  <a:pt x="1573857" y="265233"/>
                </a:cubicBezTo>
                <a:cubicBezTo>
                  <a:pt x="1567171" y="257061"/>
                  <a:pt x="1560113" y="259289"/>
                  <a:pt x="1552683" y="271920"/>
                </a:cubicBezTo>
                <a:cubicBezTo>
                  <a:pt x="1537824" y="289750"/>
                  <a:pt x="1524080" y="306838"/>
                  <a:pt x="1511450" y="323183"/>
                </a:cubicBezTo>
                <a:cubicBezTo>
                  <a:pt x="1509964" y="334327"/>
                  <a:pt x="1506620" y="345657"/>
                  <a:pt x="1501420" y="357173"/>
                </a:cubicBezTo>
                <a:cubicBezTo>
                  <a:pt x="1496219" y="368689"/>
                  <a:pt x="1499562" y="378905"/>
                  <a:pt x="1511450" y="387820"/>
                </a:cubicBezTo>
                <a:cubicBezTo>
                  <a:pt x="1532252" y="403422"/>
                  <a:pt x="1550454" y="419767"/>
                  <a:pt x="1566056" y="436855"/>
                </a:cubicBezTo>
                <a:cubicBezTo>
                  <a:pt x="1588345" y="428682"/>
                  <a:pt x="1605433" y="437226"/>
                  <a:pt x="1617320" y="462486"/>
                </a:cubicBezTo>
                <a:cubicBezTo>
                  <a:pt x="1621778" y="446142"/>
                  <a:pt x="1624378" y="430540"/>
                  <a:pt x="1625121" y="415681"/>
                </a:cubicBezTo>
                <a:cubicBezTo>
                  <a:pt x="1627350" y="400822"/>
                  <a:pt x="1626978" y="388191"/>
                  <a:pt x="1624006" y="377790"/>
                </a:cubicBezTo>
                <a:cubicBezTo>
                  <a:pt x="1589088" y="382248"/>
                  <a:pt x="1556027" y="375190"/>
                  <a:pt x="1524823" y="356616"/>
                </a:cubicBezTo>
                <a:cubicBezTo>
                  <a:pt x="1513678" y="346958"/>
                  <a:pt x="1514793" y="336185"/>
                  <a:pt x="1528166" y="324298"/>
                </a:cubicBezTo>
                <a:cubicBezTo>
                  <a:pt x="1540053" y="328755"/>
                  <a:pt x="1554169" y="328755"/>
                  <a:pt x="1570514" y="324298"/>
                </a:cubicBezTo>
                <a:cubicBezTo>
                  <a:pt x="1593546" y="313153"/>
                  <a:pt x="1608776" y="319840"/>
                  <a:pt x="1616206" y="344357"/>
                </a:cubicBezTo>
                <a:cubicBezTo>
                  <a:pt x="1622149" y="345100"/>
                  <a:pt x="1624564" y="349929"/>
                  <a:pt x="1623449" y="358845"/>
                </a:cubicBezTo>
                <a:cubicBezTo>
                  <a:pt x="1622335" y="367760"/>
                  <a:pt x="1625121" y="369618"/>
                  <a:pt x="1631807" y="364417"/>
                </a:cubicBezTo>
                <a:cubicBezTo>
                  <a:pt x="1634036" y="326526"/>
                  <a:pt x="1640352" y="290493"/>
                  <a:pt x="1650753" y="256318"/>
                </a:cubicBezTo>
                <a:cubicBezTo>
                  <a:pt x="1658182" y="235515"/>
                  <a:pt x="1655210" y="223256"/>
                  <a:pt x="1641837" y="219542"/>
                </a:cubicBezTo>
                <a:close/>
                <a:moveTo>
                  <a:pt x="527412" y="219542"/>
                </a:moveTo>
                <a:cubicBezTo>
                  <a:pt x="510324" y="232172"/>
                  <a:pt x="496208" y="245916"/>
                  <a:pt x="485064" y="260775"/>
                </a:cubicBezTo>
                <a:cubicBezTo>
                  <a:pt x="479864" y="255575"/>
                  <a:pt x="475406" y="255946"/>
                  <a:pt x="471691" y="261890"/>
                </a:cubicBezTo>
                <a:cubicBezTo>
                  <a:pt x="467976" y="267833"/>
                  <a:pt x="463890" y="268948"/>
                  <a:pt x="459432" y="265233"/>
                </a:cubicBezTo>
                <a:cubicBezTo>
                  <a:pt x="452746" y="257061"/>
                  <a:pt x="445688" y="259289"/>
                  <a:pt x="438258" y="271920"/>
                </a:cubicBezTo>
                <a:cubicBezTo>
                  <a:pt x="423399" y="289750"/>
                  <a:pt x="409655" y="306838"/>
                  <a:pt x="397025" y="323183"/>
                </a:cubicBezTo>
                <a:cubicBezTo>
                  <a:pt x="395539" y="334327"/>
                  <a:pt x="392195" y="345657"/>
                  <a:pt x="386995" y="357173"/>
                </a:cubicBezTo>
                <a:cubicBezTo>
                  <a:pt x="381794" y="368689"/>
                  <a:pt x="385137" y="378905"/>
                  <a:pt x="397025" y="387820"/>
                </a:cubicBezTo>
                <a:cubicBezTo>
                  <a:pt x="417827" y="403422"/>
                  <a:pt x="436029" y="419767"/>
                  <a:pt x="451631" y="436855"/>
                </a:cubicBezTo>
                <a:cubicBezTo>
                  <a:pt x="473920" y="428682"/>
                  <a:pt x="491008" y="437226"/>
                  <a:pt x="502895" y="462486"/>
                </a:cubicBezTo>
                <a:cubicBezTo>
                  <a:pt x="507353" y="446142"/>
                  <a:pt x="509953" y="430540"/>
                  <a:pt x="510696" y="415681"/>
                </a:cubicBezTo>
                <a:cubicBezTo>
                  <a:pt x="512925" y="400822"/>
                  <a:pt x="512553" y="388191"/>
                  <a:pt x="509582" y="377790"/>
                </a:cubicBezTo>
                <a:cubicBezTo>
                  <a:pt x="474663" y="382248"/>
                  <a:pt x="441602" y="375190"/>
                  <a:pt x="410398" y="356616"/>
                </a:cubicBezTo>
                <a:cubicBezTo>
                  <a:pt x="399253" y="346958"/>
                  <a:pt x="400368" y="336185"/>
                  <a:pt x="413741" y="324298"/>
                </a:cubicBezTo>
                <a:cubicBezTo>
                  <a:pt x="425628" y="328755"/>
                  <a:pt x="439744" y="328755"/>
                  <a:pt x="456089" y="324298"/>
                </a:cubicBezTo>
                <a:cubicBezTo>
                  <a:pt x="479121" y="313153"/>
                  <a:pt x="494351" y="319840"/>
                  <a:pt x="501780" y="344357"/>
                </a:cubicBezTo>
                <a:cubicBezTo>
                  <a:pt x="507724" y="345100"/>
                  <a:pt x="510139" y="349929"/>
                  <a:pt x="509024" y="358845"/>
                </a:cubicBezTo>
                <a:cubicBezTo>
                  <a:pt x="507910" y="367760"/>
                  <a:pt x="510696" y="369618"/>
                  <a:pt x="517383" y="364417"/>
                </a:cubicBezTo>
                <a:cubicBezTo>
                  <a:pt x="519611" y="326526"/>
                  <a:pt x="525926" y="290493"/>
                  <a:pt x="536328" y="256318"/>
                </a:cubicBezTo>
                <a:cubicBezTo>
                  <a:pt x="543757" y="235515"/>
                  <a:pt x="540785" y="223256"/>
                  <a:pt x="527412" y="219542"/>
                </a:cubicBezTo>
                <a:close/>
                <a:moveTo>
                  <a:pt x="3760445" y="205054"/>
                </a:moveTo>
                <a:cubicBezTo>
                  <a:pt x="3774561" y="205054"/>
                  <a:pt x="3788306" y="206912"/>
                  <a:pt x="3801679" y="210626"/>
                </a:cubicBezTo>
                <a:cubicBezTo>
                  <a:pt x="3812080" y="214341"/>
                  <a:pt x="3822853" y="216198"/>
                  <a:pt x="3833997" y="216198"/>
                </a:cubicBezTo>
                <a:cubicBezTo>
                  <a:pt x="3853314" y="226600"/>
                  <a:pt x="3872630" y="234029"/>
                  <a:pt x="3891947" y="238487"/>
                </a:cubicBezTo>
                <a:cubicBezTo>
                  <a:pt x="3912750" y="238487"/>
                  <a:pt x="3930952" y="245173"/>
                  <a:pt x="3946554" y="258547"/>
                </a:cubicBezTo>
                <a:cubicBezTo>
                  <a:pt x="3953241" y="271920"/>
                  <a:pt x="3952126" y="283064"/>
                  <a:pt x="3943211" y="291979"/>
                </a:cubicBezTo>
                <a:cubicBezTo>
                  <a:pt x="3929838" y="306838"/>
                  <a:pt x="3913121" y="314639"/>
                  <a:pt x="3893061" y="315382"/>
                </a:cubicBezTo>
                <a:cubicBezTo>
                  <a:pt x="3865572" y="326526"/>
                  <a:pt x="3838083" y="340643"/>
                  <a:pt x="3810594" y="357730"/>
                </a:cubicBezTo>
                <a:cubicBezTo>
                  <a:pt x="3789792" y="362931"/>
                  <a:pt x="3778647" y="375561"/>
                  <a:pt x="3777161" y="395621"/>
                </a:cubicBezTo>
                <a:cubicBezTo>
                  <a:pt x="3771218" y="413452"/>
                  <a:pt x="3778276" y="417909"/>
                  <a:pt x="3798335" y="408994"/>
                </a:cubicBezTo>
                <a:cubicBezTo>
                  <a:pt x="3818395" y="410480"/>
                  <a:pt x="3837712" y="407508"/>
                  <a:pt x="3856285" y="400079"/>
                </a:cubicBezTo>
                <a:cubicBezTo>
                  <a:pt x="3868915" y="400079"/>
                  <a:pt x="3883403" y="397478"/>
                  <a:pt x="3899748" y="392278"/>
                </a:cubicBezTo>
                <a:cubicBezTo>
                  <a:pt x="3919808" y="403422"/>
                  <a:pt x="3940982" y="408623"/>
                  <a:pt x="3963270" y="407880"/>
                </a:cubicBezTo>
                <a:cubicBezTo>
                  <a:pt x="3972186" y="419767"/>
                  <a:pt x="3983701" y="430540"/>
                  <a:pt x="3997817" y="440198"/>
                </a:cubicBezTo>
                <a:cubicBezTo>
                  <a:pt x="3995589" y="452828"/>
                  <a:pt x="3985744" y="458772"/>
                  <a:pt x="3968285" y="458029"/>
                </a:cubicBezTo>
                <a:cubicBezTo>
                  <a:pt x="3950826" y="457286"/>
                  <a:pt x="3933924" y="459143"/>
                  <a:pt x="3917579" y="463601"/>
                </a:cubicBezTo>
                <a:cubicBezTo>
                  <a:pt x="3881174" y="477717"/>
                  <a:pt x="3845513" y="488118"/>
                  <a:pt x="3810594" y="494805"/>
                </a:cubicBezTo>
                <a:cubicBezTo>
                  <a:pt x="3790534" y="497034"/>
                  <a:pt x="3772332" y="501120"/>
                  <a:pt x="3755987" y="507063"/>
                </a:cubicBezTo>
                <a:cubicBezTo>
                  <a:pt x="3738899" y="508549"/>
                  <a:pt x="3726641" y="516350"/>
                  <a:pt x="3719211" y="530466"/>
                </a:cubicBezTo>
                <a:lnTo>
                  <a:pt x="3698037" y="570586"/>
                </a:lnTo>
                <a:cubicBezTo>
                  <a:pt x="3646031" y="651567"/>
                  <a:pt x="3592538" y="730691"/>
                  <a:pt x="3537560" y="807958"/>
                </a:cubicBezTo>
                <a:lnTo>
                  <a:pt x="3482953" y="862565"/>
                </a:lnTo>
                <a:cubicBezTo>
                  <a:pt x="3467351" y="874452"/>
                  <a:pt x="3451006" y="877795"/>
                  <a:pt x="3433918" y="872595"/>
                </a:cubicBezTo>
                <a:cubicBezTo>
                  <a:pt x="3428718" y="857736"/>
                  <a:pt x="3435404" y="846963"/>
                  <a:pt x="3453978" y="840276"/>
                </a:cubicBezTo>
                <a:cubicBezTo>
                  <a:pt x="3482953" y="794214"/>
                  <a:pt x="3511556" y="747779"/>
                  <a:pt x="3539789" y="700973"/>
                </a:cubicBezTo>
                <a:cubicBezTo>
                  <a:pt x="3565049" y="660111"/>
                  <a:pt x="3591424" y="619620"/>
                  <a:pt x="3618913" y="579501"/>
                </a:cubicBezTo>
                <a:cubicBezTo>
                  <a:pt x="3633029" y="562413"/>
                  <a:pt x="3631172" y="555355"/>
                  <a:pt x="3613341" y="558327"/>
                </a:cubicBezTo>
                <a:cubicBezTo>
                  <a:pt x="3595510" y="567242"/>
                  <a:pt x="3576193" y="570214"/>
                  <a:pt x="3555391" y="567242"/>
                </a:cubicBezTo>
                <a:cubicBezTo>
                  <a:pt x="3539789" y="556841"/>
                  <a:pt x="3533845" y="541611"/>
                  <a:pt x="3537560" y="521551"/>
                </a:cubicBezTo>
                <a:cubicBezTo>
                  <a:pt x="3587338" y="450228"/>
                  <a:pt x="3646031" y="384105"/>
                  <a:pt x="3713639" y="323183"/>
                </a:cubicBezTo>
                <a:cubicBezTo>
                  <a:pt x="3700266" y="320211"/>
                  <a:pt x="3686521" y="315011"/>
                  <a:pt x="3672405" y="307581"/>
                </a:cubicBezTo>
                <a:cubicBezTo>
                  <a:pt x="3666462" y="300895"/>
                  <a:pt x="3658847" y="293651"/>
                  <a:pt x="3649560" y="285850"/>
                </a:cubicBezTo>
                <a:cubicBezTo>
                  <a:pt x="3640273" y="278049"/>
                  <a:pt x="3640458" y="271177"/>
                  <a:pt x="3650117" y="265233"/>
                </a:cubicBezTo>
                <a:cubicBezTo>
                  <a:pt x="3679092" y="265976"/>
                  <a:pt x="3708810" y="261890"/>
                  <a:pt x="3739271" y="252974"/>
                </a:cubicBezTo>
                <a:cubicBezTo>
                  <a:pt x="3756359" y="248517"/>
                  <a:pt x="3768989" y="242945"/>
                  <a:pt x="3777161" y="236258"/>
                </a:cubicBezTo>
                <a:cubicBezTo>
                  <a:pt x="3784591" y="216941"/>
                  <a:pt x="3779019" y="209140"/>
                  <a:pt x="3760445" y="212855"/>
                </a:cubicBezTo>
                <a:cubicBezTo>
                  <a:pt x="3749301" y="210626"/>
                  <a:pt x="3749301" y="208026"/>
                  <a:pt x="3760445" y="205054"/>
                </a:cubicBezTo>
                <a:close/>
                <a:moveTo>
                  <a:pt x="2784123" y="102527"/>
                </a:moveTo>
                <a:cubicBezTo>
                  <a:pt x="2797496" y="103270"/>
                  <a:pt x="2809383" y="105499"/>
                  <a:pt x="2819784" y="109214"/>
                </a:cubicBezTo>
                <a:cubicBezTo>
                  <a:pt x="2839844" y="106242"/>
                  <a:pt x="2856003" y="112743"/>
                  <a:pt x="2868262" y="128716"/>
                </a:cubicBezTo>
                <a:cubicBezTo>
                  <a:pt x="2880521" y="144689"/>
                  <a:pt x="2891108" y="160849"/>
                  <a:pt x="2900023" y="177193"/>
                </a:cubicBezTo>
                <a:cubicBezTo>
                  <a:pt x="2901509" y="195024"/>
                  <a:pt x="2898166" y="211741"/>
                  <a:pt x="2889993" y="227343"/>
                </a:cubicBezTo>
                <a:cubicBezTo>
                  <a:pt x="2878849" y="242945"/>
                  <a:pt x="2871419" y="259289"/>
                  <a:pt x="2867705" y="276377"/>
                </a:cubicBezTo>
                <a:cubicBezTo>
                  <a:pt x="2861018" y="299409"/>
                  <a:pt x="2857303" y="320954"/>
                  <a:pt x="2856560" y="341014"/>
                </a:cubicBezTo>
                <a:cubicBezTo>
                  <a:pt x="2858046" y="398964"/>
                  <a:pt x="2856932" y="456171"/>
                  <a:pt x="2853217" y="512635"/>
                </a:cubicBezTo>
                <a:cubicBezTo>
                  <a:pt x="2853217" y="541611"/>
                  <a:pt x="2852846" y="569100"/>
                  <a:pt x="2852103" y="595103"/>
                </a:cubicBezTo>
                <a:cubicBezTo>
                  <a:pt x="2853589" y="621849"/>
                  <a:pt x="2846902" y="642280"/>
                  <a:pt x="2832043" y="656396"/>
                </a:cubicBezTo>
                <a:cubicBezTo>
                  <a:pt x="2827585" y="651196"/>
                  <a:pt x="2822013" y="652310"/>
                  <a:pt x="2815327" y="659740"/>
                </a:cubicBezTo>
                <a:cubicBezTo>
                  <a:pt x="2811612" y="650081"/>
                  <a:pt x="2808269" y="648224"/>
                  <a:pt x="2805297" y="654167"/>
                </a:cubicBezTo>
                <a:cubicBezTo>
                  <a:pt x="2794896" y="639308"/>
                  <a:pt x="2787095" y="624078"/>
                  <a:pt x="2781894" y="608476"/>
                </a:cubicBezTo>
                <a:cubicBezTo>
                  <a:pt x="2774465" y="592131"/>
                  <a:pt x="2773350" y="576529"/>
                  <a:pt x="2778551" y="561670"/>
                </a:cubicBezTo>
                <a:cubicBezTo>
                  <a:pt x="2780780" y="546811"/>
                  <a:pt x="2780037" y="534924"/>
                  <a:pt x="2776322" y="526009"/>
                </a:cubicBezTo>
                <a:cubicBezTo>
                  <a:pt x="2738432" y="582473"/>
                  <a:pt x="2701284" y="639680"/>
                  <a:pt x="2664879" y="697630"/>
                </a:cubicBezTo>
                <a:cubicBezTo>
                  <a:pt x="2657450" y="712489"/>
                  <a:pt x="2648906" y="726977"/>
                  <a:pt x="2639248" y="741093"/>
                </a:cubicBezTo>
                <a:cubicBezTo>
                  <a:pt x="2628846" y="764124"/>
                  <a:pt x="2613616" y="780098"/>
                  <a:pt x="2593556" y="789013"/>
                </a:cubicBezTo>
                <a:cubicBezTo>
                  <a:pt x="2586127" y="796442"/>
                  <a:pt x="2577583" y="803500"/>
                  <a:pt x="2567925" y="810187"/>
                </a:cubicBezTo>
                <a:cubicBezTo>
                  <a:pt x="2572382" y="796814"/>
                  <a:pt x="2570525" y="794214"/>
                  <a:pt x="2562352" y="802386"/>
                </a:cubicBezTo>
                <a:cubicBezTo>
                  <a:pt x="2569039" y="790499"/>
                  <a:pt x="2567925" y="780840"/>
                  <a:pt x="2559009" y="773411"/>
                </a:cubicBezTo>
                <a:cubicBezTo>
                  <a:pt x="2561981" y="746665"/>
                  <a:pt x="2570153" y="721404"/>
                  <a:pt x="2583526" y="697630"/>
                </a:cubicBezTo>
                <a:cubicBezTo>
                  <a:pt x="2583526" y="687229"/>
                  <a:pt x="2585012" y="689829"/>
                  <a:pt x="2587984" y="705431"/>
                </a:cubicBezTo>
                <a:lnTo>
                  <a:pt x="2618074" y="659740"/>
                </a:lnTo>
                <a:cubicBezTo>
                  <a:pt x="2655964" y="607733"/>
                  <a:pt x="2691254" y="555355"/>
                  <a:pt x="2723944" y="502606"/>
                </a:cubicBezTo>
                <a:cubicBezTo>
                  <a:pt x="2748461" y="463972"/>
                  <a:pt x="2758491" y="421253"/>
                  <a:pt x="2754033" y="374447"/>
                </a:cubicBezTo>
                <a:cubicBezTo>
                  <a:pt x="2742146" y="379647"/>
                  <a:pt x="2731373" y="378533"/>
                  <a:pt x="2721715" y="371103"/>
                </a:cubicBezTo>
                <a:cubicBezTo>
                  <a:pt x="2712057" y="367389"/>
                  <a:pt x="2711128" y="365903"/>
                  <a:pt x="2718929" y="366646"/>
                </a:cubicBezTo>
                <a:cubicBezTo>
                  <a:pt x="2726730" y="367389"/>
                  <a:pt x="2733231" y="364417"/>
                  <a:pt x="2738432" y="357730"/>
                </a:cubicBezTo>
                <a:cubicBezTo>
                  <a:pt x="2732488" y="354759"/>
                  <a:pt x="2735088" y="353273"/>
                  <a:pt x="2746233" y="353273"/>
                </a:cubicBezTo>
                <a:cubicBezTo>
                  <a:pt x="2741032" y="345100"/>
                  <a:pt x="2742146" y="343614"/>
                  <a:pt x="2749576" y="348815"/>
                </a:cubicBezTo>
                <a:cubicBezTo>
                  <a:pt x="2757005" y="354016"/>
                  <a:pt x="2763506" y="354201"/>
                  <a:pt x="2769078" y="349372"/>
                </a:cubicBezTo>
                <a:cubicBezTo>
                  <a:pt x="2774650" y="344543"/>
                  <a:pt x="2781337" y="342686"/>
                  <a:pt x="2789138" y="343800"/>
                </a:cubicBezTo>
                <a:cubicBezTo>
                  <a:pt x="2796939" y="344914"/>
                  <a:pt x="2800839" y="341385"/>
                  <a:pt x="2800839" y="333213"/>
                </a:cubicBezTo>
                <a:cubicBezTo>
                  <a:pt x="2809755" y="284178"/>
                  <a:pt x="2817556" y="234772"/>
                  <a:pt x="2824242" y="184994"/>
                </a:cubicBezTo>
                <a:cubicBezTo>
                  <a:pt x="2824242" y="161963"/>
                  <a:pt x="2814212" y="149704"/>
                  <a:pt x="2794153" y="148218"/>
                </a:cubicBezTo>
                <a:cubicBezTo>
                  <a:pt x="2778551" y="149704"/>
                  <a:pt x="2766664" y="156391"/>
                  <a:pt x="2758491" y="168278"/>
                </a:cubicBezTo>
                <a:cubicBezTo>
                  <a:pt x="2750319" y="180165"/>
                  <a:pt x="2741032" y="190195"/>
                  <a:pt x="2730631" y="198368"/>
                </a:cubicBezTo>
                <a:cubicBezTo>
                  <a:pt x="2712800" y="208026"/>
                  <a:pt x="2697383" y="218613"/>
                  <a:pt x="2684382" y="230129"/>
                </a:cubicBezTo>
                <a:cubicBezTo>
                  <a:pt x="2671380" y="241644"/>
                  <a:pt x="2657636" y="245359"/>
                  <a:pt x="2643148" y="241273"/>
                </a:cubicBezTo>
                <a:cubicBezTo>
                  <a:pt x="2628661" y="237187"/>
                  <a:pt x="2614730" y="236629"/>
                  <a:pt x="2601357" y="239601"/>
                </a:cubicBezTo>
                <a:cubicBezTo>
                  <a:pt x="2590213" y="231429"/>
                  <a:pt x="2577211" y="229200"/>
                  <a:pt x="2562352" y="232915"/>
                </a:cubicBezTo>
                <a:cubicBezTo>
                  <a:pt x="2598014" y="216570"/>
                  <a:pt x="2631075" y="192052"/>
                  <a:pt x="2661536" y="159363"/>
                </a:cubicBezTo>
                <a:cubicBezTo>
                  <a:pt x="2697198" y="131874"/>
                  <a:pt x="2738060" y="112928"/>
                  <a:pt x="2784123" y="102527"/>
                </a:cubicBezTo>
                <a:close/>
                <a:moveTo>
                  <a:pt x="1262933" y="102527"/>
                </a:moveTo>
                <a:lnTo>
                  <a:pt x="1265162" y="102527"/>
                </a:lnTo>
                <a:cubicBezTo>
                  <a:pt x="1294880" y="115900"/>
                  <a:pt x="1325341" y="115900"/>
                  <a:pt x="1356545" y="102527"/>
                </a:cubicBezTo>
                <a:cubicBezTo>
                  <a:pt x="1384034" y="112185"/>
                  <a:pt x="1411523" y="121472"/>
                  <a:pt x="1439012" y="130388"/>
                </a:cubicBezTo>
                <a:cubicBezTo>
                  <a:pt x="1449413" y="131874"/>
                  <a:pt x="1453871" y="137631"/>
                  <a:pt x="1452385" y="147661"/>
                </a:cubicBezTo>
                <a:cubicBezTo>
                  <a:pt x="1450899" y="157691"/>
                  <a:pt x="1445698" y="163449"/>
                  <a:pt x="1436783" y="164935"/>
                </a:cubicBezTo>
                <a:cubicBezTo>
                  <a:pt x="1433068" y="185737"/>
                  <a:pt x="1421181" y="197996"/>
                  <a:pt x="1401122" y="201711"/>
                </a:cubicBezTo>
                <a:cubicBezTo>
                  <a:pt x="1388491" y="222513"/>
                  <a:pt x="1372889" y="239601"/>
                  <a:pt x="1354316" y="252974"/>
                </a:cubicBezTo>
                <a:cubicBezTo>
                  <a:pt x="1291908" y="299780"/>
                  <a:pt x="1238044" y="354759"/>
                  <a:pt x="1192724" y="417909"/>
                </a:cubicBezTo>
                <a:cubicBezTo>
                  <a:pt x="1172664" y="444656"/>
                  <a:pt x="1157805" y="472888"/>
                  <a:pt x="1148147" y="502606"/>
                </a:cubicBezTo>
                <a:cubicBezTo>
                  <a:pt x="1139975" y="519694"/>
                  <a:pt x="1139232" y="519694"/>
                  <a:pt x="1145918" y="502606"/>
                </a:cubicBezTo>
                <a:cubicBezTo>
                  <a:pt x="1159291" y="452828"/>
                  <a:pt x="1183251" y="406579"/>
                  <a:pt x="1217799" y="363860"/>
                </a:cubicBezTo>
                <a:cubicBezTo>
                  <a:pt x="1252346" y="321140"/>
                  <a:pt x="1288936" y="283064"/>
                  <a:pt x="1327569" y="249631"/>
                </a:cubicBezTo>
                <a:cubicBezTo>
                  <a:pt x="1348372" y="230314"/>
                  <a:pt x="1359888" y="209512"/>
                  <a:pt x="1362117" y="187223"/>
                </a:cubicBezTo>
                <a:cubicBezTo>
                  <a:pt x="1334627" y="176822"/>
                  <a:pt x="1308624" y="158991"/>
                  <a:pt x="1284107" y="133731"/>
                </a:cubicBezTo>
                <a:cubicBezTo>
                  <a:pt x="1278906" y="127787"/>
                  <a:pt x="1271848" y="122029"/>
                  <a:pt x="1262933" y="116457"/>
                </a:cubicBezTo>
                <a:cubicBezTo>
                  <a:pt x="1254017" y="110885"/>
                  <a:pt x="1254017" y="106242"/>
                  <a:pt x="1262933" y="102527"/>
                </a:cubicBezTo>
                <a:close/>
                <a:moveTo>
                  <a:pt x="148508" y="102527"/>
                </a:moveTo>
                <a:lnTo>
                  <a:pt x="150737" y="102527"/>
                </a:lnTo>
                <a:cubicBezTo>
                  <a:pt x="180455" y="115900"/>
                  <a:pt x="210916" y="115900"/>
                  <a:pt x="242119" y="102527"/>
                </a:cubicBezTo>
                <a:cubicBezTo>
                  <a:pt x="269609" y="112185"/>
                  <a:pt x="297098" y="121472"/>
                  <a:pt x="324587" y="130388"/>
                </a:cubicBezTo>
                <a:cubicBezTo>
                  <a:pt x="334988" y="131874"/>
                  <a:pt x="339446" y="137631"/>
                  <a:pt x="337960" y="147661"/>
                </a:cubicBezTo>
                <a:cubicBezTo>
                  <a:pt x="336474" y="157691"/>
                  <a:pt x="331273" y="163449"/>
                  <a:pt x="322358" y="164935"/>
                </a:cubicBezTo>
                <a:cubicBezTo>
                  <a:pt x="318643" y="185737"/>
                  <a:pt x="306756" y="197996"/>
                  <a:pt x="286696" y="201711"/>
                </a:cubicBezTo>
                <a:cubicBezTo>
                  <a:pt x="274066" y="222513"/>
                  <a:pt x="258464" y="239601"/>
                  <a:pt x="239891" y="252974"/>
                </a:cubicBezTo>
                <a:cubicBezTo>
                  <a:pt x="177483" y="299780"/>
                  <a:pt x="123619" y="354759"/>
                  <a:pt x="78299" y="417909"/>
                </a:cubicBezTo>
                <a:cubicBezTo>
                  <a:pt x="58239" y="444656"/>
                  <a:pt x="43380" y="472888"/>
                  <a:pt x="33722" y="502606"/>
                </a:cubicBezTo>
                <a:cubicBezTo>
                  <a:pt x="25550" y="519694"/>
                  <a:pt x="24807" y="519694"/>
                  <a:pt x="31493" y="502606"/>
                </a:cubicBezTo>
                <a:cubicBezTo>
                  <a:pt x="44866" y="452828"/>
                  <a:pt x="68826" y="406579"/>
                  <a:pt x="103374" y="363860"/>
                </a:cubicBezTo>
                <a:cubicBezTo>
                  <a:pt x="137921" y="321140"/>
                  <a:pt x="174511" y="283064"/>
                  <a:pt x="213144" y="249631"/>
                </a:cubicBezTo>
                <a:cubicBezTo>
                  <a:pt x="233947" y="230314"/>
                  <a:pt x="245463" y="209512"/>
                  <a:pt x="247692" y="187223"/>
                </a:cubicBezTo>
                <a:cubicBezTo>
                  <a:pt x="220202" y="176822"/>
                  <a:pt x="194199" y="158991"/>
                  <a:pt x="169682" y="133731"/>
                </a:cubicBezTo>
                <a:cubicBezTo>
                  <a:pt x="164481" y="127787"/>
                  <a:pt x="157423" y="122029"/>
                  <a:pt x="148508" y="116457"/>
                </a:cubicBezTo>
                <a:cubicBezTo>
                  <a:pt x="139592" y="110885"/>
                  <a:pt x="139592" y="106242"/>
                  <a:pt x="148508" y="102527"/>
                </a:cubicBezTo>
                <a:close/>
                <a:moveTo>
                  <a:pt x="1558255" y="76895"/>
                </a:moveTo>
                <a:cubicBezTo>
                  <a:pt x="1572371" y="77638"/>
                  <a:pt x="1586116" y="82839"/>
                  <a:pt x="1599489" y="92497"/>
                </a:cubicBezTo>
                <a:cubicBezTo>
                  <a:pt x="1619549" y="96212"/>
                  <a:pt x="1631807" y="108842"/>
                  <a:pt x="1636265" y="130388"/>
                </a:cubicBezTo>
                <a:cubicBezTo>
                  <a:pt x="1632551" y="151190"/>
                  <a:pt x="1625864" y="171250"/>
                  <a:pt x="1616206" y="190567"/>
                </a:cubicBezTo>
                <a:cubicBezTo>
                  <a:pt x="1618434" y="196510"/>
                  <a:pt x="1622521" y="196510"/>
                  <a:pt x="1628464" y="190567"/>
                </a:cubicBezTo>
                <a:cubicBezTo>
                  <a:pt x="1634408" y="184623"/>
                  <a:pt x="1640352" y="182766"/>
                  <a:pt x="1646295" y="184994"/>
                </a:cubicBezTo>
                <a:cubicBezTo>
                  <a:pt x="1667840" y="188709"/>
                  <a:pt x="1685671" y="198368"/>
                  <a:pt x="1699787" y="213970"/>
                </a:cubicBezTo>
                <a:cubicBezTo>
                  <a:pt x="1709446" y="228086"/>
                  <a:pt x="1709817" y="242573"/>
                  <a:pt x="1700902" y="257432"/>
                </a:cubicBezTo>
                <a:cubicBezTo>
                  <a:pt x="1705360" y="267090"/>
                  <a:pt x="1707960" y="276377"/>
                  <a:pt x="1708703" y="285293"/>
                </a:cubicBezTo>
                <a:cubicBezTo>
                  <a:pt x="1704988" y="305352"/>
                  <a:pt x="1699044" y="322440"/>
                  <a:pt x="1690872" y="336556"/>
                </a:cubicBezTo>
                <a:cubicBezTo>
                  <a:pt x="1677499" y="381876"/>
                  <a:pt x="1670441" y="429797"/>
                  <a:pt x="1669698" y="480317"/>
                </a:cubicBezTo>
                <a:cubicBezTo>
                  <a:pt x="1665240" y="492204"/>
                  <a:pt x="1667840" y="499820"/>
                  <a:pt x="1677499" y="503163"/>
                </a:cubicBezTo>
                <a:cubicBezTo>
                  <a:pt x="1687157" y="506506"/>
                  <a:pt x="1696444" y="509664"/>
                  <a:pt x="1705360" y="512635"/>
                </a:cubicBezTo>
                <a:cubicBezTo>
                  <a:pt x="1761824" y="473259"/>
                  <a:pt x="1819031" y="434254"/>
                  <a:pt x="1876981" y="395621"/>
                </a:cubicBezTo>
                <a:cubicBezTo>
                  <a:pt x="1899269" y="384477"/>
                  <a:pt x="1904470" y="367389"/>
                  <a:pt x="1892583" y="344357"/>
                </a:cubicBezTo>
                <a:cubicBezTo>
                  <a:pt x="1894812" y="319840"/>
                  <a:pt x="1896669" y="293465"/>
                  <a:pt x="1898155" y="265233"/>
                </a:cubicBezTo>
                <a:cubicBezTo>
                  <a:pt x="1904842" y="230314"/>
                  <a:pt x="1895555" y="204311"/>
                  <a:pt x="1870295" y="187223"/>
                </a:cubicBezTo>
                <a:cubicBezTo>
                  <a:pt x="1848006" y="187223"/>
                  <a:pt x="1835376" y="194653"/>
                  <a:pt x="1832404" y="209512"/>
                </a:cubicBezTo>
                <a:cubicBezTo>
                  <a:pt x="1833147" y="226600"/>
                  <a:pt x="1831290" y="226600"/>
                  <a:pt x="1826832" y="209512"/>
                </a:cubicBezTo>
                <a:cubicBezTo>
                  <a:pt x="1826832" y="189452"/>
                  <a:pt x="1836119" y="174593"/>
                  <a:pt x="1854693" y="164935"/>
                </a:cubicBezTo>
                <a:cubicBezTo>
                  <a:pt x="1886639" y="157505"/>
                  <a:pt x="1912271" y="166792"/>
                  <a:pt x="1931588" y="192795"/>
                </a:cubicBezTo>
                <a:cubicBezTo>
                  <a:pt x="1936789" y="225485"/>
                  <a:pt x="1941989" y="256689"/>
                  <a:pt x="1947190" y="286407"/>
                </a:cubicBezTo>
                <a:cubicBezTo>
                  <a:pt x="1938274" y="305724"/>
                  <a:pt x="1937160" y="322440"/>
                  <a:pt x="1943846" y="336556"/>
                </a:cubicBezTo>
                <a:cubicBezTo>
                  <a:pt x="1963906" y="322440"/>
                  <a:pt x="1986566" y="315382"/>
                  <a:pt x="2011826" y="315382"/>
                </a:cubicBezTo>
                <a:cubicBezTo>
                  <a:pt x="2028171" y="310182"/>
                  <a:pt x="2041916" y="311667"/>
                  <a:pt x="2053060" y="319840"/>
                </a:cubicBezTo>
                <a:cubicBezTo>
                  <a:pt x="2061233" y="322069"/>
                  <a:pt x="2061047" y="324669"/>
                  <a:pt x="2052503" y="327641"/>
                </a:cubicBezTo>
                <a:cubicBezTo>
                  <a:pt x="2043959" y="330613"/>
                  <a:pt x="2040058" y="336185"/>
                  <a:pt x="2040801" y="344357"/>
                </a:cubicBezTo>
                <a:lnTo>
                  <a:pt x="1943846" y="417909"/>
                </a:lnTo>
                <a:cubicBezTo>
                  <a:pt x="1946075" y="454314"/>
                  <a:pt x="1947561" y="492576"/>
                  <a:pt x="1948304" y="532695"/>
                </a:cubicBezTo>
                <a:cubicBezTo>
                  <a:pt x="1952762" y="574300"/>
                  <a:pt x="1957963" y="615534"/>
                  <a:pt x="1963906" y="656396"/>
                </a:cubicBezTo>
                <a:cubicBezTo>
                  <a:pt x="1964649" y="672741"/>
                  <a:pt x="1965020" y="689086"/>
                  <a:pt x="1965020" y="705431"/>
                </a:cubicBezTo>
                <a:cubicBezTo>
                  <a:pt x="1966506" y="729205"/>
                  <a:pt x="1969107" y="751865"/>
                  <a:pt x="1972821" y="773411"/>
                </a:cubicBezTo>
                <a:cubicBezTo>
                  <a:pt x="1975050" y="789756"/>
                  <a:pt x="1973565" y="803500"/>
                  <a:pt x="1968364" y="814645"/>
                </a:cubicBezTo>
                <a:cubicBezTo>
                  <a:pt x="1962420" y="804986"/>
                  <a:pt x="1956848" y="808701"/>
                  <a:pt x="1951647" y="825789"/>
                </a:cubicBezTo>
                <a:cubicBezTo>
                  <a:pt x="1929359" y="827275"/>
                  <a:pt x="1906142" y="830247"/>
                  <a:pt x="1881996" y="834704"/>
                </a:cubicBezTo>
                <a:cubicBezTo>
                  <a:pt x="1857850" y="839162"/>
                  <a:pt x="1835004" y="836190"/>
                  <a:pt x="1813459" y="825789"/>
                </a:cubicBezTo>
                <a:cubicBezTo>
                  <a:pt x="1805286" y="822817"/>
                  <a:pt x="1802315" y="815016"/>
                  <a:pt x="1804543" y="802386"/>
                </a:cubicBezTo>
                <a:cubicBezTo>
                  <a:pt x="1815688" y="789756"/>
                  <a:pt x="1818660" y="776754"/>
                  <a:pt x="1813459" y="763381"/>
                </a:cubicBezTo>
                <a:cubicBezTo>
                  <a:pt x="1821631" y="773040"/>
                  <a:pt x="1824603" y="769325"/>
                  <a:pt x="1822374" y="752237"/>
                </a:cubicBezTo>
                <a:cubicBezTo>
                  <a:pt x="1842434" y="745550"/>
                  <a:pt x="1845777" y="732920"/>
                  <a:pt x="1832404" y="714346"/>
                </a:cubicBezTo>
                <a:cubicBezTo>
                  <a:pt x="1828689" y="695030"/>
                  <a:pt x="1818660" y="678685"/>
                  <a:pt x="1802315" y="665312"/>
                </a:cubicBezTo>
                <a:cubicBezTo>
                  <a:pt x="1785970" y="651939"/>
                  <a:pt x="1777054" y="635594"/>
                  <a:pt x="1775568" y="616277"/>
                </a:cubicBezTo>
                <a:cubicBezTo>
                  <a:pt x="1771111" y="609590"/>
                  <a:pt x="1770182" y="602904"/>
                  <a:pt x="1772782" y="596217"/>
                </a:cubicBezTo>
                <a:cubicBezTo>
                  <a:pt x="1775383" y="589531"/>
                  <a:pt x="1772596" y="584330"/>
                  <a:pt x="1764424" y="580615"/>
                </a:cubicBezTo>
                <a:cubicBezTo>
                  <a:pt x="1766653" y="573186"/>
                  <a:pt x="1765167" y="565756"/>
                  <a:pt x="1759966" y="558327"/>
                </a:cubicBezTo>
                <a:cubicBezTo>
                  <a:pt x="1731734" y="574672"/>
                  <a:pt x="1704617" y="592874"/>
                  <a:pt x="1678613" y="612934"/>
                </a:cubicBezTo>
                <a:cubicBezTo>
                  <a:pt x="1668955" y="621106"/>
                  <a:pt x="1664126" y="629650"/>
                  <a:pt x="1664126" y="638566"/>
                </a:cubicBezTo>
                <a:cubicBezTo>
                  <a:pt x="1667098" y="657139"/>
                  <a:pt x="1668955" y="675342"/>
                  <a:pt x="1669698" y="693172"/>
                </a:cubicBezTo>
                <a:cubicBezTo>
                  <a:pt x="1666726" y="737006"/>
                  <a:pt x="1669698" y="781212"/>
                  <a:pt x="1678613" y="825789"/>
                </a:cubicBezTo>
                <a:cubicBezTo>
                  <a:pt x="1677870" y="839162"/>
                  <a:pt x="1677870" y="852164"/>
                  <a:pt x="1678613" y="864794"/>
                </a:cubicBezTo>
                <a:cubicBezTo>
                  <a:pt x="1677870" y="869995"/>
                  <a:pt x="1677685" y="877610"/>
                  <a:pt x="1678056" y="887640"/>
                </a:cubicBezTo>
                <a:cubicBezTo>
                  <a:pt x="1678428" y="897669"/>
                  <a:pt x="1675641" y="899712"/>
                  <a:pt x="1669698" y="893769"/>
                </a:cubicBezTo>
                <a:cubicBezTo>
                  <a:pt x="1659297" y="881139"/>
                  <a:pt x="1649267" y="870366"/>
                  <a:pt x="1639608" y="861451"/>
                </a:cubicBezTo>
                <a:cubicBezTo>
                  <a:pt x="1629207" y="854764"/>
                  <a:pt x="1623264" y="845477"/>
                  <a:pt x="1621778" y="833590"/>
                </a:cubicBezTo>
                <a:cubicBezTo>
                  <a:pt x="1620292" y="821703"/>
                  <a:pt x="1614348" y="812787"/>
                  <a:pt x="1603947" y="806844"/>
                </a:cubicBezTo>
                <a:cubicBezTo>
                  <a:pt x="1606176" y="782326"/>
                  <a:pt x="1603575" y="757809"/>
                  <a:pt x="1596146" y="733292"/>
                </a:cubicBezTo>
                <a:cubicBezTo>
                  <a:pt x="1602832" y="747408"/>
                  <a:pt x="1609519" y="750008"/>
                  <a:pt x="1616206" y="741093"/>
                </a:cubicBezTo>
                <a:cubicBezTo>
                  <a:pt x="1614720" y="715832"/>
                  <a:pt x="1613605" y="688715"/>
                  <a:pt x="1612862" y="659740"/>
                </a:cubicBezTo>
                <a:cubicBezTo>
                  <a:pt x="1587602" y="677570"/>
                  <a:pt x="1565685" y="697259"/>
                  <a:pt x="1547111" y="718804"/>
                </a:cubicBezTo>
                <a:cubicBezTo>
                  <a:pt x="1537453" y="735892"/>
                  <a:pt x="1527423" y="745550"/>
                  <a:pt x="1517022" y="747779"/>
                </a:cubicBezTo>
                <a:cubicBezTo>
                  <a:pt x="1519994" y="733663"/>
                  <a:pt x="1517022" y="721404"/>
                  <a:pt x="1508106" y="711003"/>
                </a:cubicBezTo>
                <a:cubicBezTo>
                  <a:pt x="1514050" y="706545"/>
                  <a:pt x="1515164" y="699487"/>
                  <a:pt x="1511450" y="689829"/>
                </a:cubicBezTo>
                <a:cubicBezTo>
                  <a:pt x="1518136" y="685371"/>
                  <a:pt x="1519436" y="681099"/>
                  <a:pt x="1515350" y="677013"/>
                </a:cubicBezTo>
                <a:cubicBezTo>
                  <a:pt x="1511264" y="672927"/>
                  <a:pt x="1511821" y="669769"/>
                  <a:pt x="1517022" y="667541"/>
                </a:cubicBezTo>
                <a:cubicBezTo>
                  <a:pt x="1538567" y="654910"/>
                  <a:pt x="1556398" y="637823"/>
                  <a:pt x="1570514" y="616277"/>
                </a:cubicBezTo>
                <a:cubicBezTo>
                  <a:pt x="1582401" y="605133"/>
                  <a:pt x="1589831" y="593246"/>
                  <a:pt x="1592803" y="580615"/>
                </a:cubicBezTo>
                <a:lnTo>
                  <a:pt x="1550454" y="612934"/>
                </a:lnTo>
                <a:cubicBezTo>
                  <a:pt x="1526680" y="629279"/>
                  <a:pt x="1502906" y="639308"/>
                  <a:pt x="1479131" y="643023"/>
                </a:cubicBezTo>
                <a:cubicBezTo>
                  <a:pt x="1465758" y="651196"/>
                  <a:pt x="1451642" y="648595"/>
                  <a:pt x="1436783" y="635222"/>
                </a:cubicBezTo>
                <a:cubicBezTo>
                  <a:pt x="1435297" y="627793"/>
                  <a:pt x="1430282" y="623149"/>
                  <a:pt x="1421738" y="621292"/>
                </a:cubicBezTo>
                <a:cubicBezTo>
                  <a:pt x="1413195" y="619435"/>
                  <a:pt x="1410780" y="615163"/>
                  <a:pt x="1414495" y="608476"/>
                </a:cubicBezTo>
                <a:cubicBezTo>
                  <a:pt x="1415238" y="597332"/>
                  <a:pt x="1420810" y="597703"/>
                  <a:pt x="1431211" y="609590"/>
                </a:cubicBezTo>
                <a:cubicBezTo>
                  <a:pt x="1459443" y="600675"/>
                  <a:pt x="1486189" y="588045"/>
                  <a:pt x="1511450" y="571700"/>
                </a:cubicBezTo>
                <a:cubicBezTo>
                  <a:pt x="1503277" y="553126"/>
                  <a:pt x="1502163" y="532695"/>
                  <a:pt x="1508106" y="510407"/>
                </a:cubicBezTo>
                <a:cubicBezTo>
                  <a:pt x="1511821" y="491090"/>
                  <a:pt x="1512936" y="470287"/>
                  <a:pt x="1511450" y="447999"/>
                </a:cubicBezTo>
                <a:cubicBezTo>
                  <a:pt x="1512936" y="437598"/>
                  <a:pt x="1509407" y="429611"/>
                  <a:pt x="1500863" y="424039"/>
                </a:cubicBezTo>
                <a:cubicBezTo>
                  <a:pt x="1492319" y="418467"/>
                  <a:pt x="1487675" y="410108"/>
                  <a:pt x="1486932" y="398964"/>
                </a:cubicBezTo>
                <a:cubicBezTo>
                  <a:pt x="1484703" y="387820"/>
                  <a:pt x="1484332" y="375190"/>
                  <a:pt x="1485818" y="361074"/>
                </a:cubicBezTo>
                <a:cubicBezTo>
                  <a:pt x="1502163" y="343243"/>
                  <a:pt x="1509221" y="318354"/>
                  <a:pt x="1506992" y="286407"/>
                </a:cubicBezTo>
                <a:cubicBezTo>
                  <a:pt x="1530023" y="248517"/>
                  <a:pt x="1548226" y="207283"/>
                  <a:pt x="1561599" y="162706"/>
                </a:cubicBezTo>
                <a:cubicBezTo>
                  <a:pt x="1566799" y="149333"/>
                  <a:pt x="1571257" y="134845"/>
                  <a:pt x="1574972" y="119243"/>
                </a:cubicBezTo>
                <a:cubicBezTo>
                  <a:pt x="1578687" y="103641"/>
                  <a:pt x="1573115" y="91011"/>
                  <a:pt x="1558255" y="81353"/>
                </a:cubicBezTo>
                <a:cubicBezTo>
                  <a:pt x="1551569" y="87297"/>
                  <a:pt x="1551569" y="85811"/>
                  <a:pt x="1558255" y="76895"/>
                </a:cubicBezTo>
                <a:close/>
                <a:moveTo>
                  <a:pt x="443830" y="76895"/>
                </a:moveTo>
                <a:cubicBezTo>
                  <a:pt x="457946" y="77638"/>
                  <a:pt x="471691" y="82839"/>
                  <a:pt x="485064" y="92497"/>
                </a:cubicBezTo>
                <a:cubicBezTo>
                  <a:pt x="505124" y="96212"/>
                  <a:pt x="517383" y="108842"/>
                  <a:pt x="521840" y="130388"/>
                </a:cubicBezTo>
                <a:cubicBezTo>
                  <a:pt x="518125" y="151190"/>
                  <a:pt x="511439" y="171250"/>
                  <a:pt x="501780" y="190567"/>
                </a:cubicBezTo>
                <a:cubicBezTo>
                  <a:pt x="504009" y="196510"/>
                  <a:pt x="508096" y="196510"/>
                  <a:pt x="514039" y="190567"/>
                </a:cubicBezTo>
                <a:cubicBezTo>
                  <a:pt x="519983" y="184623"/>
                  <a:pt x="525926" y="182766"/>
                  <a:pt x="531870" y="184994"/>
                </a:cubicBezTo>
                <a:cubicBezTo>
                  <a:pt x="553416" y="188709"/>
                  <a:pt x="571246" y="198368"/>
                  <a:pt x="585362" y="213970"/>
                </a:cubicBezTo>
                <a:cubicBezTo>
                  <a:pt x="595021" y="228086"/>
                  <a:pt x="595392" y="242573"/>
                  <a:pt x="586477" y="257432"/>
                </a:cubicBezTo>
                <a:cubicBezTo>
                  <a:pt x="590934" y="267090"/>
                  <a:pt x="593535" y="276377"/>
                  <a:pt x="594278" y="285293"/>
                </a:cubicBezTo>
                <a:cubicBezTo>
                  <a:pt x="590563" y="305352"/>
                  <a:pt x="584619" y="322440"/>
                  <a:pt x="576447" y="336556"/>
                </a:cubicBezTo>
                <a:cubicBezTo>
                  <a:pt x="563074" y="381876"/>
                  <a:pt x="556016" y="429797"/>
                  <a:pt x="555273" y="480317"/>
                </a:cubicBezTo>
                <a:cubicBezTo>
                  <a:pt x="550815" y="492204"/>
                  <a:pt x="553416" y="499820"/>
                  <a:pt x="563074" y="503163"/>
                </a:cubicBezTo>
                <a:cubicBezTo>
                  <a:pt x="572732" y="506506"/>
                  <a:pt x="582019" y="509664"/>
                  <a:pt x="590934" y="512635"/>
                </a:cubicBezTo>
                <a:cubicBezTo>
                  <a:pt x="647399" y="473259"/>
                  <a:pt x="704606" y="434254"/>
                  <a:pt x="762556" y="395621"/>
                </a:cubicBezTo>
                <a:cubicBezTo>
                  <a:pt x="784844" y="384477"/>
                  <a:pt x="790045" y="367389"/>
                  <a:pt x="778158" y="344357"/>
                </a:cubicBezTo>
                <a:cubicBezTo>
                  <a:pt x="780387" y="319840"/>
                  <a:pt x="782244" y="293465"/>
                  <a:pt x="783730" y="265233"/>
                </a:cubicBezTo>
                <a:cubicBezTo>
                  <a:pt x="790417" y="230314"/>
                  <a:pt x="781130" y="204311"/>
                  <a:pt x="755869" y="187223"/>
                </a:cubicBezTo>
                <a:cubicBezTo>
                  <a:pt x="733581" y="187223"/>
                  <a:pt x="720951" y="194653"/>
                  <a:pt x="717979" y="209512"/>
                </a:cubicBezTo>
                <a:cubicBezTo>
                  <a:pt x="718722" y="226600"/>
                  <a:pt x="716865" y="226600"/>
                  <a:pt x="712407" y="209512"/>
                </a:cubicBezTo>
                <a:cubicBezTo>
                  <a:pt x="712407" y="189452"/>
                  <a:pt x="721694" y="174593"/>
                  <a:pt x="740267" y="164935"/>
                </a:cubicBezTo>
                <a:cubicBezTo>
                  <a:pt x="772214" y="157505"/>
                  <a:pt x="797846" y="166792"/>
                  <a:pt x="817163" y="192795"/>
                </a:cubicBezTo>
                <a:cubicBezTo>
                  <a:pt x="822363" y="225485"/>
                  <a:pt x="827564" y="256689"/>
                  <a:pt x="832765" y="286407"/>
                </a:cubicBezTo>
                <a:cubicBezTo>
                  <a:pt x="823849" y="305724"/>
                  <a:pt x="822735" y="322440"/>
                  <a:pt x="829421" y="336556"/>
                </a:cubicBezTo>
                <a:cubicBezTo>
                  <a:pt x="849481" y="322440"/>
                  <a:pt x="872141" y="315382"/>
                  <a:pt x="897401" y="315382"/>
                </a:cubicBezTo>
                <a:cubicBezTo>
                  <a:pt x="913746" y="310182"/>
                  <a:pt x="927491" y="311667"/>
                  <a:pt x="938635" y="319840"/>
                </a:cubicBezTo>
                <a:cubicBezTo>
                  <a:pt x="946807" y="322069"/>
                  <a:pt x="946622" y="324669"/>
                  <a:pt x="938078" y="327641"/>
                </a:cubicBezTo>
                <a:cubicBezTo>
                  <a:pt x="929534" y="330613"/>
                  <a:pt x="925633" y="336185"/>
                  <a:pt x="926376" y="344357"/>
                </a:cubicBezTo>
                <a:lnTo>
                  <a:pt x="829421" y="417909"/>
                </a:lnTo>
                <a:cubicBezTo>
                  <a:pt x="831650" y="454314"/>
                  <a:pt x="833136" y="492576"/>
                  <a:pt x="833879" y="532695"/>
                </a:cubicBezTo>
                <a:cubicBezTo>
                  <a:pt x="838337" y="574300"/>
                  <a:pt x="843538" y="615534"/>
                  <a:pt x="849481" y="656396"/>
                </a:cubicBezTo>
                <a:cubicBezTo>
                  <a:pt x="850224" y="672741"/>
                  <a:pt x="850596" y="689086"/>
                  <a:pt x="850596" y="705431"/>
                </a:cubicBezTo>
                <a:cubicBezTo>
                  <a:pt x="852081" y="729205"/>
                  <a:pt x="854682" y="751865"/>
                  <a:pt x="858396" y="773411"/>
                </a:cubicBezTo>
                <a:cubicBezTo>
                  <a:pt x="860625" y="789756"/>
                  <a:pt x="859139" y="803500"/>
                  <a:pt x="853939" y="814645"/>
                </a:cubicBezTo>
                <a:cubicBezTo>
                  <a:pt x="847995" y="804986"/>
                  <a:pt x="842423" y="808701"/>
                  <a:pt x="837222" y="825789"/>
                </a:cubicBezTo>
                <a:cubicBezTo>
                  <a:pt x="814934" y="827275"/>
                  <a:pt x="791717" y="830247"/>
                  <a:pt x="767571" y="834704"/>
                </a:cubicBezTo>
                <a:cubicBezTo>
                  <a:pt x="743425" y="839162"/>
                  <a:pt x="720579" y="836190"/>
                  <a:pt x="699034" y="825789"/>
                </a:cubicBezTo>
                <a:cubicBezTo>
                  <a:pt x="690861" y="822817"/>
                  <a:pt x="687890" y="815016"/>
                  <a:pt x="690118" y="802386"/>
                </a:cubicBezTo>
                <a:cubicBezTo>
                  <a:pt x="701263" y="789756"/>
                  <a:pt x="704234" y="776754"/>
                  <a:pt x="699034" y="763381"/>
                </a:cubicBezTo>
                <a:cubicBezTo>
                  <a:pt x="707206" y="773040"/>
                  <a:pt x="710178" y="769325"/>
                  <a:pt x="707949" y="752237"/>
                </a:cubicBezTo>
                <a:cubicBezTo>
                  <a:pt x="728009" y="745550"/>
                  <a:pt x="731352" y="732920"/>
                  <a:pt x="717979" y="714346"/>
                </a:cubicBezTo>
                <a:cubicBezTo>
                  <a:pt x="714264" y="695030"/>
                  <a:pt x="704234" y="678685"/>
                  <a:pt x="687890" y="665312"/>
                </a:cubicBezTo>
                <a:cubicBezTo>
                  <a:pt x="671545" y="651939"/>
                  <a:pt x="662629" y="635594"/>
                  <a:pt x="661143" y="616277"/>
                </a:cubicBezTo>
                <a:cubicBezTo>
                  <a:pt x="656686" y="609590"/>
                  <a:pt x="655757" y="602904"/>
                  <a:pt x="658357" y="596217"/>
                </a:cubicBezTo>
                <a:cubicBezTo>
                  <a:pt x="660957" y="589531"/>
                  <a:pt x="658172" y="584330"/>
                  <a:pt x="649999" y="580615"/>
                </a:cubicBezTo>
                <a:cubicBezTo>
                  <a:pt x="652228" y="573186"/>
                  <a:pt x="650742" y="565756"/>
                  <a:pt x="645541" y="558327"/>
                </a:cubicBezTo>
                <a:cubicBezTo>
                  <a:pt x="617309" y="574672"/>
                  <a:pt x="590192" y="592874"/>
                  <a:pt x="564188" y="612934"/>
                </a:cubicBezTo>
                <a:cubicBezTo>
                  <a:pt x="554530" y="621106"/>
                  <a:pt x="549701" y="629650"/>
                  <a:pt x="549701" y="638566"/>
                </a:cubicBezTo>
                <a:cubicBezTo>
                  <a:pt x="552673" y="657139"/>
                  <a:pt x="554530" y="675342"/>
                  <a:pt x="555273" y="693172"/>
                </a:cubicBezTo>
                <a:cubicBezTo>
                  <a:pt x="552301" y="737006"/>
                  <a:pt x="555273" y="781212"/>
                  <a:pt x="564188" y="825789"/>
                </a:cubicBezTo>
                <a:cubicBezTo>
                  <a:pt x="563445" y="839162"/>
                  <a:pt x="563445" y="852164"/>
                  <a:pt x="564188" y="864794"/>
                </a:cubicBezTo>
                <a:cubicBezTo>
                  <a:pt x="563445" y="869995"/>
                  <a:pt x="563260" y="877610"/>
                  <a:pt x="563631" y="887640"/>
                </a:cubicBezTo>
                <a:cubicBezTo>
                  <a:pt x="564002" y="897669"/>
                  <a:pt x="561216" y="899712"/>
                  <a:pt x="555273" y="893769"/>
                </a:cubicBezTo>
                <a:cubicBezTo>
                  <a:pt x="544872" y="881139"/>
                  <a:pt x="534842" y="870366"/>
                  <a:pt x="525183" y="861451"/>
                </a:cubicBezTo>
                <a:cubicBezTo>
                  <a:pt x="514782" y="854764"/>
                  <a:pt x="508838" y="845477"/>
                  <a:pt x="507353" y="833590"/>
                </a:cubicBezTo>
                <a:cubicBezTo>
                  <a:pt x="505867" y="821703"/>
                  <a:pt x="499923" y="812787"/>
                  <a:pt x="489522" y="806844"/>
                </a:cubicBezTo>
                <a:cubicBezTo>
                  <a:pt x="491751" y="782326"/>
                  <a:pt x="489150" y="757809"/>
                  <a:pt x="481721" y="733292"/>
                </a:cubicBezTo>
                <a:cubicBezTo>
                  <a:pt x="488407" y="747408"/>
                  <a:pt x="495094" y="750008"/>
                  <a:pt x="501780" y="741093"/>
                </a:cubicBezTo>
                <a:cubicBezTo>
                  <a:pt x="500295" y="715832"/>
                  <a:pt x="499180" y="688715"/>
                  <a:pt x="498437" y="659740"/>
                </a:cubicBezTo>
                <a:cubicBezTo>
                  <a:pt x="473177" y="677570"/>
                  <a:pt x="451260" y="697259"/>
                  <a:pt x="432686" y="718804"/>
                </a:cubicBezTo>
                <a:cubicBezTo>
                  <a:pt x="423028" y="735892"/>
                  <a:pt x="412998" y="745550"/>
                  <a:pt x="402597" y="747779"/>
                </a:cubicBezTo>
                <a:cubicBezTo>
                  <a:pt x="405568" y="733663"/>
                  <a:pt x="402597" y="721404"/>
                  <a:pt x="393681" y="711003"/>
                </a:cubicBezTo>
                <a:cubicBezTo>
                  <a:pt x="399625" y="706545"/>
                  <a:pt x="400739" y="699487"/>
                  <a:pt x="397025" y="689829"/>
                </a:cubicBezTo>
                <a:cubicBezTo>
                  <a:pt x="403711" y="685371"/>
                  <a:pt x="405011" y="681099"/>
                  <a:pt x="400925" y="677013"/>
                </a:cubicBezTo>
                <a:cubicBezTo>
                  <a:pt x="396839" y="672927"/>
                  <a:pt x="397396" y="669769"/>
                  <a:pt x="402597" y="667541"/>
                </a:cubicBezTo>
                <a:cubicBezTo>
                  <a:pt x="424142" y="654910"/>
                  <a:pt x="441973" y="637823"/>
                  <a:pt x="456089" y="616277"/>
                </a:cubicBezTo>
                <a:cubicBezTo>
                  <a:pt x="467976" y="605133"/>
                  <a:pt x="475406" y="593246"/>
                  <a:pt x="478378" y="580615"/>
                </a:cubicBezTo>
                <a:lnTo>
                  <a:pt x="436029" y="612934"/>
                </a:lnTo>
                <a:cubicBezTo>
                  <a:pt x="412255" y="629279"/>
                  <a:pt x="388481" y="639308"/>
                  <a:pt x="364706" y="643023"/>
                </a:cubicBezTo>
                <a:cubicBezTo>
                  <a:pt x="351333" y="651196"/>
                  <a:pt x="337217" y="648595"/>
                  <a:pt x="322358" y="635222"/>
                </a:cubicBezTo>
                <a:cubicBezTo>
                  <a:pt x="320872" y="627793"/>
                  <a:pt x="315857" y="623149"/>
                  <a:pt x="307313" y="621292"/>
                </a:cubicBezTo>
                <a:cubicBezTo>
                  <a:pt x="298769" y="619435"/>
                  <a:pt x="296355" y="615163"/>
                  <a:pt x="300070" y="608476"/>
                </a:cubicBezTo>
                <a:cubicBezTo>
                  <a:pt x="300812" y="597332"/>
                  <a:pt x="306385" y="597703"/>
                  <a:pt x="316786" y="609590"/>
                </a:cubicBezTo>
                <a:cubicBezTo>
                  <a:pt x="345018" y="600675"/>
                  <a:pt x="371764" y="588045"/>
                  <a:pt x="397025" y="571700"/>
                </a:cubicBezTo>
                <a:cubicBezTo>
                  <a:pt x="388852" y="553126"/>
                  <a:pt x="387738" y="532695"/>
                  <a:pt x="393681" y="510407"/>
                </a:cubicBezTo>
                <a:cubicBezTo>
                  <a:pt x="397396" y="491090"/>
                  <a:pt x="398510" y="470287"/>
                  <a:pt x="397025" y="447999"/>
                </a:cubicBezTo>
                <a:cubicBezTo>
                  <a:pt x="398510" y="437598"/>
                  <a:pt x="394981" y="429611"/>
                  <a:pt x="386438" y="424039"/>
                </a:cubicBezTo>
                <a:cubicBezTo>
                  <a:pt x="377894" y="418467"/>
                  <a:pt x="373250" y="410108"/>
                  <a:pt x="372507" y="398964"/>
                </a:cubicBezTo>
                <a:cubicBezTo>
                  <a:pt x="370278" y="387820"/>
                  <a:pt x="369907" y="375190"/>
                  <a:pt x="371393" y="361074"/>
                </a:cubicBezTo>
                <a:cubicBezTo>
                  <a:pt x="387738" y="343243"/>
                  <a:pt x="394796" y="318354"/>
                  <a:pt x="392567" y="286407"/>
                </a:cubicBezTo>
                <a:cubicBezTo>
                  <a:pt x="415598" y="248517"/>
                  <a:pt x="433801" y="207283"/>
                  <a:pt x="447174" y="162706"/>
                </a:cubicBezTo>
                <a:cubicBezTo>
                  <a:pt x="452374" y="149333"/>
                  <a:pt x="456832" y="134845"/>
                  <a:pt x="460547" y="119243"/>
                </a:cubicBezTo>
                <a:cubicBezTo>
                  <a:pt x="464262" y="103641"/>
                  <a:pt x="458689" y="91011"/>
                  <a:pt x="443830" y="81353"/>
                </a:cubicBezTo>
                <a:cubicBezTo>
                  <a:pt x="437144" y="87297"/>
                  <a:pt x="437144" y="85811"/>
                  <a:pt x="443830" y="76895"/>
                </a:cubicBezTo>
                <a:close/>
                <a:moveTo>
                  <a:pt x="3842912" y="0"/>
                </a:moveTo>
                <a:lnTo>
                  <a:pt x="3860743" y="20060"/>
                </a:lnTo>
                <a:cubicBezTo>
                  <a:pt x="3879317" y="21545"/>
                  <a:pt x="3898262" y="28232"/>
                  <a:pt x="3917579" y="40119"/>
                </a:cubicBezTo>
                <a:cubicBezTo>
                  <a:pt x="3936896" y="53492"/>
                  <a:pt x="3936896" y="69466"/>
                  <a:pt x="3917579" y="88039"/>
                </a:cubicBezTo>
                <a:cubicBezTo>
                  <a:pt x="3890090" y="106613"/>
                  <a:pt x="3861114" y="120358"/>
                  <a:pt x="3830654" y="129273"/>
                </a:cubicBezTo>
                <a:lnTo>
                  <a:pt x="3782733" y="157134"/>
                </a:lnTo>
                <a:cubicBezTo>
                  <a:pt x="3761931" y="160849"/>
                  <a:pt x="3741128" y="169764"/>
                  <a:pt x="3720326" y="183880"/>
                </a:cubicBezTo>
                <a:cubicBezTo>
                  <a:pt x="3699523" y="192795"/>
                  <a:pt x="3679463" y="202454"/>
                  <a:pt x="3660147" y="212855"/>
                </a:cubicBezTo>
                <a:cubicBezTo>
                  <a:pt x="3646031" y="218056"/>
                  <a:pt x="3631543" y="220656"/>
                  <a:pt x="3616684" y="220656"/>
                </a:cubicBezTo>
                <a:cubicBezTo>
                  <a:pt x="3603311" y="217684"/>
                  <a:pt x="3606283" y="211741"/>
                  <a:pt x="3625600" y="202825"/>
                </a:cubicBezTo>
                <a:cubicBezTo>
                  <a:pt x="3666462" y="161220"/>
                  <a:pt x="3708810" y="122215"/>
                  <a:pt x="3752644" y="85811"/>
                </a:cubicBezTo>
                <a:cubicBezTo>
                  <a:pt x="3765274" y="76895"/>
                  <a:pt x="3777533" y="67608"/>
                  <a:pt x="3789420" y="57950"/>
                </a:cubicBezTo>
                <a:cubicBezTo>
                  <a:pt x="3796107" y="49035"/>
                  <a:pt x="3794435" y="43834"/>
                  <a:pt x="3784405" y="42348"/>
                </a:cubicBezTo>
                <a:cubicBezTo>
                  <a:pt x="3774375" y="40862"/>
                  <a:pt x="3767503" y="37147"/>
                  <a:pt x="3763788" y="31204"/>
                </a:cubicBezTo>
                <a:cubicBezTo>
                  <a:pt x="3776418" y="32690"/>
                  <a:pt x="3787563" y="28975"/>
                  <a:pt x="3797221" y="20060"/>
                </a:cubicBezTo>
                <a:cubicBezTo>
                  <a:pt x="3815052" y="23031"/>
                  <a:pt x="3830282" y="16345"/>
                  <a:pt x="3842912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CN" alt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45" name="组合 4"/>
          <p:cNvGrpSpPr/>
          <p:nvPr/>
        </p:nvGrpSpPr>
        <p:grpSpPr bwMode="auto">
          <a:xfrm>
            <a:off x="65088" y="158750"/>
            <a:ext cx="1811337" cy="728663"/>
            <a:chOff x="101599" y="896786"/>
            <a:chExt cx="1810128" cy="728309"/>
          </a:xfrm>
        </p:grpSpPr>
        <p:pic>
          <p:nvPicPr>
            <p:cNvPr id="6146" name="图片 5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101599" y="896786"/>
              <a:ext cx="1797428" cy="728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147" name="文本框 6"/>
            <p:cNvSpPr txBox="1">
              <a:spLocks noChangeArrowheads="1"/>
            </p:cNvSpPr>
            <p:nvPr/>
          </p:nvSpPr>
          <p:spPr bwMode="auto">
            <a:xfrm>
              <a:off x="284358" y="957840"/>
              <a:ext cx="1627369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2800" b="1" dirty="0">
                  <a:solidFill>
                    <a:srgbClr val="00863D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交际要求</a:t>
              </a:r>
              <a:endParaRPr lang="zh-CN" altLang="en-US" sz="2800" b="1" dirty="0">
                <a:solidFill>
                  <a:srgbClr val="00863D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5" name="矩形 4"/>
          <p:cNvSpPr/>
          <p:nvPr/>
        </p:nvSpPr>
        <p:spPr>
          <a:xfrm>
            <a:off x="414338" y="982663"/>
            <a:ext cx="5291137" cy="3608387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0" hangingPunct="0">
              <a:lnSpc>
                <a:spcPct val="130000"/>
              </a:lnSpc>
              <a:defRPr/>
            </a:pPr>
            <a:r>
              <a:rPr lang="en-US" altLang="zh-CN" sz="3000" b="1" kern="1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  </a:t>
            </a:r>
            <a:r>
              <a:rPr lang="zh-CN" altLang="zh-CN" sz="3000" b="1" kern="1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漫长悠远的岁月，大千世</a:t>
            </a:r>
            <a:endParaRPr lang="en-US" altLang="zh-CN" sz="3000" b="1" kern="100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eaLnBrk="0" hangingPunct="0">
              <a:lnSpc>
                <a:spcPct val="130000"/>
              </a:lnSpc>
              <a:defRPr/>
            </a:pPr>
            <a:r>
              <a:rPr lang="zh-CN" altLang="zh-CN" sz="3000" b="1" kern="1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界的风景，性格迥异的人物，</a:t>
            </a:r>
            <a:endParaRPr lang="en-US" altLang="zh-CN" sz="3000" b="1" kern="100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eaLnBrk="0" hangingPunct="0">
              <a:lnSpc>
                <a:spcPct val="130000"/>
              </a:lnSpc>
              <a:defRPr/>
            </a:pPr>
            <a:r>
              <a:rPr lang="zh-CN" altLang="zh-CN" sz="3000" b="1" kern="1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都可以浓缩在小小的舞台上。</a:t>
            </a:r>
            <a:endParaRPr lang="en-US" altLang="zh-CN" sz="3000" b="1" kern="100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eaLnBrk="0" hangingPunct="0">
              <a:lnSpc>
                <a:spcPct val="130000"/>
              </a:lnSpc>
              <a:defRPr/>
            </a:pPr>
            <a:r>
              <a:rPr lang="zh-CN" altLang="zh-CN" sz="3000" b="1" kern="1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在</a:t>
            </a:r>
            <a:r>
              <a:rPr lang="zh-CN" altLang="en-US" sz="3000" b="1" kern="1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那里</a:t>
            </a:r>
            <a:r>
              <a:rPr lang="zh-CN" altLang="zh-CN" sz="3000" b="1" kern="1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en-US" sz="3000" b="1" kern="1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我们可以尽情</a:t>
            </a:r>
            <a:r>
              <a:rPr lang="zh-CN" altLang="zh-CN" sz="3000" b="1" kern="1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展</a:t>
            </a:r>
            <a:r>
              <a:rPr lang="zh-CN" altLang="en-US" sz="3000" b="1" kern="1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现</a:t>
            </a:r>
            <a:r>
              <a:rPr lang="zh-CN" altLang="zh-CN" sz="3000" b="1" kern="1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自己，重现</a:t>
            </a:r>
            <a:r>
              <a:rPr lang="zh-CN" altLang="en-US" sz="3000" b="1" kern="1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课文中</a:t>
            </a:r>
            <a:r>
              <a:rPr lang="zh-CN" altLang="zh-CN" sz="3000" b="1" kern="1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精彩的</a:t>
            </a:r>
            <a:r>
              <a:rPr lang="zh-CN" altLang="en-US" sz="3000" b="1" kern="1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情节</a:t>
            </a:r>
            <a:r>
              <a:rPr lang="zh-CN" altLang="zh-CN" sz="3000" b="1" kern="1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和难忘的对话。</a:t>
            </a:r>
            <a:endParaRPr lang="zh-CN" altLang="en-US" sz="3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5705475" y="3416300"/>
            <a:ext cx="2854325" cy="828675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3" cstate="email"/>
          <a:srcRect/>
          <a:stretch>
            <a:fillRect/>
          </a:stretch>
        </p:blipFill>
        <p:spPr>
          <a:xfrm>
            <a:off x="5824538" y="1157288"/>
            <a:ext cx="1868487" cy="2517775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4" cstate="email"/>
          <a:srcRect/>
          <a:stretch>
            <a:fillRect/>
          </a:stretch>
        </p:blipFill>
        <p:spPr>
          <a:xfrm>
            <a:off x="6119813" y="1881188"/>
            <a:ext cx="2025650" cy="18288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5" cstate="email"/>
          <a:srcRect/>
          <a:stretch>
            <a:fillRect/>
          </a:stretch>
        </p:blipFill>
        <p:spPr>
          <a:xfrm rot="20522862">
            <a:off x="6238875" y="1724025"/>
            <a:ext cx="1787525" cy="214312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grpSp>
        <p:nvGrpSpPr>
          <p:cNvPr id="5128" name="组合 18"/>
          <p:cNvGrpSpPr/>
          <p:nvPr/>
        </p:nvGrpSpPr>
        <p:grpSpPr bwMode="auto">
          <a:xfrm>
            <a:off x="5994400" y="1157288"/>
            <a:ext cx="2373313" cy="2654300"/>
            <a:chOff x="4132289" y="1483125"/>
            <a:chExt cx="2015998" cy="2255375"/>
          </a:xfrm>
        </p:grpSpPr>
        <p:pic>
          <p:nvPicPr>
            <p:cNvPr id="6154" name="图片 15"/>
            <p:cNvPicPr>
              <a:picLocks noChangeAspect="1" noChangeArrowheads="1"/>
            </p:cNvPicPr>
            <p:nvPr/>
          </p:nvPicPr>
          <p:blipFill>
            <a:blip r:embed="rId6" cstate="email"/>
            <a:srcRect/>
            <a:stretch>
              <a:fillRect/>
            </a:stretch>
          </p:blipFill>
          <p:spPr bwMode="auto">
            <a:xfrm>
              <a:off x="4132289" y="1483125"/>
              <a:ext cx="984003" cy="22298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130" name="图片 17"/>
            <p:cNvPicPr>
              <a:picLocks noChangeAspect="1" noChangeArrowheads="1"/>
            </p:cNvPicPr>
            <p:nvPr/>
          </p:nvPicPr>
          <p:blipFill>
            <a:blip r:embed="rId7" cstate="email"/>
            <a:srcRect/>
            <a:stretch>
              <a:fillRect/>
            </a:stretch>
          </p:blipFill>
          <p:spPr bwMode="auto">
            <a:xfrm>
              <a:off x="4889563" y="1734070"/>
              <a:ext cx="1258724" cy="2004430"/>
            </a:xfrm>
            <a:prstGeom prst="rect">
              <a:avLst/>
            </a:prstGeom>
            <a:noFill/>
            <a:ln>
              <a:noFill/>
            </a:ln>
            <a:effectLst>
              <a:softEdge rad="16510"/>
            </a:effectLst>
          </p:spPr>
        </p:pic>
      </p:grp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500"/>
                            </p:stCondLst>
                            <p:childTnLst>
                              <p:par>
                                <p:cTn id="33" presetID="10" presetClass="exit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750"/>
                                        <p:tgtEl>
                                          <p:spTgt spid="51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750" fill="hold"/>
                                        <p:tgtEl>
                                          <p:spTgt spid="5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750" fill="hold"/>
                                        <p:tgtEl>
                                          <p:spTgt spid="5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69" name="组合 4"/>
          <p:cNvGrpSpPr/>
          <p:nvPr/>
        </p:nvGrpSpPr>
        <p:grpSpPr bwMode="auto">
          <a:xfrm>
            <a:off x="65088" y="158750"/>
            <a:ext cx="1811337" cy="728663"/>
            <a:chOff x="101599" y="896786"/>
            <a:chExt cx="1810128" cy="728309"/>
          </a:xfrm>
        </p:grpSpPr>
        <p:pic>
          <p:nvPicPr>
            <p:cNvPr id="7170" name="图片 5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101599" y="896786"/>
              <a:ext cx="1797428" cy="728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171" name="文本框 6"/>
            <p:cNvSpPr txBox="1">
              <a:spLocks noChangeArrowheads="1"/>
            </p:cNvSpPr>
            <p:nvPr/>
          </p:nvSpPr>
          <p:spPr bwMode="auto">
            <a:xfrm>
              <a:off x="284358" y="957840"/>
              <a:ext cx="1627369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2800" b="1" dirty="0">
                  <a:solidFill>
                    <a:srgbClr val="00863D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交际指导</a:t>
              </a:r>
              <a:endParaRPr lang="zh-CN" altLang="en-US" sz="2800" b="1" dirty="0">
                <a:solidFill>
                  <a:srgbClr val="00863D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21" name="图片 20">
            <a:hlinkClick r:id="rId2" action="ppaction://hlinkfile"/>
          </p:cNvPr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939408" y="1319915"/>
            <a:ext cx="3624262" cy="262413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  <a:headEnd/>
            <a:tailEnd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22" name="矩形 21">
            <a:hlinkClick r:id="rId2" action="ppaction://hlinkfile"/>
          </p:cNvPr>
          <p:cNvSpPr/>
          <p:nvPr/>
        </p:nvSpPr>
        <p:spPr>
          <a:xfrm>
            <a:off x="4735513" y="1377950"/>
            <a:ext cx="3892550" cy="12827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0" hangingPunct="0">
              <a:lnSpc>
                <a:spcPct val="130000"/>
              </a:lnSpc>
            </a:pPr>
            <a:r>
              <a:rPr lang="zh-CN" altLang="en-US" sz="32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课本剧</a:t>
            </a:r>
            <a:r>
              <a:rPr lang="en-US" altLang="zh-CN" sz="32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32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草船借箭</a:t>
            </a:r>
            <a:r>
              <a:rPr lang="en-US" altLang="zh-CN" sz="32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endParaRPr lang="en-US" altLang="zh-CN" sz="3200" b="1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0" hangingPunct="0">
              <a:lnSpc>
                <a:spcPct val="130000"/>
              </a:lnSpc>
            </a:pPr>
            <a:r>
              <a:rPr lang="zh-CN" altLang="en-US" sz="32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片段</a:t>
            </a:r>
            <a:endParaRPr lang="zh-CN" altLang="en-US" sz="20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47" name="组合 9"/>
          <p:cNvGrpSpPr/>
          <p:nvPr/>
        </p:nvGrpSpPr>
        <p:grpSpPr bwMode="auto">
          <a:xfrm>
            <a:off x="584200" y="911225"/>
            <a:ext cx="3954463" cy="584200"/>
            <a:chOff x="873840" y="1098590"/>
            <a:chExt cx="3954547" cy="584775"/>
          </a:xfrm>
        </p:grpSpPr>
        <p:sp>
          <p:nvSpPr>
            <p:cNvPr id="5" name="矩形 4"/>
            <p:cNvSpPr/>
            <p:nvPr/>
          </p:nvSpPr>
          <p:spPr>
            <a:xfrm>
              <a:off x="1348513" y="1098590"/>
              <a:ext cx="3479874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eaLnBrk="0" hangingPunct="0">
                <a:defRPr/>
              </a:pPr>
              <a:r>
                <a:rPr lang="zh-CN" altLang="en-US" sz="3200" b="1" kern="1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rPr>
                <a:t>排练课本剧的步骤</a:t>
              </a:r>
              <a:endPara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8" name="图片 7"/>
            <p:cNvPicPr>
              <a:picLocks noChangeAspect="1"/>
            </p:cNvPicPr>
            <p:nvPr/>
          </p:nvPicPr>
          <p:blipFill rotWithShape="1">
            <a:blip r:embed="rId1" cstate="email"/>
            <a:srcRect/>
            <a:stretch>
              <a:fillRect/>
            </a:stretch>
          </p:blipFill>
          <p:spPr>
            <a:xfrm rot="20535794">
              <a:off x="873840" y="1141495"/>
              <a:ext cx="503249" cy="498966"/>
            </a:xfrm>
            <a:prstGeom prst="rect">
              <a:avLst/>
            </a:prstGeom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</p:pic>
      </p:grpSp>
      <p:grpSp>
        <p:nvGrpSpPr>
          <p:cNvPr id="6149" name="组合 16"/>
          <p:cNvGrpSpPr/>
          <p:nvPr/>
        </p:nvGrpSpPr>
        <p:grpSpPr bwMode="auto">
          <a:xfrm>
            <a:off x="779463" y="1825625"/>
            <a:ext cx="5429250" cy="584200"/>
            <a:chOff x="1145540" y="1943945"/>
            <a:chExt cx="5429205" cy="585351"/>
          </a:xfrm>
        </p:grpSpPr>
        <p:sp>
          <p:nvSpPr>
            <p:cNvPr id="7185" name="矩形 12"/>
            <p:cNvSpPr>
              <a:spLocks noChangeArrowheads="1"/>
            </p:cNvSpPr>
            <p:nvPr/>
          </p:nvSpPr>
          <p:spPr bwMode="auto">
            <a:xfrm>
              <a:off x="1447163" y="1943945"/>
              <a:ext cx="5127583" cy="585351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0" hangingPunct="0">
                <a:defRPr/>
              </a:pPr>
              <a:r>
                <a:rPr lang="zh-CN" altLang="en-US" sz="3200" b="1" dirty="0">
                  <a:solidFill>
                    <a:srgbClr val="0000FF"/>
                  </a:solidFill>
                  <a:latin typeface="+mj-ea"/>
                  <a:ea typeface="+mj-ea"/>
                </a:rPr>
                <a:t>确定故事内容。</a:t>
              </a:r>
              <a:r>
                <a:rPr lang="zh-CN" altLang="en-US" sz="3200" b="1" dirty="0">
                  <a:solidFill>
                    <a:srgbClr val="FF0000"/>
                  </a:solidFill>
                  <a:latin typeface="+mj-ea"/>
                  <a:ea typeface="+mj-ea"/>
                </a:rPr>
                <a:t>（选课文）</a:t>
              </a:r>
              <a:endParaRPr lang="en-US" altLang="zh-CN" sz="3200" b="1" dirty="0">
                <a:solidFill>
                  <a:srgbClr val="FF0000"/>
                </a:solidFill>
                <a:latin typeface="+mj-ea"/>
                <a:ea typeface="+mj-ea"/>
              </a:endParaRPr>
            </a:p>
          </p:txBody>
        </p:sp>
        <p:grpSp>
          <p:nvGrpSpPr>
            <p:cNvPr id="8198" name="组合 15"/>
            <p:cNvGrpSpPr/>
            <p:nvPr/>
          </p:nvGrpSpPr>
          <p:grpSpPr bwMode="auto">
            <a:xfrm>
              <a:off x="1145540" y="2131557"/>
              <a:ext cx="276066" cy="276066"/>
              <a:chOff x="809784" y="2110125"/>
              <a:chExt cx="276066" cy="276066"/>
            </a:xfrm>
          </p:grpSpPr>
          <p:sp>
            <p:nvSpPr>
              <p:cNvPr id="14" name="椭圆 13"/>
              <p:cNvSpPr/>
              <p:nvPr/>
            </p:nvSpPr>
            <p:spPr>
              <a:xfrm>
                <a:off x="809784" y="2110207"/>
                <a:ext cx="276223" cy="276769"/>
              </a:xfrm>
              <a:prstGeom prst="ellipse">
                <a:avLst/>
              </a:prstGeom>
              <a:noFill/>
              <a:ln w="25400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0" hangingPunct="0">
                  <a:defRPr/>
                </a:pPr>
                <a:endParaRPr lang="zh-CN" altLang="en-US">
                  <a:latin typeface="+mj-ea"/>
                  <a:ea typeface="+mj-ea"/>
                </a:endParaRPr>
              </a:p>
            </p:txBody>
          </p:sp>
          <p:sp>
            <p:nvSpPr>
              <p:cNvPr id="15" name="椭圆 14"/>
              <p:cNvSpPr/>
              <p:nvPr/>
            </p:nvSpPr>
            <p:spPr>
              <a:xfrm>
                <a:off x="879633" y="2180195"/>
                <a:ext cx="136524" cy="136794"/>
              </a:xfrm>
              <a:prstGeom prst="ellipse">
                <a:avLst/>
              </a:prstGeom>
              <a:noFill/>
              <a:ln w="25400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0" hangingPunct="0">
                  <a:defRPr/>
                </a:pPr>
                <a:endParaRPr lang="zh-CN" altLang="en-US">
                  <a:latin typeface="+mj-ea"/>
                  <a:ea typeface="+mj-ea"/>
                </a:endParaRPr>
              </a:p>
            </p:txBody>
          </p:sp>
        </p:grpSp>
      </p:grpSp>
      <p:grpSp>
        <p:nvGrpSpPr>
          <p:cNvPr id="6150" name="组合 23"/>
          <p:cNvGrpSpPr/>
          <p:nvPr/>
        </p:nvGrpSpPr>
        <p:grpSpPr bwMode="auto">
          <a:xfrm>
            <a:off x="779463" y="2749550"/>
            <a:ext cx="4608512" cy="584200"/>
            <a:chOff x="1140777" y="2761739"/>
            <a:chExt cx="4610032" cy="583765"/>
          </a:xfrm>
        </p:grpSpPr>
        <p:sp>
          <p:nvSpPr>
            <p:cNvPr id="7181" name="矩形 11"/>
            <p:cNvSpPr>
              <a:spLocks noChangeArrowheads="1"/>
            </p:cNvSpPr>
            <p:nvPr/>
          </p:nvSpPr>
          <p:spPr bwMode="auto">
            <a:xfrm>
              <a:off x="1445678" y="2761739"/>
              <a:ext cx="4305131" cy="583765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0" hangingPunct="0">
                <a:defRPr/>
              </a:pPr>
              <a:r>
                <a:rPr lang="zh-CN" altLang="en-US" sz="3200" b="1" dirty="0">
                  <a:solidFill>
                    <a:srgbClr val="0000FF"/>
                  </a:solidFill>
                  <a:latin typeface="+mj-ea"/>
                  <a:ea typeface="+mj-ea"/>
                </a:rPr>
                <a:t>分配角色。</a:t>
              </a:r>
              <a:r>
                <a:rPr lang="zh-CN" altLang="en-US" sz="3200" b="1" dirty="0">
                  <a:solidFill>
                    <a:srgbClr val="FF0000"/>
                  </a:solidFill>
                  <a:latin typeface="+mj-ea"/>
                  <a:ea typeface="+mj-ea"/>
                </a:rPr>
                <a:t>（分角色）</a:t>
              </a:r>
              <a:endParaRPr lang="en-US" altLang="zh-CN" sz="3200" b="1" dirty="0">
                <a:solidFill>
                  <a:srgbClr val="FF0000"/>
                </a:solidFill>
                <a:latin typeface="+mj-ea"/>
                <a:ea typeface="+mj-ea"/>
              </a:endParaRPr>
            </a:p>
          </p:txBody>
        </p:sp>
        <p:grpSp>
          <p:nvGrpSpPr>
            <p:cNvPr id="8203" name="组合 17"/>
            <p:cNvGrpSpPr/>
            <p:nvPr/>
          </p:nvGrpSpPr>
          <p:grpSpPr bwMode="auto">
            <a:xfrm>
              <a:off x="1140777" y="2916093"/>
              <a:ext cx="276066" cy="276066"/>
              <a:chOff x="809784" y="2110125"/>
              <a:chExt cx="276066" cy="276066"/>
            </a:xfrm>
          </p:grpSpPr>
          <p:sp>
            <p:nvSpPr>
              <p:cNvPr id="19" name="椭圆 18"/>
              <p:cNvSpPr/>
              <p:nvPr/>
            </p:nvSpPr>
            <p:spPr>
              <a:xfrm>
                <a:off x="809784" y="2109644"/>
                <a:ext cx="276316" cy="276019"/>
              </a:xfrm>
              <a:prstGeom prst="ellipse">
                <a:avLst/>
              </a:prstGeom>
              <a:noFill/>
              <a:ln w="25400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0" hangingPunct="0">
                  <a:defRPr/>
                </a:pPr>
                <a:endParaRPr lang="zh-CN" altLang="en-US">
                  <a:latin typeface="+mj-ea"/>
                  <a:ea typeface="+mj-ea"/>
                </a:endParaRPr>
              </a:p>
            </p:txBody>
          </p:sp>
          <p:sp>
            <p:nvSpPr>
              <p:cNvPr id="20" name="椭圆 19"/>
              <p:cNvSpPr/>
              <p:nvPr/>
            </p:nvSpPr>
            <p:spPr>
              <a:xfrm>
                <a:off x="879657" y="2179442"/>
                <a:ext cx="136570" cy="136423"/>
              </a:xfrm>
              <a:prstGeom prst="ellipse">
                <a:avLst/>
              </a:prstGeom>
              <a:noFill/>
              <a:ln w="25400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0" hangingPunct="0">
                  <a:defRPr/>
                </a:pPr>
                <a:endParaRPr lang="zh-CN" altLang="en-US">
                  <a:latin typeface="+mj-ea"/>
                  <a:ea typeface="+mj-ea"/>
                </a:endParaRPr>
              </a:p>
            </p:txBody>
          </p:sp>
        </p:grpSp>
      </p:grpSp>
      <p:grpSp>
        <p:nvGrpSpPr>
          <p:cNvPr id="3" name="组合 2"/>
          <p:cNvGrpSpPr/>
          <p:nvPr/>
        </p:nvGrpSpPr>
        <p:grpSpPr bwMode="auto">
          <a:xfrm>
            <a:off x="779463" y="3676650"/>
            <a:ext cx="5432425" cy="584200"/>
            <a:chOff x="812800" y="3614738"/>
            <a:chExt cx="5433127" cy="584775"/>
          </a:xfrm>
        </p:grpSpPr>
        <p:sp>
          <p:nvSpPr>
            <p:cNvPr id="7177" name="矩形 10"/>
            <p:cNvSpPr>
              <a:spLocks noChangeArrowheads="1"/>
            </p:cNvSpPr>
            <p:nvPr/>
          </p:nvSpPr>
          <p:spPr bwMode="auto">
            <a:xfrm>
              <a:off x="1117639" y="3614738"/>
              <a:ext cx="5128288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0" hangingPunct="0">
                <a:defRPr/>
              </a:pPr>
              <a:r>
                <a:rPr lang="zh-CN" altLang="en-US" sz="3200" b="1" dirty="0">
                  <a:solidFill>
                    <a:srgbClr val="0000FF"/>
                  </a:solidFill>
                  <a:latin typeface="+mj-ea"/>
                  <a:ea typeface="+mj-ea"/>
                </a:rPr>
                <a:t>商讨如何表演。</a:t>
              </a:r>
              <a:r>
                <a:rPr lang="zh-CN" altLang="en-US" sz="3200" b="1" dirty="0">
                  <a:solidFill>
                    <a:srgbClr val="FF0000"/>
                  </a:solidFill>
                  <a:latin typeface="+mj-ea"/>
                  <a:ea typeface="+mj-ea"/>
                </a:rPr>
                <a:t>（怎么演）</a:t>
              </a:r>
              <a:endParaRPr lang="zh-CN" altLang="en-US" sz="3200" b="1" dirty="0">
                <a:solidFill>
                  <a:srgbClr val="FF0000"/>
                </a:solidFill>
                <a:latin typeface="+mj-ea"/>
                <a:ea typeface="+mj-ea"/>
              </a:endParaRPr>
            </a:p>
          </p:txBody>
        </p:sp>
        <p:grpSp>
          <p:nvGrpSpPr>
            <p:cNvPr id="8208" name="组合 20"/>
            <p:cNvGrpSpPr/>
            <p:nvPr/>
          </p:nvGrpSpPr>
          <p:grpSpPr bwMode="auto">
            <a:xfrm>
              <a:off x="812800" y="3770313"/>
              <a:ext cx="274638" cy="274637"/>
              <a:chOff x="809784" y="2110125"/>
              <a:chExt cx="276066" cy="276066"/>
            </a:xfrm>
          </p:grpSpPr>
          <p:sp>
            <p:nvSpPr>
              <p:cNvPr id="22" name="椭圆 21"/>
              <p:cNvSpPr/>
              <p:nvPr/>
            </p:nvSpPr>
            <p:spPr>
              <a:xfrm>
                <a:off x="809784" y="2110279"/>
                <a:ext cx="276100" cy="276339"/>
              </a:xfrm>
              <a:prstGeom prst="ellipse">
                <a:avLst/>
              </a:prstGeom>
              <a:noFill/>
              <a:ln w="25400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0" hangingPunct="0">
                  <a:defRPr/>
                </a:pPr>
                <a:endParaRPr lang="zh-CN" altLang="en-US">
                  <a:latin typeface="+mj-ea"/>
                  <a:ea typeface="+mj-ea"/>
                </a:endParaRPr>
              </a:p>
            </p:txBody>
          </p:sp>
          <p:sp>
            <p:nvSpPr>
              <p:cNvPr id="23" name="椭圆 22"/>
              <p:cNvSpPr/>
              <p:nvPr/>
            </p:nvSpPr>
            <p:spPr>
              <a:xfrm>
                <a:off x="878410" y="2178965"/>
                <a:ext cx="138849" cy="138967"/>
              </a:xfrm>
              <a:prstGeom prst="ellipse">
                <a:avLst/>
              </a:prstGeom>
              <a:noFill/>
              <a:ln w="25400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0" hangingPunct="0">
                  <a:defRPr/>
                </a:pPr>
                <a:endParaRPr lang="zh-CN" altLang="en-US">
                  <a:latin typeface="+mj-ea"/>
                  <a:ea typeface="+mj-ea"/>
                </a:endParaRPr>
              </a:p>
            </p:txBody>
          </p:sp>
        </p:grpSp>
      </p:grpSp>
      <p:grpSp>
        <p:nvGrpSpPr>
          <p:cNvPr id="2" name="组合 1"/>
          <p:cNvGrpSpPr/>
          <p:nvPr/>
        </p:nvGrpSpPr>
        <p:grpSpPr bwMode="auto">
          <a:xfrm>
            <a:off x="5942013" y="1169988"/>
            <a:ext cx="2478087" cy="2930525"/>
            <a:chOff x="6075056" y="1557812"/>
            <a:chExt cx="2478088" cy="2930051"/>
          </a:xfrm>
        </p:grpSpPr>
        <p:pic>
          <p:nvPicPr>
            <p:cNvPr id="27" name="图片 26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6075056" y="3770429"/>
              <a:ext cx="2478088" cy="717434"/>
            </a:xfrm>
            <a:prstGeom prst="rect">
              <a:avLst/>
            </a:prstGeom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8213" name="图片 28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6458612" y="1557812"/>
              <a:ext cx="1771917" cy="24939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75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75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 rot="21040134">
            <a:off x="2347913" y="2439258"/>
            <a:ext cx="3938587" cy="180975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  <a:headEnd/>
            <a:tailEnd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3625850" y="2241550"/>
            <a:ext cx="1795463" cy="2393950"/>
          </a:xfrm>
          <a:prstGeom prst="rect">
            <a:avLst/>
          </a:prstGeom>
          <a:ln w="63500">
            <a:solidFill>
              <a:schemeClr val="bg1"/>
            </a:solidFill>
            <a:miter lim="800000"/>
            <a:headEnd/>
            <a:tailEnd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3" cstate="email"/>
          <a:srcRect/>
          <a:stretch>
            <a:fillRect/>
          </a:stretch>
        </p:blipFill>
        <p:spPr>
          <a:xfrm>
            <a:off x="2508250" y="2251075"/>
            <a:ext cx="3808413" cy="2414588"/>
          </a:xfrm>
          <a:prstGeom prst="rect">
            <a:avLst/>
          </a:prstGeom>
          <a:ln w="63500">
            <a:solidFill>
              <a:schemeClr val="bg1"/>
            </a:solidFill>
            <a:miter lim="800000"/>
            <a:headEnd/>
            <a:tailEnd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2466974" y="2301145"/>
            <a:ext cx="4064000" cy="2343150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grpSp>
        <p:nvGrpSpPr>
          <p:cNvPr id="7171" name="组合 34"/>
          <p:cNvGrpSpPr/>
          <p:nvPr/>
        </p:nvGrpSpPr>
        <p:grpSpPr bwMode="auto">
          <a:xfrm>
            <a:off x="2921000" y="311150"/>
            <a:ext cx="3552825" cy="849313"/>
            <a:chOff x="1940936" y="3835368"/>
            <a:chExt cx="3553821" cy="850433"/>
          </a:xfrm>
        </p:grpSpPr>
        <p:pic>
          <p:nvPicPr>
            <p:cNvPr id="9222" name="图片 33"/>
            <p:cNvPicPr>
              <a:picLocks noChangeAspect="1" noChangeArrowheads="1"/>
            </p:cNvPicPr>
            <p:nvPr/>
          </p:nvPicPr>
          <p:blipFill>
            <a:blip r:embed="rId5" cstate="email"/>
            <a:srcRect/>
            <a:stretch>
              <a:fillRect/>
            </a:stretch>
          </p:blipFill>
          <p:spPr bwMode="auto">
            <a:xfrm rot="5400000" flipV="1">
              <a:off x="3292629" y="2483673"/>
              <a:ext cx="850433" cy="35538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223" name="文本框 17"/>
            <p:cNvSpPr txBox="1">
              <a:spLocks noChangeArrowheads="1"/>
            </p:cNvSpPr>
            <p:nvPr/>
          </p:nvSpPr>
          <p:spPr bwMode="auto">
            <a:xfrm>
              <a:off x="2261842" y="3888919"/>
              <a:ext cx="3232915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0" hangingPunct="0"/>
              <a:r>
                <a:rPr lang="zh-CN" altLang="en-US" sz="3200" b="1">
                  <a:solidFill>
                    <a:srgbClr val="FFFF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确定故事内容</a:t>
              </a:r>
              <a:endParaRPr lang="zh-CN" altLang="en-US" sz="3200" b="1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7172" name="组合 9"/>
          <p:cNvGrpSpPr/>
          <p:nvPr/>
        </p:nvGrpSpPr>
        <p:grpSpPr bwMode="auto">
          <a:xfrm>
            <a:off x="738188" y="1273175"/>
            <a:ext cx="7489825" cy="584200"/>
            <a:chOff x="1145540" y="1943945"/>
            <a:chExt cx="7488413" cy="585351"/>
          </a:xfrm>
        </p:grpSpPr>
        <p:sp>
          <p:nvSpPr>
            <p:cNvPr id="9225" name="矩形 10"/>
            <p:cNvSpPr>
              <a:spLocks noChangeArrowheads="1"/>
            </p:cNvSpPr>
            <p:nvPr/>
          </p:nvSpPr>
          <p:spPr bwMode="auto">
            <a:xfrm>
              <a:off x="1446459" y="1943945"/>
              <a:ext cx="7187494" cy="5853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学过的课文中，哪一篇适合演课本剧。</a:t>
              </a:r>
              <a:endPara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9226" name="组合 11"/>
            <p:cNvGrpSpPr/>
            <p:nvPr/>
          </p:nvGrpSpPr>
          <p:grpSpPr bwMode="auto">
            <a:xfrm>
              <a:off x="1145540" y="2131557"/>
              <a:ext cx="276066" cy="276066"/>
              <a:chOff x="809784" y="2110125"/>
              <a:chExt cx="276066" cy="276066"/>
            </a:xfrm>
          </p:grpSpPr>
          <p:sp>
            <p:nvSpPr>
              <p:cNvPr id="13" name="椭圆 12"/>
              <p:cNvSpPr/>
              <p:nvPr/>
            </p:nvSpPr>
            <p:spPr>
              <a:xfrm>
                <a:off x="809784" y="2110207"/>
                <a:ext cx="276173" cy="276769"/>
              </a:xfrm>
              <a:prstGeom prst="ellipse">
                <a:avLst/>
              </a:prstGeom>
              <a:noFill/>
              <a:ln w="25400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0" hangingPunct="0">
                  <a:defRPr/>
                </a:pPr>
                <a:endParaRPr lang="zh-CN" altLang="en-US"/>
              </a:p>
            </p:txBody>
          </p:sp>
          <p:sp>
            <p:nvSpPr>
              <p:cNvPr id="14" name="椭圆 13"/>
              <p:cNvSpPr/>
              <p:nvPr/>
            </p:nvSpPr>
            <p:spPr>
              <a:xfrm>
                <a:off x="879621" y="2180195"/>
                <a:ext cx="136499" cy="136794"/>
              </a:xfrm>
              <a:prstGeom prst="ellipse">
                <a:avLst/>
              </a:prstGeom>
              <a:noFill/>
              <a:ln w="25400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0" hangingPunct="0">
                  <a:defRPr/>
                </a:pPr>
                <a:endParaRPr lang="zh-CN" altLang="en-US"/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5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750"/>
                            </p:stCondLst>
                            <p:childTnLst>
                              <p:par>
                                <p:cTn id="27" presetID="42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0"/>
                            </p:stCondLst>
                            <p:childTnLst>
                              <p:par>
                                <p:cTn id="33" presetID="42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194" name="组合 34"/>
          <p:cNvGrpSpPr/>
          <p:nvPr/>
        </p:nvGrpSpPr>
        <p:grpSpPr bwMode="auto">
          <a:xfrm>
            <a:off x="3309938" y="587375"/>
            <a:ext cx="2524125" cy="866775"/>
            <a:chOff x="1940936" y="3835368"/>
            <a:chExt cx="3553821" cy="850433"/>
          </a:xfrm>
        </p:grpSpPr>
        <p:pic>
          <p:nvPicPr>
            <p:cNvPr id="10242" name="图片 33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 rot="5400000" flipV="1">
              <a:off x="3292629" y="2483673"/>
              <a:ext cx="850433" cy="35538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243" name="文本框 17"/>
            <p:cNvSpPr txBox="1">
              <a:spLocks noChangeArrowheads="1"/>
            </p:cNvSpPr>
            <p:nvPr/>
          </p:nvSpPr>
          <p:spPr bwMode="auto">
            <a:xfrm>
              <a:off x="2261842" y="3888919"/>
              <a:ext cx="3232915" cy="6341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0" hangingPunct="0"/>
              <a:r>
                <a:rPr lang="zh-CN" altLang="en-US" sz="3600" b="1">
                  <a:solidFill>
                    <a:srgbClr val="FFFF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分配角色</a:t>
              </a:r>
              <a:endParaRPr lang="zh-CN" altLang="en-US" sz="3600" b="1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 bwMode="auto">
          <a:xfrm>
            <a:off x="1196975" y="2038350"/>
            <a:ext cx="7175500" cy="2265363"/>
            <a:chOff x="1197674" y="1865948"/>
            <a:chExt cx="7175152" cy="2265590"/>
          </a:xfrm>
        </p:grpSpPr>
        <p:sp>
          <p:nvSpPr>
            <p:cNvPr id="10245" name="矩形 5"/>
            <p:cNvSpPr>
              <a:spLocks noChangeArrowheads="1"/>
            </p:cNvSpPr>
            <p:nvPr/>
          </p:nvSpPr>
          <p:spPr bwMode="auto">
            <a:xfrm>
              <a:off x="4164101" y="2035639"/>
              <a:ext cx="4208725" cy="19983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0" hangingPunct="0">
                <a:lnSpc>
                  <a:spcPct val="120000"/>
                </a:lnSpc>
              </a:pPr>
              <a:r>
                <a:rPr lang="zh-CN" altLang="en-US" sz="36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    不同身份、性格的角色，适合分配给谁。</a:t>
              </a:r>
              <a:endPara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10246" name="图片 7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1197674" y="3517465"/>
              <a:ext cx="2378723" cy="6140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3" name="图片 12"/>
            <p:cNvPicPr>
              <a:picLocks noChangeAspect="1"/>
            </p:cNvPicPr>
            <p:nvPr/>
          </p:nvPicPr>
          <p:blipFill rotWithShape="1">
            <a:blip r:embed="rId3" cstate="email"/>
            <a:srcRect/>
            <a:stretch>
              <a:fillRect/>
            </a:stretch>
          </p:blipFill>
          <p:spPr>
            <a:xfrm>
              <a:off x="1583418" y="1865948"/>
              <a:ext cx="1558849" cy="1832159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218" name="组合 34"/>
          <p:cNvGrpSpPr/>
          <p:nvPr/>
        </p:nvGrpSpPr>
        <p:grpSpPr bwMode="auto">
          <a:xfrm>
            <a:off x="2921000" y="311150"/>
            <a:ext cx="3552825" cy="849313"/>
            <a:chOff x="1940936" y="3835368"/>
            <a:chExt cx="3553821" cy="850433"/>
          </a:xfrm>
        </p:grpSpPr>
        <p:pic>
          <p:nvPicPr>
            <p:cNvPr id="11266" name="图片 33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 rot="5400000" flipV="1">
              <a:off x="3292629" y="2483673"/>
              <a:ext cx="850433" cy="35538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267" name="文本框 17"/>
            <p:cNvSpPr txBox="1">
              <a:spLocks noChangeArrowheads="1"/>
            </p:cNvSpPr>
            <p:nvPr/>
          </p:nvSpPr>
          <p:spPr bwMode="auto">
            <a:xfrm>
              <a:off x="2261842" y="3888919"/>
              <a:ext cx="3232915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0" hangingPunct="0"/>
              <a:r>
                <a:rPr lang="zh-CN" altLang="en-US" sz="3200" b="1" dirty="0">
                  <a:solidFill>
                    <a:srgbClr val="FFFF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商讨如何表演</a:t>
              </a:r>
              <a:endParaRPr lang="zh-CN" altLang="en-US" sz="3200" b="1" dirty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 bwMode="auto">
          <a:xfrm>
            <a:off x="566738" y="1438275"/>
            <a:ext cx="8008937" cy="3375025"/>
            <a:chOff x="539749" y="1362075"/>
            <a:chExt cx="8007948" cy="3374907"/>
          </a:xfrm>
        </p:grpSpPr>
        <p:sp>
          <p:nvSpPr>
            <p:cNvPr id="5" name="矩形 4"/>
            <p:cNvSpPr/>
            <p:nvPr/>
          </p:nvSpPr>
          <p:spPr>
            <a:xfrm>
              <a:off x="539749" y="1362075"/>
              <a:ext cx="5657151" cy="3374907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eaLnBrk="0" hangingPunct="0">
                <a:lnSpc>
                  <a:spcPct val="130000"/>
                </a:lnSpc>
                <a:spcAft>
                  <a:spcPts val="0"/>
                </a:spcAft>
                <a:defRPr/>
              </a:pPr>
              <a:r>
                <a:rPr lang="en-US" altLang="zh-CN" sz="2800" b="1" kern="100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    </a:t>
              </a:r>
              <a:r>
                <a:rPr lang="zh-CN" altLang="en-US" sz="2800" b="1" kern="100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怎么演好故事中的每个角色。可以从角色的台词、表情、动作等方面进行讨论。如，怎么把课文中叙述的语言改为人物的对话，表演时可以加上哪些表情和动作，需要准备哪些服装和道具。</a:t>
              </a:r>
              <a:endParaRPr lang="zh-CN" altLang="zh-CN" sz="2800" b="1" kern="1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pic>
          <p:nvPicPr>
            <p:cNvPr id="11270" name="图片 5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6345957" y="3438782"/>
              <a:ext cx="2201740" cy="5679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2" name="图片 11"/>
            <p:cNvPicPr>
              <a:picLocks noChangeAspect="1"/>
            </p:cNvPicPr>
            <p:nvPr/>
          </p:nvPicPr>
          <p:blipFill rotWithShape="1">
            <a:blip r:embed="rId3" cstate="email"/>
            <a:srcRect/>
            <a:stretch>
              <a:fillRect/>
            </a:stretch>
          </p:blipFill>
          <p:spPr>
            <a:xfrm>
              <a:off x="7473093" y="2898721"/>
              <a:ext cx="796827" cy="673076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 rotWithShape="1">
            <a:blip r:embed="rId4" cstate="email"/>
            <a:srcRect/>
            <a:stretch>
              <a:fillRect/>
            </a:stretch>
          </p:blipFill>
          <p:spPr>
            <a:xfrm>
              <a:off x="6298488" y="1766874"/>
              <a:ext cx="1293652" cy="1831911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289" name="组合 4"/>
          <p:cNvGrpSpPr/>
          <p:nvPr/>
        </p:nvGrpSpPr>
        <p:grpSpPr bwMode="auto">
          <a:xfrm>
            <a:off x="65088" y="158750"/>
            <a:ext cx="1811337" cy="728663"/>
            <a:chOff x="101599" y="896786"/>
            <a:chExt cx="1810128" cy="728309"/>
          </a:xfrm>
        </p:grpSpPr>
        <p:pic>
          <p:nvPicPr>
            <p:cNvPr id="12290" name="图片 5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101599" y="896786"/>
              <a:ext cx="1797428" cy="728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291" name="文本框 6"/>
            <p:cNvSpPr txBox="1">
              <a:spLocks noChangeArrowheads="1"/>
            </p:cNvSpPr>
            <p:nvPr/>
          </p:nvSpPr>
          <p:spPr bwMode="auto">
            <a:xfrm>
              <a:off x="284358" y="957840"/>
              <a:ext cx="1627369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2800" b="1" dirty="0">
                  <a:solidFill>
                    <a:srgbClr val="00863D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交际范例</a:t>
              </a:r>
              <a:endParaRPr lang="zh-CN" altLang="en-US" sz="2800" b="1" dirty="0">
                <a:solidFill>
                  <a:srgbClr val="00863D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10243" name="组合 4"/>
          <p:cNvGrpSpPr/>
          <p:nvPr/>
        </p:nvGrpSpPr>
        <p:grpSpPr bwMode="auto">
          <a:xfrm>
            <a:off x="566738" y="952500"/>
            <a:ext cx="6429375" cy="554038"/>
            <a:chOff x="900299" y="1136100"/>
            <a:chExt cx="6430035" cy="554503"/>
          </a:xfrm>
        </p:grpSpPr>
        <p:sp>
          <p:nvSpPr>
            <p:cNvPr id="6" name="矩形 5"/>
            <p:cNvSpPr/>
            <p:nvPr/>
          </p:nvSpPr>
          <p:spPr>
            <a:xfrm>
              <a:off x="1348020" y="1136100"/>
              <a:ext cx="5982314" cy="55450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eaLnBrk="0" hangingPunct="0">
                <a:defRPr/>
              </a:pPr>
              <a:r>
                <a:rPr lang="zh-CN" altLang="en-US" sz="3000" b="1" kern="1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rPr>
                <a:t>排演</a:t>
              </a:r>
              <a:r>
                <a:rPr lang="en-US" altLang="zh-CN" sz="3000" b="1" kern="1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rPr>
                <a:t>《</a:t>
              </a:r>
              <a:r>
                <a:rPr lang="zh-CN" altLang="en-US" sz="3000" b="1" kern="1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rPr>
                <a:t>草船借箭</a:t>
              </a:r>
              <a:r>
                <a:rPr lang="en-US" altLang="zh-CN" sz="3000" b="1" kern="1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rPr>
                <a:t>》</a:t>
              </a:r>
              <a:r>
                <a:rPr lang="zh-CN" altLang="en-US" sz="3000" b="1" kern="100" dirty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rPr>
                <a:t>第</a:t>
              </a:r>
              <a:r>
                <a:rPr lang="en-US" altLang="zh-CN" sz="3000" b="1" kern="100" dirty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rPr>
                <a:t>1</a:t>
              </a:r>
              <a:r>
                <a:rPr lang="zh-CN" altLang="en-US" sz="3000" b="1" kern="100" dirty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rPr>
                <a:t>、</a:t>
              </a:r>
              <a:r>
                <a:rPr lang="en-US" altLang="zh-CN" sz="3000" b="1" kern="100" dirty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rPr>
                <a:t>2</a:t>
              </a:r>
              <a:r>
                <a:rPr lang="zh-CN" altLang="en-US" sz="3000" b="1" kern="100" dirty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rPr>
                <a:t>自然段</a:t>
              </a:r>
              <a:r>
                <a:rPr lang="zh-CN" altLang="en-US" sz="3000" b="1" kern="1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rPr>
                <a:t>。</a:t>
              </a:r>
              <a:endParaRPr lang="zh-CN" altLang="en-US" sz="30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7" name="图片 6"/>
            <p:cNvPicPr>
              <a:picLocks noChangeAspect="1"/>
            </p:cNvPicPr>
            <p:nvPr/>
          </p:nvPicPr>
          <p:blipFill rotWithShape="1">
            <a:blip r:embed="rId2" cstate="email"/>
            <a:srcRect/>
            <a:stretch>
              <a:fillRect/>
            </a:stretch>
          </p:blipFill>
          <p:spPr>
            <a:xfrm rot="20535794">
              <a:off x="900299" y="1194887"/>
              <a:ext cx="452483" cy="449639"/>
            </a:xfrm>
            <a:prstGeom prst="rect">
              <a:avLst/>
            </a:prstGeom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</p:pic>
      </p:grpSp>
      <p:sp>
        <p:nvSpPr>
          <p:cNvPr id="10244" name="矩形 8"/>
          <p:cNvSpPr>
            <a:spLocks noChangeArrowheads="1"/>
          </p:cNvSpPr>
          <p:nvPr/>
        </p:nvSpPr>
        <p:spPr bwMode="auto">
          <a:xfrm>
            <a:off x="509588" y="1743075"/>
            <a:ext cx="3481387" cy="539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时间</a:t>
            </a:r>
            <a:r>
              <a:rPr lang="zh-CN" altLang="en-US" sz="28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：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公元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208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年冬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245" name="矩形 9"/>
          <p:cNvSpPr>
            <a:spLocks noChangeArrowheads="1"/>
          </p:cNvSpPr>
          <p:nvPr/>
        </p:nvSpPr>
        <p:spPr bwMode="auto">
          <a:xfrm>
            <a:off x="414338" y="3251200"/>
            <a:ext cx="7823200" cy="1643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人物</a:t>
            </a:r>
            <a:r>
              <a:rPr lang="zh-CN" altLang="en-US" sz="28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：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诸葛亮</a:t>
            </a:r>
            <a:r>
              <a:rPr lang="zh-CN" altLang="en-US" sz="28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：</a:t>
            </a:r>
            <a:r>
              <a:rPr lang="zh-CN" altLang="en-US" sz="2800" b="1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刘备军师   </a:t>
            </a:r>
            <a:endParaRPr lang="en-US" altLang="zh-CN" sz="2800" b="1" dirty="0">
              <a:solidFill>
                <a:srgbClr val="00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eaLnBrk="0" hangingPunct="0">
              <a:lnSpc>
                <a:spcPct val="120000"/>
              </a:lnSpc>
            </a:pP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仿宋" panose="02010609060101010101" pitchFamily="49" charset="-122"/>
              </a:rPr>
              <a:t>      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周瑜</a:t>
            </a:r>
            <a:r>
              <a:rPr lang="zh-CN" altLang="en-US" sz="28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：</a:t>
            </a:r>
            <a:r>
              <a:rPr lang="zh-CN" altLang="en-US" sz="2800" b="1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吴国水军大都督</a:t>
            </a:r>
            <a:endParaRPr lang="zh-CN" altLang="en-US" sz="2800" b="1" dirty="0">
              <a:solidFill>
                <a:srgbClr val="00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eaLnBrk="0" hangingPunct="0">
              <a:lnSpc>
                <a:spcPct val="120000"/>
              </a:lnSpc>
            </a:pP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</a:t>
            </a:r>
            <a:endParaRPr lang="zh-CN" altLang="en-US" sz="2800" b="1" dirty="0">
              <a:solidFill>
                <a:srgbClr val="00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10246" name="矩形 10"/>
          <p:cNvSpPr>
            <a:spLocks noChangeArrowheads="1"/>
          </p:cNvSpPr>
          <p:nvPr/>
        </p:nvSpPr>
        <p:spPr bwMode="auto">
          <a:xfrm>
            <a:off x="476250" y="2486025"/>
            <a:ext cx="1987550" cy="54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地点</a:t>
            </a:r>
            <a:r>
              <a:rPr lang="zh-CN" altLang="en-US" sz="28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：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东吴</a:t>
            </a:r>
            <a:endParaRPr lang="zh-CN" altLang="en-US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3" cstate="email"/>
          <a:srcRect/>
          <a:stretch>
            <a:fillRect/>
          </a:stretch>
        </p:blipFill>
        <p:spPr>
          <a:xfrm>
            <a:off x="4879295" y="1612582"/>
            <a:ext cx="3552140" cy="15460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75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750"/>
                                        <p:tgtEl>
                                          <p:spTgt spid="10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0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750"/>
                                        <p:tgtEl>
                                          <p:spTgt spid="10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4" grpId="0"/>
      <p:bldP spid="10245" grpId="0"/>
      <p:bldP spid="1024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矩形 2"/>
          <p:cNvSpPr>
            <a:spLocks noChangeArrowheads="1"/>
          </p:cNvSpPr>
          <p:nvPr/>
        </p:nvSpPr>
        <p:spPr bwMode="auto">
          <a:xfrm>
            <a:off x="365125" y="244475"/>
            <a:ext cx="8359775" cy="415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lnSpc>
                <a:spcPct val="130000"/>
              </a:lnSpc>
            </a:pPr>
            <a:r>
              <a:rPr lang="zh-CN" altLang="en-US" sz="29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［幕启。周瑜把诸葛亮请到帐下。］</a:t>
            </a:r>
            <a:endParaRPr lang="zh-CN" altLang="en-US" sz="2900" b="1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0" hangingPunct="0">
              <a:lnSpc>
                <a:spcPct val="130000"/>
              </a:lnSpc>
            </a:pPr>
            <a:r>
              <a:rPr lang="zh-CN" altLang="en-US" sz="2900" b="1">
                <a:latin typeface="黑体" panose="02010609060101010101" pitchFamily="49" charset="-122"/>
                <a:ea typeface="黑体" panose="02010609060101010101" pitchFamily="49" charset="-122"/>
              </a:rPr>
              <a:t>周瑜</a:t>
            </a:r>
            <a:r>
              <a:rPr lang="zh-CN" altLang="en-US" sz="2900" b="1">
                <a:latin typeface="仿宋" panose="02010609060101010101" pitchFamily="49" charset="-122"/>
                <a:ea typeface="仿宋" panose="02010609060101010101" pitchFamily="49" charset="-122"/>
              </a:rPr>
              <a:t>：（笑着）即日将与曹军交战，水路交兵，当</a:t>
            </a:r>
            <a:endParaRPr lang="en-US" altLang="zh-CN" sz="2900" b="1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eaLnBrk="0" hangingPunct="0">
              <a:lnSpc>
                <a:spcPct val="130000"/>
              </a:lnSpc>
            </a:pPr>
            <a:r>
              <a:rPr lang="en-US" altLang="zh-CN" sz="2900" b="1">
                <a:latin typeface="仿宋" panose="02010609060101010101" pitchFamily="49" charset="-122"/>
                <a:ea typeface="仿宋" panose="02010609060101010101" pitchFamily="49" charset="-122"/>
              </a:rPr>
              <a:t>      </a:t>
            </a:r>
            <a:r>
              <a:rPr lang="zh-CN" altLang="en-US" sz="2900" b="1">
                <a:latin typeface="仿宋" panose="02010609060101010101" pitchFamily="49" charset="-122"/>
                <a:ea typeface="仿宋" panose="02010609060101010101" pitchFamily="49" charset="-122"/>
              </a:rPr>
              <a:t>以何为先？</a:t>
            </a:r>
            <a:endParaRPr lang="zh-CN" altLang="en-US" sz="2900" b="1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eaLnBrk="0" hangingPunct="0">
              <a:lnSpc>
                <a:spcPct val="130000"/>
              </a:lnSpc>
            </a:pPr>
            <a:r>
              <a:rPr lang="zh-CN" altLang="en-US" sz="2900" b="1">
                <a:latin typeface="黑体" panose="02010609060101010101" pitchFamily="49" charset="-122"/>
                <a:ea typeface="黑体" panose="02010609060101010101" pitchFamily="49" charset="-122"/>
              </a:rPr>
              <a:t>诸葛亮</a:t>
            </a:r>
            <a:r>
              <a:rPr lang="zh-CN" altLang="en-US" sz="2900" b="1">
                <a:latin typeface="仿宋" panose="02010609060101010101" pitchFamily="49" charset="-122"/>
                <a:ea typeface="仿宋" panose="02010609060101010101" pitchFamily="49" charset="-122"/>
              </a:rPr>
              <a:t>：（肯定地说）大江之上，以弓箭为先。</a:t>
            </a:r>
            <a:endParaRPr lang="zh-CN" altLang="en-US" sz="2900" b="1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eaLnBrk="0" hangingPunct="0">
              <a:lnSpc>
                <a:spcPct val="130000"/>
              </a:lnSpc>
            </a:pPr>
            <a:r>
              <a:rPr lang="zh-CN" altLang="en-US" sz="2900" b="1">
                <a:latin typeface="黑体" panose="02010609060101010101" pitchFamily="49" charset="-122"/>
                <a:ea typeface="黑体" panose="02010609060101010101" pitchFamily="49" charset="-122"/>
              </a:rPr>
              <a:t>周瑜</a:t>
            </a:r>
            <a:r>
              <a:rPr lang="zh-CN" altLang="en-US" sz="2900" b="1">
                <a:latin typeface="仿宋" panose="02010609060101010101" pitchFamily="49" charset="-122"/>
                <a:ea typeface="仿宋" panose="02010609060101010101" pitchFamily="49" charset="-122"/>
              </a:rPr>
              <a:t>：（微笑着说）先生之言，甚合吾意。但今军</a:t>
            </a:r>
            <a:endParaRPr lang="en-US" altLang="zh-CN" sz="2900" b="1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eaLnBrk="0" hangingPunct="0">
              <a:lnSpc>
                <a:spcPct val="130000"/>
              </a:lnSpc>
            </a:pPr>
            <a:r>
              <a:rPr lang="en-US" altLang="zh-CN" sz="2900" b="1">
                <a:latin typeface="仿宋" panose="02010609060101010101" pitchFamily="49" charset="-122"/>
                <a:ea typeface="仿宋" panose="02010609060101010101" pitchFamily="49" charset="-122"/>
              </a:rPr>
              <a:t>      </a:t>
            </a:r>
            <a:r>
              <a:rPr lang="zh-CN" altLang="en-US" sz="2900" b="1">
                <a:latin typeface="仿宋" panose="02010609060101010101" pitchFamily="49" charset="-122"/>
                <a:ea typeface="仿宋" panose="02010609060101010101" pitchFamily="49" charset="-122"/>
              </a:rPr>
              <a:t>中缺箭，感烦先生造十万支箭。此系公事，  </a:t>
            </a:r>
            <a:endParaRPr lang="en-US" altLang="zh-CN" sz="2900" b="1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eaLnBrk="0" hangingPunct="0">
              <a:lnSpc>
                <a:spcPct val="130000"/>
              </a:lnSpc>
            </a:pPr>
            <a:r>
              <a:rPr lang="en-US" altLang="zh-CN" sz="2900" b="1">
                <a:latin typeface="仿宋" panose="02010609060101010101" pitchFamily="49" charset="-122"/>
                <a:ea typeface="仿宋" panose="02010609060101010101" pitchFamily="49" charset="-122"/>
              </a:rPr>
              <a:t>      </a:t>
            </a:r>
            <a:r>
              <a:rPr lang="zh-CN" altLang="en-US" sz="2900" b="1">
                <a:latin typeface="仿宋" panose="02010609060101010101" pitchFamily="49" charset="-122"/>
                <a:ea typeface="仿宋" panose="02010609060101010101" pitchFamily="49" charset="-122"/>
              </a:rPr>
              <a:t>先生幸勿推却。</a:t>
            </a:r>
            <a:endParaRPr lang="zh-CN" altLang="en-US" sz="2900" b="1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</p:spTree>
  </p:cSld>
  <p:clrMapOvr>
    <a:masterClrMapping/>
  </p:clrMapOvr>
  <p:transition spd="slow">
    <p:split orient="vert"/>
  </p:transition>
</p:sld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第一PPT模板网-WWW.1PPT.COM 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3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759</Words>
  <Application>WPS 演示</Application>
  <PresentationFormat>全屏显示(16:9)</PresentationFormat>
  <Paragraphs>69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12</vt:i4>
      </vt:variant>
    </vt:vector>
  </HeadingPairs>
  <TitlesOfParts>
    <vt:vector size="28" baseType="lpstr">
      <vt:lpstr>Arial</vt:lpstr>
      <vt:lpstr>宋体</vt:lpstr>
      <vt:lpstr>Wingdings</vt:lpstr>
      <vt:lpstr>Calibri</vt:lpstr>
      <vt:lpstr>Calibri Light</vt:lpstr>
      <vt:lpstr>Calibri</vt:lpstr>
      <vt:lpstr>微软雅黑</vt:lpstr>
      <vt:lpstr>黑体</vt:lpstr>
      <vt:lpstr>楷体</vt:lpstr>
      <vt:lpstr>Times New Roman</vt:lpstr>
      <vt:lpstr>仿宋</vt:lpstr>
      <vt:lpstr>Arial</vt:lpstr>
      <vt:lpstr>Arial Unicode MS</vt:lpstr>
      <vt:lpstr>第一PPT模板网-WWW.1PPT.COM</vt:lpstr>
      <vt:lpstr>第一PPT模板网-WWW.1PPT.COM </vt:lpstr>
      <vt:lpstr>3_Office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第一PPT模板网-WWW.1PPT.COM</dc:creator>
  <cp:lastModifiedBy>Administrator</cp:lastModifiedBy>
  <cp:revision>100</cp:revision>
  <dcterms:created xsi:type="dcterms:W3CDTF">2019-10-21T00:58:00Z</dcterms:created>
  <dcterms:modified xsi:type="dcterms:W3CDTF">2021-05-29T07:18:16Z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2052-11.1.0.9564</vt:lpwstr>
  </property>
</Properties>
</file>