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9999FF"/>
    <a:srgbClr val="DEF21E"/>
    <a:srgbClr val="CCFFFF"/>
    <a:srgbClr val="6E3A6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2" autoAdjust="0"/>
    <p:restoredTop sz="94660"/>
  </p:normalViewPr>
  <p:slideViewPr>
    <p:cSldViewPr>
      <p:cViewPr varScale="1">
        <p:scale>
          <a:sx n="97" d="100"/>
          <a:sy n="97" d="100"/>
        </p:scale>
        <p:origin x="-408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2016-06-18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2016-06-18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2016-06-18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2016-06-18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2016-06-18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2016-06-18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2016-06-18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2016-06-18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2016-06-18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2016-06-18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2016-06-18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2016-06-18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6" name="图片 5" descr="105.jpg"/>
          <p:cNvPicPr>
            <a:picLocks noChangeAspect="1"/>
          </p:cNvPicPr>
          <p:nvPr/>
        </p:nvPicPr>
        <p:blipFill>
          <a:blip r:embed="rId2" cstate="print"/>
          <a:srcRect b="6098"/>
          <a:stretch>
            <a:fillRect/>
          </a:stretch>
        </p:blipFill>
        <p:spPr>
          <a:xfrm>
            <a:off x="0" y="1124744"/>
            <a:ext cx="9084449" cy="5544616"/>
          </a:xfrm>
          <a:prstGeom prst="rect">
            <a:avLst/>
          </a:prstGeom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2627784" y="260648"/>
            <a:ext cx="3888432" cy="1569660"/>
          </a:xfrm>
          <a:prstGeom prst="rect">
            <a:avLst/>
          </a:prstGeom>
          <a:solidFill>
            <a:srgbClr val="CCFFFF">
              <a:alpha val="34118"/>
            </a:srgb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华康海报体W12(P)" pitchFamily="82" charset="-122"/>
                <a:ea typeface="华康海报体W12(P)" pitchFamily="82" charset="-122"/>
              </a:rPr>
              <a:t>项  链</a:t>
            </a:r>
            <a:endParaRPr lang="zh-CN" altLang="en-US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华康海报体W12(P)" pitchFamily="82" charset="-122"/>
              <a:ea typeface="华康海报体W12(P)" pitchFamily="8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572000" y="404664"/>
            <a:ext cx="3312368" cy="1107996"/>
          </a:xfrm>
          <a:prstGeom prst="rect">
            <a:avLst/>
          </a:prstGeom>
          <a:solidFill>
            <a:schemeClr val="accent1">
              <a:lumMod val="20000"/>
              <a:lumOff val="80000"/>
              <a:alpha val="6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zh-CN" altLang="en-US" sz="6600" b="1" cap="none" spc="0" dirty="0" smtClean="0">
                <a:ln>
                  <a:prstDash val="solid"/>
                </a:ln>
                <a:solidFill>
                  <a:srgbClr val="CCCCFF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华康海报体W12(P)" pitchFamily="82" charset="-122"/>
                <a:ea typeface="华康海报体W12(P)" pitchFamily="82" charset="-122"/>
              </a:rPr>
              <a:t>再见！</a:t>
            </a:r>
            <a:endParaRPr lang="zh-CN" altLang="en-US" sz="6600" b="1" cap="none" spc="0" dirty="0">
              <a:ln>
                <a:prstDash val="solid"/>
              </a:ln>
              <a:solidFill>
                <a:srgbClr val="CCCCFF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华康海报体W12(P)" pitchFamily="82" charset="-122"/>
              <a:ea typeface="华康海报体W12(P)" pitchFamily="82" charset="-122"/>
            </a:endParaRPr>
          </a:p>
        </p:txBody>
      </p:sp>
      <p:pic>
        <p:nvPicPr>
          <p:cNvPr id="9" name="图片 8" descr="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2420888"/>
            <a:ext cx="6084168" cy="4221263"/>
          </a:xfrm>
          <a:prstGeom prst="rect">
            <a:avLst/>
          </a:prstGeom>
        </p:spPr>
      </p:pic>
      <p:sp>
        <p:nvSpPr>
          <p:cNvPr id="10" name="内容占位符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6" name="Picture 2" descr="http://img05.tooopen.com/images/20140624/sy_63854378916.jpg"/>
          <p:cNvPicPr>
            <a:picLocks noChangeAspect="1" noChangeArrowheads="1"/>
          </p:cNvPicPr>
          <p:nvPr/>
        </p:nvPicPr>
        <p:blipFill>
          <a:blip r:embed="rId2" cstate="print"/>
          <a:srcRect r="3325" b="9778"/>
          <a:stretch>
            <a:fillRect/>
          </a:stretch>
        </p:blipFill>
        <p:spPr bwMode="auto">
          <a:xfrm>
            <a:off x="107504" y="2852936"/>
            <a:ext cx="6158021" cy="3816424"/>
          </a:xfrm>
          <a:prstGeom prst="rect">
            <a:avLst/>
          </a:prstGeom>
          <a:noFill/>
        </p:spPr>
      </p:pic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148064" y="260648"/>
            <a:ext cx="3528392" cy="2862322"/>
          </a:xfrm>
          <a:prstGeom prst="rect">
            <a:avLst/>
          </a:prstGeom>
          <a:solidFill>
            <a:schemeClr val="accent5">
              <a:lumMod val="20000"/>
              <a:lumOff val="80000"/>
              <a:alpha val="51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大海，</a:t>
            </a:r>
            <a:endParaRPr lang="en-US" altLang="zh-CN" sz="60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zh-CN" altLang="en-US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蓝蓝的，</a:t>
            </a:r>
            <a:endParaRPr lang="en-US" altLang="zh-CN" sz="60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zh-CN" altLang="en-US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又宽又远。</a:t>
            </a:r>
            <a:endParaRPr lang="zh-CN" altLang="en-US" sz="6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7" name="内容占位符 3" descr="1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15816" y="2204864"/>
            <a:ext cx="6034617" cy="4525963"/>
          </a:xfrm>
        </p:spPr>
      </p:pic>
      <p:sp>
        <p:nvSpPr>
          <p:cNvPr id="4" name="TextBox 3"/>
          <p:cNvSpPr txBox="1"/>
          <p:nvPr/>
        </p:nvSpPr>
        <p:spPr>
          <a:xfrm>
            <a:off x="755576" y="404664"/>
            <a:ext cx="4536504" cy="2862322"/>
          </a:xfrm>
          <a:prstGeom prst="rect">
            <a:avLst/>
          </a:prstGeom>
          <a:solidFill>
            <a:srgbClr val="FFFF00">
              <a:alpha val="11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DEF21E"/>
                </a:solidFill>
              </a:rPr>
              <a:t>沙滩，</a:t>
            </a:r>
            <a:endParaRPr lang="en-US" altLang="zh-CN" sz="6000" b="1" dirty="0" smtClean="0">
              <a:solidFill>
                <a:srgbClr val="DEF21E"/>
              </a:solidFill>
            </a:endParaRPr>
          </a:p>
          <a:p>
            <a:r>
              <a:rPr lang="zh-CN" altLang="en-US" sz="6000" b="1" dirty="0" smtClean="0">
                <a:solidFill>
                  <a:srgbClr val="DEF21E"/>
                </a:solidFill>
              </a:rPr>
              <a:t>黄黄的，</a:t>
            </a:r>
            <a:endParaRPr lang="en-US" altLang="zh-CN" sz="6000" b="1" dirty="0" smtClean="0">
              <a:solidFill>
                <a:srgbClr val="DEF21E"/>
              </a:solidFill>
            </a:endParaRPr>
          </a:p>
          <a:p>
            <a:r>
              <a:rPr lang="zh-CN" altLang="en-US" sz="6000" b="1" dirty="0" smtClean="0">
                <a:solidFill>
                  <a:srgbClr val="DEF21E"/>
                </a:solidFill>
              </a:rPr>
              <a:t>又长又软。</a:t>
            </a:r>
            <a:endParaRPr lang="zh-CN" altLang="en-US" sz="6000" b="1" dirty="0">
              <a:solidFill>
                <a:srgbClr val="DEF21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zh-CN" altLang="en-US" sz="6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内容占位符 5" descr="1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2332037"/>
            <a:ext cx="6397121" cy="4525963"/>
          </a:xfrm>
        </p:spPr>
      </p:pic>
      <p:sp>
        <p:nvSpPr>
          <p:cNvPr id="4" name="矩形 3"/>
          <p:cNvSpPr/>
          <p:nvPr/>
        </p:nvSpPr>
        <p:spPr>
          <a:xfrm>
            <a:off x="899592" y="332656"/>
            <a:ext cx="6408712" cy="2862322"/>
          </a:xfrm>
          <a:prstGeom prst="rect">
            <a:avLst/>
          </a:prstGeom>
          <a:solidFill>
            <a:schemeClr val="accent1">
              <a:lumMod val="20000"/>
              <a:lumOff val="80000"/>
              <a:alpha val="49000"/>
            </a:schemeClr>
          </a:solidFill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zh-CN" altLang="en-US" sz="6000" b="1" dirty="0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  雪白雪白的浪花，</a:t>
            </a:r>
            <a:r>
              <a:rPr lang="en-US" altLang="zh-CN" sz="6000" b="1" dirty="0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/>
            </a:r>
            <a:br>
              <a:rPr lang="en-US" altLang="zh-CN" sz="6000" b="1" dirty="0" smtClean="0">
                <a:solidFill>
                  <a:srgbClr val="1F497D">
                    <a:lumMod val="60000"/>
                    <a:lumOff val="40000"/>
                  </a:srgbClr>
                </a:solidFill>
              </a:rPr>
            </a:br>
            <a:r>
              <a:rPr lang="zh-CN" altLang="en-US" sz="6000" b="1" dirty="0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哗哗的笑着，</a:t>
            </a:r>
            <a:r>
              <a:rPr lang="en-US" altLang="zh-CN" sz="6000" b="1" dirty="0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/>
            </a:r>
            <a:br>
              <a:rPr lang="en-US" altLang="zh-CN" sz="6000" b="1" dirty="0" smtClean="0">
                <a:solidFill>
                  <a:srgbClr val="1F497D">
                    <a:lumMod val="60000"/>
                    <a:lumOff val="40000"/>
                  </a:srgbClr>
                </a:solidFill>
              </a:rPr>
            </a:br>
            <a:r>
              <a:rPr lang="zh-CN" altLang="en-US" sz="6000" b="1" dirty="0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涌向沙滩，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944216"/>
          </a:xfrm>
          <a:solidFill>
            <a:schemeClr val="accent1">
              <a:lumMod val="20000"/>
              <a:lumOff val="80000"/>
              <a:alpha val="43000"/>
            </a:schemeClr>
          </a:solidFill>
        </p:spPr>
        <p:txBody>
          <a:bodyPr>
            <a:noAutofit/>
          </a:bodyPr>
          <a:lstStyle/>
          <a:p>
            <a:pPr algn="l"/>
            <a:r>
              <a:rPr lang="zh-CN" altLang="en-US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悄悄撒下</a:t>
            </a:r>
            <a:r>
              <a:rPr lang="en-US" altLang="zh-CN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en-US" altLang="zh-CN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zh-CN" altLang="en-US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小小的</a:t>
            </a:r>
            <a:r>
              <a:rPr lang="zh-CN" altLang="en-US" sz="6000" b="1" dirty="0" smtClean="0">
                <a:solidFill>
                  <a:srgbClr val="00B0F0"/>
                </a:solidFill>
              </a:rPr>
              <a:t>海螺</a:t>
            </a:r>
            <a:r>
              <a:rPr lang="zh-CN" altLang="en-US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和</a:t>
            </a:r>
            <a:r>
              <a:rPr lang="zh-CN" altLang="en-US" sz="6000" b="1" dirty="0" smtClean="0">
                <a:solidFill>
                  <a:srgbClr val="00B050"/>
                </a:solidFill>
              </a:rPr>
              <a:t>贝壳</a:t>
            </a:r>
            <a:r>
              <a:rPr lang="zh-CN" altLang="en-US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6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内容占位符 4" descr="1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2492896"/>
            <a:ext cx="5931024" cy="4210050"/>
          </a:xfrm>
          <a:prstGeom prst="rect">
            <a:avLst/>
          </a:prstGeom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2332037"/>
            <a:ext cx="5832648" cy="4525963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29600" cy="2146250"/>
          </a:xfrm>
          <a:solidFill>
            <a:schemeClr val="accent2">
              <a:lumMod val="20000"/>
              <a:lumOff val="80000"/>
              <a:alpha val="43000"/>
            </a:schemeClr>
          </a:solidFill>
        </p:spPr>
        <p:txBody>
          <a:bodyPr>
            <a:noAutofit/>
          </a:bodyPr>
          <a:lstStyle/>
          <a:p>
            <a:pPr algn="l"/>
            <a:r>
              <a:rPr lang="zh-CN" altLang="en-US" sz="6000" dirty="0" smtClean="0">
                <a:solidFill>
                  <a:srgbClr val="FF0000"/>
                </a:solidFill>
              </a:rPr>
              <a:t>小娃娃嘻嘻地笑着，</a:t>
            </a:r>
            <a:r>
              <a:rPr lang="en-US" altLang="zh-CN" sz="6000" dirty="0" smtClean="0">
                <a:solidFill>
                  <a:srgbClr val="FF0000"/>
                </a:solidFill>
              </a:rPr>
              <a:t/>
            </a:r>
            <a:br>
              <a:rPr lang="en-US" altLang="zh-CN" sz="6000" dirty="0" smtClean="0">
                <a:solidFill>
                  <a:srgbClr val="FF0000"/>
                </a:solidFill>
              </a:rPr>
            </a:br>
            <a:r>
              <a:rPr lang="zh-CN" altLang="en-US" sz="6000" dirty="0" smtClean="0">
                <a:solidFill>
                  <a:srgbClr val="FF0000"/>
                </a:solidFill>
              </a:rPr>
              <a:t>迎上去，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07288" cy="1700808"/>
          </a:xfrm>
          <a:solidFill>
            <a:schemeClr val="accent3">
              <a:lumMod val="20000"/>
              <a:lumOff val="80000"/>
              <a:alpha val="59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0070C0"/>
                </a:solidFill>
              </a:rPr>
              <a:t>  捡起小小的</a:t>
            </a:r>
            <a:r>
              <a:rPr lang="zh-CN" altLang="en-US" sz="6000" b="1" dirty="0" smtClean="0">
                <a:solidFill>
                  <a:srgbClr val="00B0F0"/>
                </a:solidFill>
              </a:rPr>
              <a:t>海螺</a:t>
            </a:r>
            <a:r>
              <a:rPr lang="zh-CN" altLang="en-US" sz="6000" b="1" dirty="0" smtClean="0">
                <a:solidFill>
                  <a:srgbClr val="0070C0"/>
                </a:solidFill>
              </a:rPr>
              <a:t>和</a:t>
            </a:r>
            <a:r>
              <a:rPr lang="zh-CN" altLang="en-US" sz="6000" b="1" dirty="0" smtClean="0">
                <a:solidFill>
                  <a:srgbClr val="00B050"/>
                </a:solidFill>
              </a:rPr>
              <a:t>贝壳</a:t>
            </a:r>
            <a:r>
              <a:rPr lang="zh-CN" altLang="en-US" sz="6000" b="1" dirty="0" smtClean="0">
                <a:solidFill>
                  <a:srgbClr val="0070C0"/>
                </a:solidFill>
              </a:rPr>
              <a:t>，</a:t>
            </a:r>
            <a:endParaRPr lang="zh-CN" altLang="en-US" sz="6000" b="1" dirty="0">
              <a:solidFill>
                <a:srgbClr val="0070C0"/>
              </a:solidFill>
            </a:endParaRPr>
          </a:p>
        </p:txBody>
      </p:sp>
      <p:pic>
        <p:nvPicPr>
          <p:cNvPr id="4" name="内容占位符 3" descr="1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7705" y="2937704"/>
            <a:ext cx="5256584" cy="365964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6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6131"/>
          <a:stretch>
            <a:fillRect/>
          </a:stretch>
        </p:blipFill>
        <p:spPr>
          <a:xfrm>
            <a:off x="4788024" y="2852936"/>
            <a:ext cx="3902273" cy="4248472"/>
          </a:xfr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2218258"/>
          </a:xfrm>
          <a:solidFill>
            <a:schemeClr val="accent1">
              <a:lumMod val="20000"/>
              <a:lumOff val="80000"/>
              <a:alpha val="36000"/>
            </a:schemeClr>
          </a:solidFill>
        </p:spPr>
        <p:txBody>
          <a:bodyPr>
            <a:noAutofit/>
          </a:bodyPr>
          <a:lstStyle/>
          <a:p>
            <a:pPr algn="l"/>
            <a:r>
              <a:rPr lang="zh-CN" altLang="en-US" sz="6000" b="1" dirty="0" smtClean="0">
                <a:solidFill>
                  <a:srgbClr val="0070C0"/>
                </a:solidFill>
              </a:rPr>
              <a:t>穿成</a:t>
            </a:r>
            <a:r>
              <a:rPr lang="zh-CN" altLang="en-US" sz="6000" b="1" dirty="0" smtClean="0">
                <a:solidFill>
                  <a:srgbClr val="00B0F0"/>
                </a:solidFill>
              </a:rPr>
              <a:t>彩色</a:t>
            </a:r>
            <a:r>
              <a:rPr lang="zh-CN" altLang="en-US" sz="6000" b="1" dirty="0" smtClean="0">
                <a:solidFill>
                  <a:srgbClr val="0070C0"/>
                </a:solidFill>
              </a:rPr>
              <a:t>的项链，</a:t>
            </a:r>
            <a:r>
              <a:rPr lang="en-US" altLang="zh-CN" sz="6000" b="1" dirty="0" smtClean="0">
                <a:solidFill>
                  <a:srgbClr val="0070C0"/>
                </a:solidFill>
              </a:rPr>
              <a:t/>
            </a:r>
            <a:br>
              <a:rPr lang="en-US" altLang="zh-CN" sz="6000" b="1" dirty="0" smtClean="0">
                <a:solidFill>
                  <a:srgbClr val="0070C0"/>
                </a:solidFill>
              </a:rPr>
            </a:br>
            <a:r>
              <a:rPr lang="zh-CN" altLang="en-US" sz="6000" b="1" dirty="0" smtClean="0">
                <a:solidFill>
                  <a:srgbClr val="0070C0"/>
                </a:solidFill>
              </a:rPr>
              <a:t>挂在胸前。</a:t>
            </a:r>
            <a:endParaRPr lang="zh-CN" altLang="en-US" sz="6000" b="1" dirty="0">
              <a:solidFill>
                <a:srgbClr val="0070C0"/>
              </a:solidFill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251520" y="2708920"/>
            <a:ext cx="3456384" cy="3240360"/>
          </a:xfrm>
          <a:prstGeom prst="wedgeEllipseCallout">
            <a:avLst>
              <a:gd name="adj1" fmla="val 121674"/>
              <a:gd name="adj2" fmla="val -5689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1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2924944"/>
            <a:ext cx="2952328" cy="2835695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5145"/>
          <a:stretch>
            <a:fillRect/>
          </a:stretch>
        </p:blipFill>
        <p:spPr>
          <a:xfrm>
            <a:off x="1259632" y="2564904"/>
            <a:ext cx="6408712" cy="4293096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2304256"/>
          </a:xfrm>
          <a:solidFill>
            <a:schemeClr val="accent5">
              <a:lumMod val="20000"/>
              <a:lumOff val="80000"/>
              <a:alpha val="37000"/>
            </a:schemeClr>
          </a:solidFill>
        </p:spPr>
        <p:txBody>
          <a:bodyPr>
            <a:noAutofit/>
          </a:bodyPr>
          <a:lstStyle/>
          <a:p>
            <a:pPr algn="l"/>
            <a:r>
              <a:rPr lang="zh-CN" altLang="en-US" sz="5400" b="1" dirty="0" smtClean="0">
                <a:solidFill>
                  <a:srgbClr val="FF0000"/>
                </a:solidFill>
              </a:rPr>
              <a:t>快活的脚印落在沙滩上，</a:t>
            </a:r>
            <a:r>
              <a:rPr lang="en-US" altLang="zh-CN" sz="5400" b="1" dirty="0" smtClean="0">
                <a:solidFill>
                  <a:srgbClr val="FF0000"/>
                </a:solidFill>
              </a:rPr>
              <a:t/>
            </a:r>
            <a:br>
              <a:rPr lang="en-US" altLang="zh-CN" sz="5400" b="1" dirty="0" smtClean="0">
                <a:solidFill>
                  <a:srgbClr val="FF0000"/>
                </a:solidFill>
              </a:rPr>
            </a:br>
            <a:r>
              <a:rPr lang="zh-CN" altLang="en-US" sz="5400" b="1" dirty="0" smtClean="0">
                <a:solidFill>
                  <a:srgbClr val="FF0000"/>
                </a:solidFill>
              </a:rPr>
              <a:t>穿成金色的项链，</a:t>
            </a:r>
            <a:r>
              <a:rPr lang="en-US" altLang="zh-CN" sz="5400" b="1" dirty="0" smtClean="0">
                <a:solidFill>
                  <a:srgbClr val="FF0000"/>
                </a:solidFill>
              </a:rPr>
              <a:t/>
            </a:r>
            <a:br>
              <a:rPr lang="en-US" altLang="zh-CN" sz="5400" b="1" dirty="0" smtClean="0">
                <a:solidFill>
                  <a:srgbClr val="FF0000"/>
                </a:solidFill>
              </a:rPr>
            </a:br>
            <a:r>
              <a:rPr lang="zh-CN" altLang="en-US" sz="5400" b="1" dirty="0" smtClean="0">
                <a:solidFill>
                  <a:srgbClr val="FF0000"/>
                </a:solidFill>
              </a:rPr>
              <a:t>挂在大海的胸前。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82</Words>
  <Paragraphs>14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悄悄撒下 小小的海螺和贝壳。</vt:lpstr>
      <vt:lpstr>小娃娃嘻嘻地笑着， 迎上去，</vt:lpstr>
      <vt:lpstr>  捡起小小的海螺和贝壳，</vt:lpstr>
      <vt:lpstr>穿成彩色的项链， 挂在胸前。</vt:lpstr>
      <vt:lpstr>快活的脚印落在沙滩上， 穿成金色的项链， 挂在大海的胸前。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modified xsi:type="dcterms:W3CDTF">2018-09-22T23:44:04Z</dcterms:modified>
</cp:coreProperties>
</file>