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64" r:id="rId2"/>
    <p:sldId id="498" r:id="rId3"/>
    <p:sldId id="651" r:id="rId4"/>
    <p:sldId id="652" r:id="rId5"/>
    <p:sldId id="653" r:id="rId6"/>
    <p:sldId id="654" r:id="rId7"/>
    <p:sldId id="655" r:id="rId8"/>
    <p:sldId id="656" r:id="rId9"/>
    <p:sldId id="657" r:id="rId10"/>
    <p:sldId id="658" r:id="rId11"/>
    <p:sldId id="659" r:id="rId12"/>
    <p:sldId id="660" r:id="rId13"/>
    <p:sldId id="661" r:id="rId14"/>
    <p:sldId id="662" r:id="rId15"/>
    <p:sldId id="663" r:id="rId16"/>
    <p:sldId id="664" r:id="rId17"/>
    <p:sldId id="665" r:id="rId18"/>
    <p:sldId id="666" r:id="rId19"/>
    <p:sldId id="667" r:id="rId20"/>
    <p:sldId id="668" r:id="rId21"/>
    <p:sldId id="669" r:id="rId22"/>
    <p:sldId id="670" r:id="rId23"/>
    <p:sldId id="671" r:id="rId24"/>
    <p:sldId id="672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98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4867D923-BDD9-4BDD-A63E-EF46AE3DB08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C7D0C-1BE9-4B14-BFD4-46F515BB62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7ADBB-0865-4873-A727-3858F55CF4D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B47FB8DD-98D6-4068-A2EB-D31A16CA9A7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6088" y="3067050"/>
            <a:ext cx="31718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562100"/>
            <a:ext cx="64579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3025" y="3865563"/>
            <a:ext cx="6726238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1069975"/>
            <a:ext cx="64865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5563" y="2898775"/>
            <a:ext cx="6465887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39875" y="1970088"/>
            <a:ext cx="673735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92675" y="4719638"/>
            <a:ext cx="304165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1013" y="5267325"/>
            <a:ext cx="56927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1090613"/>
            <a:ext cx="63912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 b="1793"/>
          <a:stretch>
            <a:fillRect/>
          </a:stretch>
        </p:blipFill>
        <p:spPr bwMode="auto">
          <a:xfrm>
            <a:off x="1628775" y="739775"/>
            <a:ext cx="5673725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2"/>
          <p:cNvPicPr>
            <a:picLocks noChangeAspect="1"/>
          </p:cNvPicPr>
          <p:nvPr/>
        </p:nvPicPr>
        <p:blipFill>
          <a:blip r:embed="rId3"/>
          <a:srcRect t="3146"/>
          <a:stretch>
            <a:fillRect/>
          </a:stretch>
        </p:blipFill>
        <p:spPr bwMode="auto">
          <a:xfrm>
            <a:off x="1800225" y="3552825"/>
            <a:ext cx="5499100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2350" y="823913"/>
            <a:ext cx="793750" cy="77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0413" y="2214563"/>
            <a:ext cx="3316287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24388" y="5294313"/>
            <a:ext cx="385762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03563" y="5754688"/>
            <a:ext cx="385762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1688" y="5762625"/>
            <a:ext cx="385762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2575" y="1533525"/>
            <a:ext cx="603885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2763" y="4343400"/>
            <a:ext cx="6213475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881063"/>
            <a:ext cx="6391275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5413" y="1809750"/>
            <a:ext cx="63531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6200" y="1379538"/>
            <a:ext cx="63722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6675" y="3744913"/>
            <a:ext cx="63817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885825"/>
            <a:ext cx="641032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3338" y="800100"/>
            <a:ext cx="6484937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2"/>
          <p:cNvPicPr>
            <a:picLocks noChangeAspect="1"/>
          </p:cNvPicPr>
          <p:nvPr/>
        </p:nvPicPr>
        <p:blipFill>
          <a:blip r:embed="rId3"/>
          <a:srcRect l="409" t="-14822" r="-409" b="14822"/>
          <a:stretch>
            <a:fillRect/>
          </a:stretch>
        </p:blipFill>
        <p:spPr bwMode="auto">
          <a:xfrm>
            <a:off x="1385888" y="3065463"/>
            <a:ext cx="6372225" cy="316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525" y="2486025"/>
            <a:ext cx="60769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0488" y="2973388"/>
            <a:ext cx="768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8663" y="2973388"/>
            <a:ext cx="768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80188" y="2992438"/>
            <a:ext cx="814387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0488" y="3471863"/>
            <a:ext cx="7683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8663" y="3471863"/>
            <a:ext cx="30321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6025" y="3471863"/>
            <a:ext cx="303213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6325" y="3965575"/>
            <a:ext cx="303213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6875" y="3965575"/>
            <a:ext cx="30162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2563" y="3956050"/>
            <a:ext cx="30162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744538"/>
            <a:ext cx="6418262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275" y="752475"/>
            <a:ext cx="62674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38275" y="1208088"/>
            <a:ext cx="6343650" cy="506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20988" y="4391025"/>
            <a:ext cx="91916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5513" y="4391025"/>
            <a:ext cx="91916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47938" y="4859338"/>
            <a:ext cx="1122362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0025" y="5324475"/>
            <a:ext cx="399415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9575" y="5794375"/>
            <a:ext cx="2060575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1352550"/>
            <a:ext cx="64484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7788" y="2220913"/>
            <a:ext cx="35607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9550" y="3668713"/>
            <a:ext cx="6675438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2281238"/>
            <a:ext cx="64008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4450" y="2687638"/>
            <a:ext cx="6894513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3175" y="833438"/>
            <a:ext cx="6494463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3175" y="3192463"/>
            <a:ext cx="6997700" cy="291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 b="29495"/>
          <a:stretch>
            <a:fillRect/>
          </a:stretch>
        </p:blipFill>
        <p:spPr bwMode="auto">
          <a:xfrm>
            <a:off x="1335088" y="1443038"/>
            <a:ext cx="6446837" cy="329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3113" y="1955800"/>
            <a:ext cx="4238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2913" y="2974975"/>
            <a:ext cx="46005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图片 2"/>
          <p:cNvPicPr>
            <a:picLocks noChangeAspect="1"/>
          </p:cNvPicPr>
          <p:nvPr/>
        </p:nvPicPr>
        <p:blipFill>
          <a:blip r:embed="rId3"/>
          <a:srcRect t="70410"/>
          <a:stretch>
            <a:fillRect/>
          </a:stretch>
        </p:blipFill>
        <p:spPr bwMode="auto">
          <a:xfrm>
            <a:off x="1358900" y="1566863"/>
            <a:ext cx="6448425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847725"/>
            <a:ext cx="639127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6363" y="1803400"/>
            <a:ext cx="1100137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37313" y="2759075"/>
            <a:ext cx="1100137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6363" y="4171950"/>
            <a:ext cx="1100137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6363" y="5603875"/>
            <a:ext cx="1100137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2713" y="1006475"/>
            <a:ext cx="4751387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3375" y="2466975"/>
            <a:ext cx="61722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24688" y="2447925"/>
            <a:ext cx="5000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24688" y="3409950"/>
            <a:ext cx="5000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24688" y="4843463"/>
            <a:ext cx="50006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3575" y="5346700"/>
            <a:ext cx="5016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0" y="804863"/>
            <a:ext cx="63627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2625" y="1306513"/>
            <a:ext cx="5016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2075" y="1538288"/>
            <a:ext cx="64198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2001838"/>
            <a:ext cx="28892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2563813"/>
            <a:ext cx="288925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3495675"/>
            <a:ext cx="288925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4953000"/>
            <a:ext cx="288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9375" y="1360488"/>
            <a:ext cx="6418263" cy="377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3200" y="2747963"/>
            <a:ext cx="6489700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5575" y="3675063"/>
            <a:ext cx="79375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98900" y="3665538"/>
            <a:ext cx="79375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1275" y="3675063"/>
            <a:ext cx="79375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0425" y="4222750"/>
            <a:ext cx="3073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