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2E8"/>
    <a:srgbClr val="0097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3A6BB4-63FF-4FB5-8ED2-16E1E85485B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6A4DB-D66F-44A8-AEBF-E82CFEEB45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F61868-ACD8-4B45-9E88-6AC92FEB2F2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8FA46-EE30-4182-8A05-67155E078B9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83E6B2-5A70-4C87-88A8-0ACC14C10BA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15453-11C8-445D-8C30-CA6627BBF09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D27198-65C5-4003-B0ED-9885507F0EF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C000F-CB98-4DF8-966F-AB8471C4517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7C8AF8-3A9C-4218-9C2F-4A11467E133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074A8-C8D6-43EE-9A16-7C174B3C45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43646A-5D3F-470E-AE2D-21A9ECE1D3EF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2913E-1882-4FA2-93FA-3916F5E6ED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060ED1-39BF-4614-8FF2-D3C8B570331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7BA2C-DA2F-4298-A9E0-466886CFDDE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01BE3E-0F0A-4E29-A4F2-EC322610D67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FDE6C-0AC3-414F-AFF5-EC37FCD0B48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266EBA-9BEE-425B-B739-BAEEA57628EF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572AA-0C3C-4A87-AF3E-5E60C34D28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C49D7E-D029-4765-BBBB-B8CC5C9B0E1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DD1A2-8717-4F54-BCEF-4D6A799697B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B1944-AC6D-43A0-8312-3606642CE3D9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35185-4ACE-4DD3-8857-FDD671FF5E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669F75C-FD6C-4053-82E3-D5537647E73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051557A-8D33-4341-97CD-589EFC78D7EA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64519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64520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19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20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121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2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323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424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525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626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727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828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9292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030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257550"/>
          <a:ext cx="8128000" cy="725488"/>
        </p:xfrm>
        <a:graphic>
          <a:graphicData uri="http://schemas.openxmlformats.org/presentationml/2006/ole">
            <p:oleObj spid="_x0000_s1035" name="文档" r:id="rId3" imgW="3838246" imgH="343092" progId="">
              <p:embed/>
            </p:oleObj>
          </a:graphicData>
        </a:graphic>
      </p:graphicFrame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1" name="Object 11"/>
          <p:cNvGraphicFramePr>
            <a:graphicFrameLocks noChangeAspect="1"/>
          </p:cNvGraphicFramePr>
          <p:nvPr/>
        </p:nvGraphicFramePr>
        <p:xfrm>
          <a:off x="508000" y="638175"/>
          <a:ext cx="8128000" cy="5835650"/>
        </p:xfrm>
        <a:graphic>
          <a:graphicData uri="http://schemas.openxmlformats.org/presentationml/2006/ole">
            <p:oleObj spid="_x0000_s10251" name="文档" r:id="rId3" imgW="3838246" imgH="2755179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827713" y="714375"/>
            <a:ext cx="9445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0575" y="1168400"/>
            <a:ext cx="12223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3850" y="1617663"/>
            <a:ext cx="122078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6100" y="2082800"/>
            <a:ext cx="21256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10238" y="2532063"/>
            <a:ext cx="21256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8188" y="2997200"/>
            <a:ext cx="21256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9438" y="3390900"/>
            <a:ext cx="9445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4113" y="3854450"/>
            <a:ext cx="9445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43425" y="4314825"/>
            <a:ext cx="26209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4875" y="4764088"/>
            <a:ext cx="26209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27675" y="5218113"/>
            <a:ext cx="18510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5838" y="5683250"/>
            <a:ext cx="12588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52988" y="6132513"/>
            <a:ext cx="26225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508000" y="2211388"/>
          <a:ext cx="8128000" cy="2689225"/>
        </p:xfrm>
        <a:graphic>
          <a:graphicData uri="http://schemas.openxmlformats.org/presentationml/2006/ole">
            <p:oleObj spid="_x0000_s11275" name="文档" r:id="rId3" imgW="3838246" imgH="1269766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37013" y="2276475"/>
            <a:ext cx="26225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1638" y="2741613"/>
            <a:ext cx="36734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1475" y="3190875"/>
            <a:ext cx="11430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0138" y="3656013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3800" y="4105275"/>
            <a:ext cx="367188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4300" y="4559300"/>
            <a:ext cx="17224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9" name="Object 11"/>
          <p:cNvGraphicFramePr>
            <a:graphicFrameLocks noChangeAspect="1"/>
          </p:cNvGraphicFramePr>
          <p:nvPr/>
        </p:nvGraphicFramePr>
        <p:xfrm>
          <a:off x="508000" y="1471613"/>
          <a:ext cx="8128000" cy="4168775"/>
        </p:xfrm>
        <a:graphic>
          <a:graphicData uri="http://schemas.openxmlformats.org/presentationml/2006/ole">
            <p:oleObj spid="_x0000_s12299" name="文档" r:id="rId3" imgW="3838246" imgH="1968551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17788" y="1982788"/>
            <a:ext cx="23463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5125" y="2471738"/>
            <a:ext cx="31797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0313" y="2935288"/>
            <a:ext cx="23145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5600" y="3397250"/>
            <a:ext cx="374491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3000" y="3865563"/>
            <a:ext cx="34496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4163" y="4343400"/>
            <a:ext cx="31686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2225" y="4818063"/>
            <a:ext cx="43513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97188" y="5280025"/>
            <a:ext cx="43926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23" name="Object 11"/>
          <p:cNvGraphicFramePr>
            <a:graphicFrameLocks noChangeAspect="1"/>
          </p:cNvGraphicFramePr>
          <p:nvPr/>
        </p:nvGraphicFramePr>
        <p:xfrm>
          <a:off x="508000" y="766763"/>
          <a:ext cx="8128000" cy="5578475"/>
        </p:xfrm>
        <a:graphic>
          <a:graphicData uri="http://schemas.openxmlformats.org/presentationml/2006/ole">
            <p:oleObj spid="_x0000_s13323" name="文档" r:id="rId3" imgW="3838246" imgH="2635295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81388" y="1292225"/>
            <a:ext cx="51943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750" y="1762125"/>
            <a:ext cx="5302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663" y="2225675"/>
            <a:ext cx="40100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638" y="2687638"/>
            <a:ext cx="23749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1950" y="3162300"/>
            <a:ext cx="57737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750" y="3644900"/>
            <a:ext cx="12239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27313" y="4110038"/>
            <a:ext cx="35575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01950" y="4581525"/>
            <a:ext cx="57737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8638" y="5045075"/>
            <a:ext cx="19542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7700" y="5516563"/>
            <a:ext cx="421798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8638" y="5981700"/>
            <a:ext cx="30845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7" name="Object 11"/>
          <p:cNvGraphicFramePr>
            <a:graphicFrameLocks noChangeAspect="1"/>
          </p:cNvGraphicFramePr>
          <p:nvPr/>
        </p:nvGraphicFramePr>
        <p:xfrm>
          <a:off x="500063" y="1181100"/>
          <a:ext cx="8128000" cy="4840288"/>
        </p:xfrm>
        <a:graphic>
          <a:graphicData uri="http://schemas.openxmlformats.org/presentationml/2006/ole">
            <p:oleObj spid="_x0000_s14347" name="文档" r:id="rId3" imgW="3838246" imgH="2286082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654550" y="1657350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8288" y="2071688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3050" y="2460625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76550" y="2860675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51225" y="3263900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98738" y="3667125"/>
            <a:ext cx="8636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30413" y="4433888"/>
            <a:ext cx="2527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67213" y="4840288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64188" y="4840288"/>
            <a:ext cx="13970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98913" y="5233988"/>
            <a:ext cx="19939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69013" y="5233988"/>
            <a:ext cx="13970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542213" y="5233988"/>
            <a:ext cx="8636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11175" y="5640388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541338" y="842963"/>
          <a:ext cx="8128000" cy="5826125"/>
        </p:xfrm>
        <a:graphic>
          <a:graphicData uri="http://schemas.openxmlformats.org/presentationml/2006/ole">
            <p:oleObj spid="_x0000_s15371" name="文档" r:id="rId3" imgW="4003859" imgH="2870383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1844675"/>
            <a:ext cx="8162925" cy="4537075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5" name="Object 11"/>
          <p:cNvGraphicFramePr>
            <a:graphicFrameLocks noChangeAspect="1"/>
          </p:cNvGraphicFramePr>
          <p:nvPr/>
        </p:nvGraphicFramePr>
        <p:xfrm>
          <a:off x="508000" y="1539875"/>
          <a:ext cx="8128000" cy="4032250"/>
        </p:xfrm>
        <a:graphic>
          <a:graphicData uri="http://schemas.openxmlformats.org/presentationml/2006/ole">
            <p:oleObj spid="_x0000_s16395" name="文档" r:id="rId3" imgW="3838246" imgH="1905188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11175" y="2781300"/>
            <a:ext cx="8094663" cy="3022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508000" y="2346325"/>
          <a:ext cx="8128000" cy="2419350"/>
        </p:xfrm>
        <a:graphic>
          <a:graphicData uri="http://schemas.openxmlformats.org/presentationml/2006/ole">
            <p:oleObj spid="_x0000_s17419" name="文档" r:id="rId3" imgW="3838246" imgH="1143041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732088"/>
            <a:ext cx="8062912" cy="2136775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508000" y="3132138"/>
          <a:ext cx="8128000" cy="847725"/>
        </p:xfrm>
        <a:graphic>
          <a:graphicData uri="http://schemas.openxmlformats.org/presentationml/2006/ole">
            <p:oleObj spid="_x0000_s18443" name="文档" r:id="rId3" imgW="3838246" imgH="399974" progId="">
              <p:embed/>
            </p:oleObj>
          </a:graphicData>
        </a:graphic>
      </p:graphicFrame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7" name="Object 11"/>
          <p:cNvGraphicFramePr>
            <a:graphicFrameLocks noChangeAspect="1"/>
          </p:cNvGraphicFramePr>
          <p:nvPr/>
        </p:nvGraphicFramePr>
        <p:xfrm>
          <a:off x="508000" y="1841500"/>
          <a:ext cx="8128000" cy="3429000"/>
        </p:xfrm>
        <a:graphic>
          <a:graphicData uri="http://schemas.openxmlformats.org/presentationml/2006/ole">
            <p:oleObj spid="_x0000_s19467" name="文档" r:id="rId3" imgW="3838246" imgH="1619338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886075"/>
            <a:ext cx="8115300" cy="255905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508000" y="3132138"/>
          <a:ext cx="8128000" cy="847725"/>
        </p:xfrm>
        <a:graphic>
          <a:graphicData uri="http://schemas.openxmlformats.org/presentationml/2006/ole">
            <p:oleObj spid="_x0000_s2059" name="文档" r:id="rId3" imgW="3838246" imgH="399974" progId="">
              <p:embed/>
            </p:oleObj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508000" y="1741488"/>
          <a:ext cx="8128000" cy="3629025"/>
        </p:xfrm>
        <a:graphic>
          <a:graphicData uri="http://schemas.openxmlformats.org/presentationml/2006/ole">
            <p:oleObj spid="_x0000_s20491" name="文档" r:id="rId3" imgW="3838246" imgH="1714742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17525" y="2173288"/>
            <a:ext cx="8159750" cy="2016125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25" y="4543425"/>
            <a:ext cx="8161338" cy="11176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508000" y="1236663"/>
          <a:ext cx="8128000" cy="4638675"/>
        </p:xfrm>
        <a:graphic>
          <a:graphicData uri="http://schemas.openxmlformats.org/presentationml/2006/ole">
            <p:oleObj spid="_x0000_s21515" name="文档" r:id="rId3" imgW="3838246" imgH="2190679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8638" y="2265363"/>
            <a:ext cx="8081962" cy="3744912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508000" y="1639888"/>
          <a:ext cx="8128000" cy="3832225"/>
        </p:xfrm>
        <a:graphic>
          <a:graphicData uri="http://schemas.openxmlformats.org/presentationml/2006/ole">
            <p:oleObj spid="_x0000_s22539" name="文档" r:id="rId3" imgW="3838246" imgH="1809785" progId="">
              <p:embed/>
            </p:oleObj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63" name="Object 11"/>
          <p:cNvGraphicFramePr>
            <a:graphicFrameLocks noChangeAspect="1"/>
          </p:cNvGraphicFramePr>
          <p:nvPr/>
        </p:nvGraphicFramePr>
        <p:xfrm>
          <a:off x="508000" y="2144713"/>
          <a:ext cx="8128000" cy="2822575"/>
        </p:xfrm>
        <a:graphic>
          <a:graphicData uri="http://schemas.openxmlformats.org/presentationml/2006/ole">
            <p:oleObj spid="_x0000_s23563" name="文档" r:id="rId3" imgW="3838246" imgH="1333488" progId="">
              <p:embed/>
            </p:oleObj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7" name="Object 11"/>
          <p:cNvGraphicFramePr>
            <a:graphicFrameLocks noChangeAspect="1"/>
          </p:cNvGraphicFramePr>
          <p:nvPr/>
        </p:nvGraphicFramePr>
        <p:xfrm>
          <a:off x="508000" y="2446338"/>
          <a:ext cx="8128000" cy="2219325"/>
        </p:xfrm>
        <a:graphic>
          <a:graphicData uri="http://schemas.openxmlformats.org/presentationml/2006/ole">
            <p:oleObj spid="_x0000_s24587" name="文档" r:id="rId3" imgW="3838246" imgH="1047638" progId="">
              <p:embed/>
            </p:oleObj>
          </a:graphicData>
        </a:graphic>
      </p:graphicFrame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11" name="Object 11"/>
          <p:cNvGraphicFramePr>
            <a:graphicFrameLocks noChangeAspect="1"/>
          </p:cNvGraphicFramePr>
          <p:nvPr/>
        </p:nvGraphicFramePr>
        <p:xfrm>
          <a:off x="508000" y="731838"/>
          <a:ext cx="8128000" cy="5648325"/>
        </p:xfrm>
        <a:graphic>
          <a:graphicData uri="http://schemas.openxmlformats.org/presentationml/2006/ole">
            <p:oleObj spid="_x0000_s25611" name="文档" r:id="rId3" imgW="3838246" imgH="2666976" progId="">
              <p:embed/>
            </p:oleObj>
          </a:graphicData>
        </a:graphic>
      </p:graphicFrame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35" name="Object 11"/>
          <p:cNvGraphicFramePr>
            <a:graphicFrameLocks noChangeAspect="1"/>
          </p:cNvGraphicFramePr>
          <p:nvPr/>
        </p:nvGraphicFramePr>
        <p:xfrm>
          <a:off x="508000" y="1135063"/>
          <a:ext cx="8128000" cy="4841875"/>
        </p:xfrm>
        <a:graphic>
          <a:graphicData uri="http://schemas.openxmlformats.org/presentationml/2006/ole">
            <p:oleObj spid="_x0000_s26635" name="文档" r:id="rId3" imgW="3838246" imgH="2286082" progId="">
              <p:embed/>
            </p:oleObj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9" name="Object 11"/>
          <p:cNvGraphicFramePr>
            <a:graphicFrameLocks noChangeAspect="1"/>
          </p:cNvGraphicFramePr>
          <p:nvPr/>
        </p:nvGraphicFramePr>
        <p:xfrm>
          <a:off x="508000" y="1035050"/>
          <a:ext cx="8128000" cy="5041900"/>
        </p:xfrm>
        <a:graphic>
          <a:graphicData uri="http://schemas.openxmlformats.org/presentationml/2006/ole">
            <p:oleObj spid="_x0000_s27659" name="文档" r:id="rId3" imgW="3838246" imgH="2381486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55650" y="5672138"/>
            <a:ext cx="7504113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83" name="Object 11"/>
          <p:cNvGraphicFramePr>
            <a:graphicFrameLocks noChangeAspect="1"/>
          </p:cNvGraphicFramePr>
          <p:nvPr/>
        </p:nvGraphicFramePr>
        <p:xfrm>
          <a:off x="508000" y="1943100"/>
          <a:ext cx="8128000" cy="3225800"/>
        </p:xfrm>
        <a:graphic>
          <a:graphicData uri="http://schemas.openxmlformats.org/presentationml/2006/ole">
            <p:oleObj spid="_x0000_s28683" name="文档" r:id="rId3" imgW="3838246" imgH="1523935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836613" y="4797425"/>
            <a:ext cx="7504112" cy="3810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7" name="Object 11"/>
          <p:cNvGraphicFramePr>
            <a:graphicFrameLocks noChangeAspect="1"/>
          </p:cNvGraphicFramePr>
          <p:nvPr/>
        </p:nvGraphicFramePr>
        <p:xfrm>
          <a:off x="508000" y="731838"/>
          <a:ext cx="8128000" cy="5648325"/>
        </p:xfrm>
        <a:graphic>
          <a:graphicData uri="http://schemas.openxmlformats.org/presentationml/2006/ole">
            <p:oleObj spid="_x0000_s29707" name="文档" r:id="rId3" imgW="3838246" imgH="2666976" progId="">
              <p:embed/>
            </p:oleObj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08000" y="2244725"/>
          <a:ext cx="8128000" cy="2622550"/>
        </p:xfrm>
        <a:graphic>
          <a:graphicData uri="http://schemas.openxmlformats.org/presentationml/2006/ole">
            <p:oleObj spid="_x0000_s3083" name="文档" r:id="rId3" imgW="3838246" imgH="1238444" progId="">
              <p:embed/>
            </p:oleObj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1" name="Object 11"/>
          <p:cNvGraphicFramePr>
            <a:graphicFrameLocks noChangeAspect="1"/>
          </p:cNvGraphicFramePr>
          <p:nvPr/>
        </p:nvGraphicFramePr>
        <p:xfrm>
          <a:off x="508000" y="1541463"/>
          <a:ext cx="8128000" cy="4029075"/>
        </p:xfrm>
        <a:graphic>
          <a:graphicData uri="http://schemas.openxmlformats.org/presentationml/2006/ole">
            <p:oleObj spid="_x0000_s30731" name="文档" r:id="rId3" imgW="3838246" imgH="1903748" progId="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508000" y="1035050"/>
          <a:ext cx="8128000" cy="5041900"/>
        </p:xfrm>
        <a:graphic>
          <a:graphicData uri="http://schemas.openxmlformats.org/presentationml/2006/ole">
            <p:oleObj spid="_x0000_s4107" name="文档" r:id="rId3" imgW="3838246" imgH="2381486" progId="">
              <p:embed/>
            </p:oleObj>
          </a:graphicData>
        </a:graphic>
      </p:graphicFrame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508000" y="731838"/>
          <a:ext cx="8128000" cy="5648325"/>
        </p:xfrm>
        <a:graphic>
          <a:graphicData uri="http://schemas.openxmlformats.org/presentationml/2006/ole">
            <p:oleObj spid="_x0000_s5131" name="文档" r:id="rId3" imgW="3838246" imgH="2666976" progId="">
              <p:embed/>
            </p:oleObj>
          </a:graphicData>
        </a:graphic>
      </p:graphicFrame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508000" y="1511300"/>
          <a:ext cx="8128000" cy="4089400"/>
        </p:xfrm>
        <a:graphic>
          <a:graphicData uri="http://schemas.openxmlformats.org/presentationml/2006/ole">
            <p:oleObj spid="_x0000_s6155" name="文档" r:id="rId3" imgW="3838246" imgH="1931829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724025" y="3028950"/>
            <a:ext cx="4905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9363" y="3028950"/>
            <a:ext cx="4064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0688" y="3028950"/>
            <a:ext cx="4048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2438" y="3511550"/>
            <a:ext cx="49053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9588" y="3533775"/>
            <a:ext cx="49053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2538" y="3533775"/>
            <a:ext cx="79057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7675" y="3983038"/>
            <a:ext cx="3048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5813" y="3987800"/>
            <a:ext cx="3365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76788" y="3978275"/>
            <a:ext cx="2508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76500" y="4797425"/>
            <a:ext cx="7191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73325" y="5273675"/>
            <a:ext cx="7191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32313" y="4818063"/>
            <a:ext cx="27781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64050" y="5273675"/>
            <a:ext cx="4064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37313" y="4808538"/>
            <a:ext cx="6524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16713" y="5256213"/>
            <a:ext cx="6524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508000" y="2066925"/>
          <a:ext cx="8128000" cy="2957513"/>
        </p:xfrm>
        <a:graphic>
          <a:graphicData uri="http://schemas.openxmlformats.org/presentationml/2006/ole">
            <p:oleObj spid="_x0000_s7179" name="文档" r:id="rId3" imgW="3838246" imgH="1397210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1689100" y="2489200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400" y="2489200"/>
            <a:ext cx="13462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1700" y="2489200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0800" y="2489200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9100" y="2895600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90900" y="2895600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1200" y="2895600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0300" y="2895600"/>
            <a:ext cx="5715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100" y="3300413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0900" y="3300413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0000" y="3300413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70688" y="3300413"/>
            <a:ext cx="1130300" cy="3302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43438" y="4210050"/>
            <a:ext cx="2020887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44850" y="4675188"/>
            <a:ext cx="31448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508000" y="1122363"/>
          <a:ext cx="8128000" cy="4867275"/>
        </p:xfrm>
        <a:graphic>
          <a:graphicData uri="http://schemas.openxmlformats.org/presentationml/2006/ole">
            <p:oleObj spid="_x0000_s8203" name="文档" r:id="rId3" imgW="3838246" imgH="2299043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418138" y="1587500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8738" y="2044700"/>
            <a:ext cx="11430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0938" y="2514600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9563" y="2965450"/>
            <a:ext cx="19653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6788" y="3367088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2750" y="3817938"/>
            <a:ext cx="19653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51300" y="4292600"/>
            <a:ext cx="1189038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7250" y="4746625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4563" y="5197475"/>
            <a:ext cx="26098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5625" y="5640388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508000" y="1550988"/>
          <a:ext cx="8128000" cy="4010025"/>
        </p:xfrm>
        <a:graphic>
          <a:graphicData uri="http://schemas.openxmlformats.org/presentationml/2006/ole">
            <p:oleObj spid="_x0000_s9227" name="文档" r:id="rId3" imgW="3838246" imgH="1893308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75275" y="1620838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988" y="2074863"/>
            <a:ext cx="5842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5300" y="2546350"/>
            <a:ext cx="252095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3088" y="2986088"/>
            <a:ext cx="1435100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5300" y="3402013"/>
            <a:ext cx="1533525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0713" y="3849688"/>
            <a:ext cx="9445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6850" y="4292600"/>
            <a:ext cx="9445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6850" y="4757738"/>
            <a:ext cx="944563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5138" y="5218113"/>
            <a:ext cx="944562" cy="304800"/>
          </a:xfrm>
          <a:prstGeom prst="rect">
            <a:avLst/>
          </a:prstGeom>
          <a:solidFill>
            <a:srgbClr val="FFFFFF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31</TotalTime>
  <Words>0</Words>
  <Application/>
  <PresentationFormat/>
  <Paragraphs>0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2012版中考一轮复习化学精品课件（含2011中考真题）第15课时粒子构成物质（19ppt)</vt:lpstr>
      <vt:lpstr>文档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dcterms:created xsi:type="dcterms:W3CDTF">2013-08-01T07:06:39Z</dcterms:created>
  <dcterms:modified xsi:type="dcterms:W3CDTF">2018-09-22T19:00:41Z</dcterms:modified>
  <cp:category/>
</cp:coreProperties>
</file>