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60" r:id="rId2"/>
    <p:sldId id="348" r:id="rId3"/>
    <p:sldId id="262" r:id="rId4"/>
    <p:sldId id="353" r:id="rId5"/>
    <p:sldId id="349" r:id="rId6"/>
    <p:sldId id="355" r:id="rId7"/>
    <p:sldId id="350" r:id="rId8"/>
    <p:sldId id="426" r:id="rId9"/>
    <p:sldId id="351" r:id="rId10"/>
    <p:sldId id="427" r:id="rId11"/>
    <p:sldId id="352" r:id="rId12"/>
    <p:sldId id="391" r:id="rId13"/>
    <p:sldId id="288" r:id="rId14"/>
    <p:sldId id="356" r:id="rId15"/>
    <p:sldId id="357" r:id="rId16"/>
    <p:sldId id="393" r:id="rId17"/>
    <p:sldId id="394" r:id="rId18"/>
    <p:sldId id="395" r:id="rId19"/>
    <p:sldId id="396" r:id="rId20"/>
    <p:sldId id="398" r:id="rId21"/>
    <p:sldId id="428" r:id="rId22"/>
    <p:sldId id="332" r:id="rId23"/>
    <p:sldId id="358" r:id="rId24"/>
    <p:sldId id="333" r:id="rId25"/>
    <p:sldId id="361" r:id="rId26"/>
    <p:sldId id="362" r:id="rId27"/>
    <p:sldId id="363" r:id="rId28"/>
    <p:sldId id="364" r:id="rId29"/>
    <p:sldId id="399" r:id="rId30"/>
    <p:sldId id="429" r:id="rId31"/>
    <p:sldId id="335" r:id="rId32"/>
    <p:sldId id="365" r:id="rId33"/>
    <p:sldId id="401" r:id="rId34"/>
    <p:sldId id="430" r:id="rId35"/>
    <p:sldId id="431" r:id="rId36"/>
    <p:sldId id="432" r:id="rId37"/>
    <p:sldId id="435" r:id="rId38"/>
    <p:sldId id="433" r:id="rId39"/>
    <p:sldId id="336" r:id="rId40"/>
    <p:sldId id="366" r:id="rId41"/>
    <p:sldId id="337" r:id="rId42"/>
    <p:sldId id="383" r:id="rId43"/>
    <p:sldId id="384" r:id="rId44"/>
    <p:sldId id="407" r:id="rId45"/>
    <p:sldId id="408" r:id="rId46"/>
    <p:sldId id="409" r:id="rId47"/>
    <p:sldId id="410" r:id="rId48"/>
    <p:sldId id="434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84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51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18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5095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47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701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358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1262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0131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0037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018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998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21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397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71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115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168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2764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437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60240" y="2983026"/>
            <a:ext cx="7020272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00542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183095" y="874706"/>
            <a:ext cx="117220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572098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满分策略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708172" y="874706"/>
            <a:ext cx="122506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 smtClean="0">
                <a:solidFill>
                  <a:srgbClr val="C00000"/>
                </a:solidFill>
              </a:rPr>
              <a:t>第</a:t>
            </a:r>
            <a:r>
              <a:rPr lang="en-US" altLang="zh-CN" b="1" dirty="0" smtClean="0">
                <a:solidFill>
                  <a:srgbClr val="C00000"/>
                </a:solidFill>
              </a:rPr>
              <a:t>3</a:t>
            </a:r>
            <a:r>
              <a:rPr lang="zh-CN" altLang="zh-CN" b="1" dirty="0" smtClean="0">
                <a:solidFill>
                  <a:srgbClr val="C00000"/>
                </a:solidFill>
              </a:rPr>
              <a:t>讲　环境描写赏析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3995936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5573273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满分方略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18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slide" Target="slide22.xml"/><Relationship Id="rId5" Type="http://schemas.openxmlformats.org/officeDocument/2006/relationships/slide" Target="slide31.xml"/><Relationship Id="rId10" Type="http://schemas.openxmlformats.org/officeDocument/2006/relationships/image" Target="../media/image10.emf"/><Relationship Id="rId4" Type="http://schemas.openxmlformats.org/officeDocument/2006/relationships/slide" Target="slide13.xml"/><Relationship Id="rId9" Type="http://schemas.openxmlformats.org/officeDocument/2006/relationships/package" Target="../embeddings/Microsoft_Word___1.docx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1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slide" Target="slide22.xml"/><Relationship Id="rId5" Type="http://schemas.openxmlformats.org/officeDocument/2006/relationships/slide" Target="slide31.xml"/><Relationship Id="rId10" Type="http://schemas.openxmlformats.org/officeDocument/2006/relationships/image" Target="../media/image11.emf"/><Relationship Id="rId4" Type="http://schemas.openxmlformats.org/officeDocument/2006/relationships/slide" Target="slide13.xml"/><Relationship Id="rId9" Type="http://schemas.openxmlformats.org/officeDocument/2006/relationships/package" Target="../embeddings/Microsoft_Word___2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" Target="slide31.xml"/><Relationship Id="rId7" Type="http://schemas.openxmlformats.org/officeDocument/2006/relationships/image" Target="../media/image13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image" Target="../media/image14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eg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slide" Target="slide13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slide" Target="slide41.xml"/><Relationship Id="rId5" Type="http://schemas.openxmlformats.org/officeDocument/2006/relationships/slide" Target="slide39.xml"/><Relationship Id="rId4" Type="http://schemas.openxmlformats.org/officeDocument/2006/relationships/slide" Target="slide31.xml"/><Relationship Id="rId9" Type="http://schemas.openxmlformats.org/officeDocument/2006/relationships/image" Target="../media/image1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13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slide" Target="slide41.xml"/><Relationship Id="rId5" Type="http://schemas.openxmlformats.org/officeDocument/2006/relationships/slide" Target="slide39.xml"/><Relationship Id="rId4" Type="http://schemas.openxmlformats.org/officeDocument/2006/relationships/slide" Target="slide31.xml"/><Relationship Id="rId9" Type="http://schemas.openxmlformats.org/officeDocument/2006/relationships/image" Target="../media/image1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讲　环境描写赏析</a:t>
            </a:r>
          </a:p>
        </p:txBody>
      </p:sp>
    </p:spTree>
    <p:extLst>
      <p:ext uri="{BB962C8B-B14F-4D97-AF65-F5344CB8AC3E}">
        <p14:creationId xmlns:p14="http://schemas.microsoft.com/office/powerpoint/2010/main" val="1878451494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在小说中的主要作用是什么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6961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讲述故事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小说故事是由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真实可信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推进情节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是事件的参与者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的提议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情节得以发展变化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小说主人公王有福的性格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的存在而更加鲜明。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可结合小说中第一人称人物的一般作用及相关文本作答。小说第一人称人物的作用一般有下面几种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故事的叙述者和见证者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贯串全文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作为串联众多人物与情节的线索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推动故事情节的发展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与身边的人物形成对比。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79128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4604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小说中的王有福有哪些性格特点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7809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性情谦卑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甚至有点窝囊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见了晚辈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也弯腰鞠躬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说话谦和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胆小怕事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有些狡黠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撞了玻璃偷偷溜掉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别人问起也不敢承认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有点固执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但不失本分善良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怀疑酒店诚意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承认自己责任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不愿借机发财。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分析鉴赏小说中人物的性格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应结合小说情节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分析该人物的所作所为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进而分析其所思所想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由外而内地逐层揭示其性格特点。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24179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是否状告酒店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与王有福的态度不同。你更认同谁的态度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谈谈你的观点。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2777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认同王有福的态度。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王有福受伤与酒店管理有关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但他是有行为能力的成年人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应负一定责任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王有福害怕赔偿溜走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逃避责任在先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索赔的理由不够正当充分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王有福害怕被骗而拒绝索赔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在当时情况下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未尝不是理性的选择。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的态度。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酒店失误导致王有福受伤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要求赔偿正当合理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王有福放弃赔偿是担心被骗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说明他缺乏法律意识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更应进行法律启蒙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王有福式的宽容是对不良行为的纵容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有害无益。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评价小说中人物的做法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不能简单地肯定或者否定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应该结合文本阐述理由。只要观点明确、理由充分、论述合理即可视为正确。该题可从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结合王有福和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的心理活动辩证分析。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602147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1371212"/>
            <a:ext cx="8312472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环境描写作用分析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西藏拉萨中学月考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多吉跃上那块巨大的岩石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口中发出一声长啸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山与树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还有冰下的溪流立刻就肃静了。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岩石就矗立在这座山南坡与北坡之间的峡谷里。多吉站在岩石平坦的顶部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是高大的乔木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松、杉、桦、栎组成的森林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墨绿色的森林下面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苔藓上覆盖着晶莹的积雪。岩石跟前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是一道冰封的溪流。溪水封冻后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下泄不畅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在沟谷中四处漫流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然后又凝结为冰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把一道宽阔平坦的沟谷严严实实地覆盖了。沟谷对面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向阳的山坡上没有大树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枯黄的草甸上长满枝条黝黑的灌丛。草坡上方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逶迤在蓝天下的是积着厚雪的山梁。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多吉手中一红一绿的两面小旗举起来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风立即把旗面展开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同时也标识出自身吹拂的方向。他挥动旗子的身姿像一个英武的将军。他口诵祷词。多吉是在呼唤火之神和风之神的名字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呼唤本尊山神的名字。他感觉到神灵们都听到了他的呼唤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来到了他头顶的天空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他的眉宇间掠过浅浅的一点笑意。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他在心里默念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都说是新的世道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新的世道迎来了新的神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新的神教我们开会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新的神教我们读报纸。但是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所有护佑机村的旧的神啊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我晓得你们没有离开。你们看见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放牧的草坡因为这些疯长的灌木已经荒芜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是到放一把火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烧掉这些灌木的时候了。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神们好像有些抱怨之声。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多吉说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新的神只管教我们晓得不懂的东西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却不管这些灌木疯长让牧草无处生长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让我们的牛羊无草可吃。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25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605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他叹息了一声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好像听见天上也有回应他叹息的神秘声音。于是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他又深深叹息了一声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我这是代表乡亲们第二次求你们护佑。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他侧耳倾听一阵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好像听见了回答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围在岩石下向上仰望的乡亲们从他的表情上看到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他好像是得到了神的回答。在机村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也只有他才能得到神的回答。因为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多吉一家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世代单传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是机村的巫师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是机村那些本土神与人群之间的灵媒。平常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他也只是机村一个卑微的农人。但在这个时候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他伛偻的腰背绷紧了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身材显得孔武有力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他混浊的眼睛放射出灼人的光芒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虬曲的胡须也像荆刺一样怒张开来。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要是火镰第一下就打出了火花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多吉提高了嗓门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那就是你们同意了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说完这句话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他跪下了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拿起早就备好的铁火镰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在石英石新开出的晶莹茬口上蒙上一层火绒草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然后深深地跪拜下去。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神灵啊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96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让铁与石相撞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让铁与石撞出星光般的火星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让火星燎原成势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让火势顺风燃烧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让风吹向树神厌弃的荆棘与灌丛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让树神的乔木永远挺立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溪水神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让烧荒后的土地来年牧草丰饶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85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唱颂的余音未尽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他手中的铁火镰已然与石英猛烈撞击。撞击处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一串火星迸裂而出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引燃了火绒草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就像是山神轻吸了一口烟斗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青烟袅袅地从火绒草中升起来。多吉小心翼翼地捧着那团升着青烟的火绒草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对着它轻轻而又深长地吹气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那些烟中便慢慢升起了一丛幽蓝的火苗。他向着人群举起这团火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人群中发出齐声的赞叹。他捧着这丛火苗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通了灵的身躯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从一丈多高的岩石顶端轻盈地一跃而下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把早已备好的火堆引燃。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几十支火把从神态激越庄严的人们手中伸向火堆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引燃后又被高高举起。多吉细细观察一阵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火苗斜着呼呼飘动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标示出风向依然吹向面南朝阳、因杂灌与棘丛疯长而陷于荒芜的草坡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他对着望向他的人群点了点头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举着火把的人们便沿着冰封峡谷的上下跑去。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85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067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每个人跑出一段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便将火把伸向这秋冬之交干透的草丛与灌木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一片烟障席地而起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风吹拂着火苗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从草坡下边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从冰封溪流边开始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升腾而上。剩下的人们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都手持扑火工具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警惕着风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怕它突然转向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把火带向北坡的森林。虽然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沟底封冻溪流形成的宽阔冰带是火很难越过的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但他们依然保持着高度的警惕。每一个人都知道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这火万一引燃了北坡上的森林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多吉蹲进牢房后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也许就好多年出不来了。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就因为放这把山火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多吉已经进了两次牢房。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上山的时候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他从家里把皮袄与毛毯都带来了。有了这两样东西压被子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即使在牢房里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他也能睡得安安心心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暖暖和和了。大火燃起来了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引燃了那些荒芜了高山草场的坚硬多刺的灌丛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沿着人们希望它烧去的方向熊熊燃烧。来年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这些烧去了灌丛的山坡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将长满嫩绿多汁的牧草。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82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烧荒的滚滚浓烟升上天空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这大火的信号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二十多公里外的公社所在地都可以看到了。要不了几个时辰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公安开着警车就会出现在机村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来把多吉捕走。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选自《天火》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段、第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段中的环境描写有何作用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68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环境是人物活动的特定场所。一篇小说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除了要展示五光十色的社会环境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还要描写千姿百态的自然环境。考查的重点是对环境描写方法及作用的分析等。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-2-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92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6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7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300432"/>
              </p:ext>
            </p:extLst>
          </p:nvPr>
        </p:nvGraphicFramePr>
        <p:xfrm>
          <a:off x="508000" y="1720861"/>
          <a:ext cx="8128000" cy="3480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文档" r:id="rId9" imgW="3922675" imgH="1679701" progId="Word.Document.12">
                  <p:embed/>
                </p:oleObj>
              </mc:Choice>
              <mc:Fallback>
                <p:oleObj name="文档" r:id="rId9" imgW="3922675" imgH="16797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720861"/>
                        <a:ext cx="8128000" cy="34801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74673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要点不全面。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分析较好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但要点还是不够全面。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53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6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7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451928"/>
              </p:ext>
            </p:extLst>
          </p:nvPr>
        </p:nvGraphicFramePr>
        <p:xfrm>
          <a:off x="508000" y="1929003"/>
          <a:ext cx="8128000" cy="3804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文档" r:id="rId9" imgW="3998962" imgH="1871214" progId="Word.Document.12">
                  <p:embed/>
                </p:oleObj>
              </mc:Choice>
              <mc:Fallback>
                <p:oleObj name="文档" r:id="rId9" imgW="3998962" imgH="1871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929003"/>
                        <a:ext cx="8128000" cy="38042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995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高考怎么考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常见的设问方式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多为景物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小说中为什么要描写这些场景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阅读文中画线部分的环境描写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说明作者的描写意图。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小说中穿插的景物描写有什么作用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请探究文中自然景物叙写的深刻寓意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以及对表现人物的作用。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读准题目所指内容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搞清所描写的环境类型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因为社会环境、自然环境描写所起的作用是不一样的。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注意所要分析的描写句段的位置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因为位置不同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所起的作用也不同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答案用语也有差别。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找到环境描写的语句在文章中的位置。处于不同位置的环境描写其作用是不同的。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概括所描写的环境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语言要简洁明了。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分析其作用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一般指向四个层面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环境本身、人物形象、主题、情节。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答案拟制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映衬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34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腊八雪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刘兆林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尤其我们东北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腊月的雪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可不是仙女下凡那样温柔绵软地飘飘而落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而像天庭管理人间道路防滑的神漫天撒下的粗瓷粉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沙沙一坠地就瓷实得踩不出脚窝儿了。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二乐和我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就在撒了一夜白瓷粉的大街上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他前我后地走着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瓷粉雪在我们脚下嘎吱嘎吱直响。二乐是老伴领回家的一条被遗弃的小黄狗。退休后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他成了我晨练的好伙伴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像今天这样的天气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他都准时跳上床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拱我头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扒我眼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催我起床。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1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600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天气预报说今天气温降至零下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二乐却噌噌跑出院子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一出门就在垃圾箱前发现一块带不少肉丝的骨头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上前舔了几口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迅速叼在嘴上。我忙呵斥道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再像流浪狗捡脏东西吃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他急忙摇起了尾巴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用乞求的眼光看我。我不由得想到摇尾乞怜这个词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大声吼他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狗二乐不听话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并且愤怒跺脚。他一反常态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尾巴摇得更欢了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而且已调转了头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决心要跑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我不由得抬脚踢了他一下。他被踢后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骨头是扔了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但眼里顿时无神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放倒了最令人赞美最让自己骄傲的长尾巴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拖着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跟到我后头。养狗后我才懂得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尾巴是狗们尊严的旗帜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在主人踢打下收起尾巴的狗是很可怜的。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走到一家小食铺前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见门上贴着一张有趣的广告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一年一度腊八寒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喝碗黏粥保平安。我心血来潮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决定买两碗腊八粥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这广告语让我想起童年在故乡喝腊八粥逗狗玩的往事。我弯腰摸了摸二乐的头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命令他先在屋外一撮大冰溜子旁边儿等着。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8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买完腊八粥出来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二乐却不见了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我四处寻找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大喊二乐的名字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没有回音。也许二乐耐不住冷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先回家了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我便拎了腊八粥返回家去。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二乐没回家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我急忙跑下楼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赶紧去找。我又回到饭馆门边的大冰溜子前仔细查看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顺着一行狗脚印找到垃圾箱处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脚印拐了几个弯儿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进了附近供暖锅炉房大院。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那是很大一个有围墙的院子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一根高耸入云的红砖烟筒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被北风吹斜了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冻得在风中打抖。烟筒下面是一座煤堆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山一样被瓷粉雪紧紧包裹着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变成高高的雪山。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莫非二乐钻进锅炉房取暖了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我进锅炉房转了两圈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没发现什么迹象。从后门寻出去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一眼瞥见小脚印蜿蜒上了山顶。我有点害怕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童年时家里的一只小狗就是腊月的一个夜里冻死在外屋的水缸旁边。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49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顾不得别的了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我跟头把式爬上山顶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鞋里灌进了雪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双手也扑进雪里好几次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十指僵僵的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攥不回弯儿来。正好见身边有半张被雪压住的报纸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我打着冷战弯腰拽起那半张报纸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本想揉搓一下塞进鞋踝的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却见一行《解放军报》文艺副刊字样在我眼前一跳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一片铅字火把般照亮我的眼睛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翻过雪山的红军队伍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行军途中又遇了风雪。一位骑马赶上来的首长发现雪地里躺倒一个战士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见那战士穿着单衣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已经冻僵了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不由得怒吼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把他们后勤部长叫来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问他干什么吃的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我要撤他的职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被叫来的人看了看冻僵的战士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诺诺说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后勤部长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牵马的首长怔在那里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慢慢脱下帽子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一阵细弱的呻吟声被风从稻草那儿刮来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扯耳细听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正是二乐的呻吟声。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0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8521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我头一回听见二乐的哭声。只见他在草堆边四腿抽筋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边哭边蜷着身子舔草下的什么东西。身上的羽绒小袄不知怎么扯下来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在他舔着的东西上盖着。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二乐见是我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发出更重的呜呜声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身子却动弹不得。我伸手抱他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他咬住我衣袖往羽绒小袄上拽。我不顾一切解开棉衣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贴胸把二乐塞进怀里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一股奇寒立刻使我抖了几下。我用力抱紧二乐抵住抖动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二乐竟使劲挣扎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见我还不放开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便张嘴咬我。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我忽然醒悟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二乐有事。我放下二乐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看他叼开自己的小袄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又拱开稻草。天啊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稻草下躺着一条冻僵的小黑狗。再一看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小黑狗嘴边正放着一块骨头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就是二乐在垃圾箱边捡的那块。骨头边上还有一只奄奄一息的狗崽儿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毛色黄中透黑。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我恍然大悟。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20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0486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小黑狗已僵硬了。四腿还在抽筋的二乐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舔着小黑的鼻子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眼有泪水在溢。我从没听谁说过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狗会流泪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也从没见过狗眼会这般无助哀伤。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我心口忽然很疼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被三只狗共同咬疼似的。我抱起二乐和狗崽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冲小黑说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是我家害了你们啊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小说多处写到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腊八雪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这样处理有什么好处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05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0802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贾平凹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约好在德巴街路南第十个电杆下会面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去了却没看到他。我决意再等一阵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踅进一家小茶馆里一边吃茶一边盯着电杆。旁边新盖了一家酒店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玻璃装嵌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还未完工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正有人用白粉写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注意玻璃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的字样。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吃过一壶茶后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我回到了家。妻子说王有福来电话了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反复解释他是病了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不能赴约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能否明日上午在德巴街后边的德比街再见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仍是路南第十个电杆下。第二天我赶到德比街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电杆下果然坐着一个老头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额头上包着一块纱布。我说你是王得贵的爹吗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他立即弯下腰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我叫王有福。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我把得贵捎的钱交给他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让给娘好好治病。他看四周没人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就解开裤带将钱装进裤衩上的兜里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我请你去喝烧酒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24208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小说多次写到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腊八雪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为故事提供了背景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交代了故事发生的时间、地点是东北寒冬时节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对漫天飘落的雪花的描绘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写出了天气的寒冷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营造出了清冷气氛。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在寻找小狗途中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风中打抖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的烟筒和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变成高高的雪山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的煤堆等的描写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不仅渲染了一种严寒的气氛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同时也为下文二乐和狗崽被冻僵、小黑狗被冻死的情节做了铺垫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推动了故事情节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也暗示了小说的悲剧结局。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选取寒冷的腊八雪天为背景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使雪天环境的冰冷和小狗身上的温暖形成强烈的对比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暗示了小说的主题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引人深思。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腊八雪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属于自然环境的描写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对其作用的分析一般是先指向环境本身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如交代了时令特点等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再指向人物形象塑造、主题表达等方面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结合文本具体内容分析即可。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71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7544" y="1381003"/>
            <a:ext cx="8240464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环境描写方法赏析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刘半农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他饿了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他静悄悄地立在门口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他也不想什么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只是没精打采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把一个指头放在口中咬。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门对面的荒场上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聚集着许多小孩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唱歌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捉迷藏。而他不愿意加入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也没人来招他去。地上的人影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渐渐地变长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太阳的光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渐渐地变暗。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这是太阳要回去睡觉了。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他看见许多人家的烟囱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都在出烟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天上一群群的黑鸦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咿咿呀呀地叫着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向远远的一座破塔上飞去。他说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你们都回去睡觉了吗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你们都吃饱了晚饭了吗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他远望着夕阳中的那座破塔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尖头上生长着几株小树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许多枯草。他想着人家告诉他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那座破塔里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有一条有斗大的头的蛇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46793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他进门去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看见妈妈正在屋后小园中洗衣服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是洗人家的衣服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一只脚摇着摇篮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摇篮里的小弟弟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却还不住地啼哭。他又恐怕妈妈向他垂着眼泪说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你又来了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他就一声也不响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重新跑了出来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他爸爸是出去的了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他却不敢在空屋子里坐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他觉得黑沉沉的屋角里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闪动着一双睁圆的眼睛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不是别人的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恰恰是他爸爸的眼睛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他一声也不响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重新跑了出来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咬着一个小指头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在门槛上坐着。他真饿了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可是他并不啼哭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他啼哭过好多次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却还总得要等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要等他爸爸买米回来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他想爸爸真好啊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但是一转身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他又想着了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他想着他爸爸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有一双睁圆的眼睛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937977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4291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他想到每次吃饭时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他吃了一半碗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想再添些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他爸爸便睁圆了眼睛说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还要多吃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留些明天吃罢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他妈妈总是垂着眼泪说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你便少喝一瓶酒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让他多吃一口罢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便譬如是我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我多吃了一口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他爸爸不说什么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却睁圆着一双眼睛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他不懂得爸爸的眼睛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为什么要睁圆着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他也不懂得妈妈的眼泪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为什么要垂下。但是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他就此不再吃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他就悄悄地走开了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他还常常想着他姑母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他姑母来时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带来两条咸鱼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一方咸肉。他姑母不久就去了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他却天天想着她。他还记得有一条咸鱼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挂在窗口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直挂到过年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他常常问他的妈妈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姑母呢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我的好姑母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为什么不来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他妈妈说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她住得远咧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有五十里路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走要走一天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889165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他天天是同样地想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他想着他妈妈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想着他爸爸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想着他摇篮里的弟弟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想着他姑母。他想着妈妈眼泪不会垂下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爸爸的眼睛不会睁圆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摇篮里的弟弟不会啼哭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姑母还会来的。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他又听见一声听惯的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他又看见那卖豆腐花的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歇肩在对面的荒场上。孩子们都不游戏了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都围起那担子来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捧着小碗吃。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也问过妈妈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我们为什么不吃豆腐花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他们是吃了就不再吃晚饭的了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他们真可怜啊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只吃那一小碗东西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不饿的吗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6"/>
          <a:stretch>
            <a:fillRect/>
          </a:stretch>
        </p:blipFill>
        <p:spPr>
          <a:xfrm>
            <a:off x="849784" y="4169862"/>
            <a:ext cx="336669" cy="336669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7"/>
          <a:stretch>
            <a:fillRect/>
          </a:stretch>
        </p:blipFill>
        <p:spPr>
          <a:xfrm>
            <a:off x="4658994" y="3515994"/>
            <a:ext cx="336669" cy="336669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8"/>
          <a:stretch>
            <a:fillRect/>
          </a:stretch>
        </p:blipFill>
        <p:spPr>
          <a:xfrm>
            <a:off x="4811394" y="3668394"/>
            <a:ext cx="336669" cy="33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9953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4394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直看到远远的破塔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已渐渐地看不见了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那荒场上的豆腐花担子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也挑着走了。他看见街头上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来了四个兵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都穿着红边马褂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两个拿着军棍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两个打着灯。后面是一个骑马的兵官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戴着圆圆的眼镜。荒场上的小孩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远远地看见兵来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一下子就不见了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只剩下他孤独地看着他们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一只黑狗紧跟着兵官的马脚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汪汪地嗥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夜了夜了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爸爸还不回来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我可要进去了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他正要掩门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又看见一个女人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手里提着几条鱼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从他面前走过。他掩上了门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在微光中想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这是什么人家的小孩的姑母啊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伦敦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简要分析文章第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段的景物描写的特点和在全文中的作用。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6"/>
          <a:stretch>
            <a:fillRect/>
          </a:stretch>
        </p:blipFill>
        <p:spPr>
          <a:xfrm>
            <a:off x="784893" y="1544036"/>
            <a:ext cx="336669" cy="336669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7"/>
          <a:stretch>
            <a:fillRect/>
          </a:stretch>
        </p:blipFill>
        <p:spPr>
          <a:xfrm>
            <a:off x="778947" y="3929059"/>
            <a:ext cx="336669" cy="33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291258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4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668972"/>
              </p:ext>
            </p:extLst>
          </p:nvPr>
        </p:nvGraphicFramePr>
        <p:xfrm>
          <a:off x="508000" y="1657455"/>
          <a:ext cx="8128000" cy="4795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4" name="文档" r:id="rId8" imgW="3922675" imgH="2313998" progId="Word.Document.12">
                  <p:embed/>
                </p:oleObj>
              </mc:Choice>
              <mc:Fallback>
                <p:oleObj name="文档" r:id="rId8" imgW="3922675" imgH="23139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57455"/>
                        <a:ext cx="8128000" cy="4795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514724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能概括出景物的特点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也能分析出其作用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但要点不清楚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分析还未完全到位。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能概括景物特点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但缺少对描写方法的分析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作用的分析也不够全面。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644494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4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781046"/>
              </p:ext>
            </p:extLst>
          </p:nvPr>
        </p:nvGraphicFramePr>
        <p:xfrm>
          <a:off x="508000" y="1619774"/>
          <a:ext cx="8128000" cy="483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文档" r:id="rId8" imgW="3998962" imgH="2377356" progId="Word.Document.12">
                  <p:embed/>
                </p:oleObj>
              </mc:Choice>
              <mc:Fallback>
                <p:oleObj name="文档" r:id="rId8" imgW="3998962" imgH="2377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19774"/>
                        <a:ext cx="8128000" cy="483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59947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4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5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6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9287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高考怎么考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常见的设问方式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文中画线部分描写了怎样的场景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请分析其表现特点。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赏析画线部分的景物描写。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段主要用怎样的手法描写了具有怎样特点的场景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它在整篇小说里起什么作用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从修辞手法的角度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对文中画线句子的景物描写进行赏析。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首先要读准题目要求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是环境特点分析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还仅是描写方法分析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环境特点分析一般要求分析运用了怎样的描写手法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写出了环境怎样的特点。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有些题目要求赏析画线句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一般是景物描写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要注意答题的套路。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511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我谢绝了。他转身往街的西头走去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又回过头来给我鞠了个躬。我问他家离这儿远吗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他说不远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就在德巴街紧南的胡同里。我说从这里过去不是更近吗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老头笑了一下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我不走德巴街。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他不去德巴街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我却要去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昨日那家茶馆不错。走过那家酒店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玻璃墙上却贴出了一张布告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昨天因装修的玻璃上未作标志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致使一过路人误撞受伤。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敬请受伤者速来我店接受我们的歉意并领取赔偿费。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我被酒店此举感动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很快想到王有福是不是撞了玻璃受的伤呢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突然萌生了一个念头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既然肯赔偿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那就是他们理屈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何不去法院上告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趁机索赔更大一笔钱呢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我为我的聪明得意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第二天便给王有福打电话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约他下午到红星饭店边吃边谈。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086820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4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5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6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分析环境描写的特点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一般指出用了什么描写方法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写出了环境的什么特点。要先找出物象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注意各物象的特点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再展现画面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想象、品味画面的整体特色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最后用两三个或三四个形容词概括景物的特点。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赏析环境描写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大体从修辞、句式、用词、描写方法等方面分析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如果是场景描写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一般是分析哪些人在什么时间、地点围绕什么样的事件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再分析其作用。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答案拟制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确立描写角度和方法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最后分析描写效果。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38532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晚饭花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汪曾祺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晚饭花就是野茉莉。因为是在黄昏时开花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晚饭前后开得最为热闹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故又名晚饭花。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野茉莉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处处有之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极易繁衍。高二三尺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枝叶披纷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肥者可荫五六尺。花如茉莉而长大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其色多种易变。子如豆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深黑有细纹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中有瓤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可作粉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故又名粉豆花。曝干作蔬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与马兰头相类。根大者如拳、黑硬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俚医以治吐血。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吴其浚《植物名实图考》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7227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2880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李小龙的家在李家巷。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这是一条南北向的巷子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可以并排走两辆黄包车。但是不长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巷子里只有几户人家。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西边的北口一家姓陈。这家好像特别的潮湿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门口总飘出一股湿布的气味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人的身上也带着这种气味。他家有好几棵大石榴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比房檐还高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开花的时候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一院子都是红通通的。结的石榴很大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垂在树枝上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一直到过年下雪时才剪下来。陈家往南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直到巷子的南口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都是李家的房子。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靠北是一个油坊的堆栈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粉白的照壁上黑漆八个大字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双窨香油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照庄发客。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1756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靠南一家姓夏。这家进门就是锅灶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往里是一个不小的院子。这家特别重视过中秋。每年的中秋节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附近的孩子就上他们家去玩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去看院子里还在开着的荷花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几盆大桂花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缸里养的鱼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看他家在院子里摆好了的矮脚的方桌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放了毛豆、芋头、月饼、酒壶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准备一家赏月。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在油坊堆栈和夏家之间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是王玉英的家。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王家人很少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一共三口。王玉英的父亲在县政府当录事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每天一早便提着一个蓝布笔袋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一个铜墨盒去上班。王玉英的弟弟上小学。王玉英整天一个人在家。她老是在她家的门道里做针线。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5419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王玉英家进门有一个狭长的门道。三面是墙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一面是油坊堆栈的墙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一面是夏家的墙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一面是她家房子的山墙。南墙尽头有一个小房门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里面才是她家的房屋。从外面是看不见她家的房屋的。这是一个长方形的天井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一年四季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照不进太阳。夏天很凉快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上面是高高的蓝天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正面的山墙脚下密密地长了一排晚饭花。王玉英就坐在这个狭长的天井里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坐在晚饭花前面做针线。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李小龙每天放学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都经过王玉英家的门外。他都看见王玉英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他看了陈家的石榴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双窨香油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照庄发客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还会看看夏家的花木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晚饭花开得很旺盛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它们使劲地往外开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发疯一样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喊叫着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把自己开在傍晚的空气里。浓绿的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多得不得了的绿叶子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殷红的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胭脂一样的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多得不得了的红花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非常热闹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但又很凄清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没有一点声音。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在浓绿浓绿的叶子和乱乱纷纷的红花之前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坐着一个王玉英。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79349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600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这是李小龙的黄昏。要是没有王玉英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黄昏就不成其为黄昏了。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李小龙很喜欢看王玉英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因为王玉英好看。王玉英长得很黑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但是两只眼睛很亮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牙很白。王玉英有一个很好看的身子。红花、绿叶、黑黑的脸、明亮的眼睛、白的牙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这是李小龙天天看的一张画。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王玉英一边做针线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一边等着她的父亲。她已经焖好饭了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等父亲一进门就好炒菜。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王玉英已经许了人家。她的未婚夫是钱老五。大家都叫他钱老五。不叫他的名字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而叫钱老五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有轻视之意。老人们说他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不学好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。人很聪明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会画两笔画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也能刻刻图章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但做事没有长性。教两天小学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又到报馆里当两天记者。他手头并不宽裕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却打扮得像个阔少爷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穿着细毛料子的衣裳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梳着油光光的分头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还戴了一副金丝眼镜。他交了许多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三朋四友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风流浪荡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不务正业。都传说他和一个寡妇相好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有时就住在那个寡妇家里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还花寡妇的钱。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875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这些事也传到了王玉英的耳朵里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连李小龙也都听说了嘛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王玉英还能不知道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不过王玉英倒不怎么难过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她有点半信半疑。而且她相信她嫁过去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他就会改好的。她看见过钱老五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她很喜欢他的人才。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钱老五不跟他的哥哥住。他有一所小房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在臭河边。他成天不在家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门老是锁着。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李小龙知道钱老五在哪里住。他放学每天经过。他有时扒在门缝上往里看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里面有三间房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一个小院子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有几棵树。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王玉英也知道钱老五的住处。她路过时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看看两边没有人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也曾经扒在门缝上往里看过。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一顶花轿把王玉英抬走了。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这条巷子里就看不见王玉英了。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95016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7687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晚饭花还在开着。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李小龙放学回家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路过臭河边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看见王玉英在钱老五家门前的河边淘米。只看见一个背影。她头上戴着红花。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李小龙觉得王玉英不该出嫁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不该嫁给钱老五。他很气愤。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这世界上再也没有原来的王玉英了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简要赏析画线的景物描写用了什么样的方法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写出了景物怎样的特点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20554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赋予晚饭花人的情态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喊叫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表现晚饭花旺盛、蓬勃的生命力。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色彩对比鲜明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表现了晚饭花的鲜艳明丽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凄清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表现晚饭花无人欣赏的落寞。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根据所描写的具体景物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先判断运用的描写方法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可以从修辞、描写角度等方面考虑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如该画线句就运用了拟人、比喻、对比的方法等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再分析写了景物怎样的特点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一般要注意联系上下文来判断。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1822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红星饭店也是玻璃装修。我选择这家饭店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是要证实他是不是真的在酒店撞伤的。他见了我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肿胀的脸上泛了笑容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步履却小心翼翼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到了门口还用手摸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证实是门口了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一倾一倾地摇晃着小脑袋走进来。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我没请你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你倒请我了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一顿饭算什么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我给他倒了一杯酒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他赶忙说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我不敢喝的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你是在德巴街酒店撞伤的吗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那酒店怎么啦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你真的在那儿撞的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老头瓷在那里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似乎要抵赖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但脸色立即赤红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压低了声音说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是在那儿撞的。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一下子人蔫了许多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可怜得像个做错事的孩子。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86690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00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我不是故意的。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老头急起来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我那日感冒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头晕晕的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接到你的电话出来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明明看着没有什么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便撞上了。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你撞伤了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怎么就走了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哗啦一声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我才知道是撞上玻璃了。三个姑娘出来扶我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血流了一脸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把她们倒吓坏了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要给我包扎伤口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我爬起来跑了。我赔不起那玻璃呀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他们到处找你哩。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我已经几天没敢去德巴街了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他们是在街口认人吗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他们贴了布告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老头哭丧下脸来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在腰里掏钱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问我一块玻璃多少钱。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我嘿嘿笑起来。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不是你给他们赔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是他们要给你赔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赔我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0716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是赔你。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但你不要接受他们的赔偿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他们能赔多少钱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上法院告他们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索赔的就不是几百元几千元了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老头愣在那里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一条线的眼里极力努出那黑珠来盯我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你大伯是有私心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害怕赔偿才溜掉的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可我也经了一辈子世事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再也不受骗了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没骗你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你去看布告嘛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你不骗我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那酒店也骗我哩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我一去那不是投案自首了吗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你听我说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老头从怀里掏出一卷软沓沓的钱来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放在桌上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你要肯认我是大伯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那我求你把这些钱交给人家。不够的话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让得贵补齐。我不是有意的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真是看着什么也没有的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谁知道就有玻璃。你能答应我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这事不要再给外人说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你答应吗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25725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老头眼泪花花的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给我又鞠了下躬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扭身离开了饭桌。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我怎么叫他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他也不回头。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他走到玻璃墙边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看着玻璃上有个门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伸手摸了摸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没有玻璃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走了出去。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我坐在那里喝完了一壶酒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一口菜也没吃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从饭馆出来往德巴街去。趁无人理会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我揭下了那张布告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布告继续贴着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只能使他活得不安生。顺街往东走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照相馆的橱窗下又是一堆碎玻璃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经理在大声骂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眼睛瞎了吗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我走出了狭窄的德巴街。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362533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下列对小说相关内容和艺术特色的分析鉴赏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约好在德巴街路南第十个电杆下会面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是对地下斗争题材影视作品的模仿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为后文悬念丛生的情节做了铺垫。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发现王有福正是受伤的路人后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劝他到法院上告酒店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寻求更多赔偿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不仅热心帮助朋友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也有打官司的经验。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王有福不情愿承认自己误撞酒店玻璃受伤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主要是因为妻子有病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家庭生活很困难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害怕酒店追究责任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让他赔偿损失。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经过照相馆时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见经理面对碎玻璃大骂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这一细节暗示此地这类纠纷不少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王有福担心的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投案自首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之事是经常发生的。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玻璃墙伤人事件的背后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交织着伦理观念、法治观念、诚信意识等不同理念的矛盾、困惑与冲突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是转型期中国社会的一面镜子。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1520" y="3125289"/>
            <a:ext cx="8640960" cy="3544071"/>
            <a:chOff x="251520" y="922016"/>
            <a:chExt cx="8640960" cy="3544071"/>
          </a:xfrm>
        </p:grpSpPr>
        <p:grpSp>
          <p:nvGrpSpPr>
            <p:cNvPr id="8" name="组合 7"/>
            <p:cNvGrpSpPr/>
            <p:nvPr/>
          </p:nvGrpSpPr>
          <p:grpSpPr>
            <a:xfrm>
              <a:off x="251520" y="922016"/>
              <a:ext cx="8640960" cy="3544071"/>
              <a:chOff x="251520" y="-1123183"/>
              <a:chExt cx="8640960" cy="3544071"/>
            </a:xfrm>
          </p:grpSpPr>
          <p:sp>
            <p:nvSpPr>
              <p:cNvPr id="10" name="五边形 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251520" y="-1123183"/>
                <a:ext cx="8640960" cy="3227064"/>
                <a:chOff x="251520" y="-1123183"/>
                <a:chExt cx="8640960" cy="3227064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51520" y="-1123183"/>
                  <a:ext cx="8640960" cy="32270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TextBox 28"/>
                <p:cNvSpPr txBox="1"/>
                <p:nvPr/>
              </p:nvSpPr>
              <p:spPr>
                <a:xfrm>
                  <a:off x="8382111" y="-112318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508000" y="1254116"/>
              <a:ext cx="8128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约好在德巴街路南第十个电杆下会面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是故事情节的简单叙述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对地下斗争题材影视作品的模仿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无根据</a:t>
              </a:r>
              <a:r>
                <a:rPr lang="en-US" altLang="zh-CN" sz="2000" dirty="0"/>
                <a:t>;“</a:t>
              </a:r>
              <a:r>
                <a:rPr lang="zh-CN" altLang="zh-CN" sz="2000" dirty="0"/>
                <a:t>为后文悬念丛生的情节做了铺垫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也属无中生有。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也有打官司的经验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属于无中生有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我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劝他到法院上告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是基于常识而不是经验。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纠纷不少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经常发生的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有误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这一细节表明王有福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撞玻璃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事件不是孤例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增加了故事的真实性和可信度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使得故事情节更加完整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更具喜剧效果。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539552" y="5053511"/>
              <a:ext cx="80648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/>
                <a:t>答</a:t>
              </a:r>
              <a:r>
                <a:rPr lang="en-US" altLang="zh-CN" sz="2000" dirty="0"/>
                <a:t>E</a:t>
              </a:r>
              <a:r>
                <a:rPr lang="zh-CN" altLang="zh-CN" sz="2000" dirty="0"/>
                <a:t>给</a:t>
              </a:r>
              <a:r>
                <a:rPr lang="en-US" altLang="zh-CN" sz="2000" dirty="0"/>
                <a:t>3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答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给</a:t>
              </a:r>
              <a:r>
                <a:rPr lang="en-US" altLang="zh-CN" sz="2000" dirty="0"/>
                <a:t>2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答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给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答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不给分。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本题</a:t>
              </a:r>
              <a:r>
                <a:rPr lang="en-US" altLang="zh-CN" sz="2000" dirty="0"/>
                <a:t>5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51425357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137</TotalTime>
  <Words>7149</Words>
  <Application>Microsoft Office PowerPoint</Application>
  <PresentationFormat>全屏显示(4:3)</PresentationFormat>
  <Paragraphs>453</Paragraphs>
  <Slides>48</Slides>
  <Notes>19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NEU-BZ-S92</vt:lpstr>
      <vt:lpstr>方正书宋_GBK</vt:lpstr>
      <vt:lpstr>方正宋黑_GBK</vt:lpstr>
      <vt:lpstr>仿宋</vt:lpstr>
      <vt:lpstr>汉仪长宋简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高优14新制作模板</vt:lpstr>
      <vt:lpstr>文档</vt:lpstr>
      <vt:lpstr>第3讲　环境描写赏析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2016-09-28T04:45:40Z</dcterms:created>
  <dcterms:modified xsi:type="dcterms:W3CDTF">2016-10-10T06:55:38Z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