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6" r:id="rId2"/>
    <p:sldId id="340" r:id="rId3"/>
    <p:sldId id="390" r:id="rId4"/>
    <p:sldId id="449" r:id="rId5"/>
    <p:sldId id="450" r:id="rId6"/>
    <p:sldId id="377" r:id="rId7"/>
    <p:sldId id="431" r:id="rId8"/>
    <p:sldId id="391" r:id="rId9"/>
    <p:sldId id="301" r:id="rId10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E0B4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970" y="2386330"/>
            <a:ext cx="5259070" cy="35477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48304" y="127763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文言文二则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7335" y="2849880"/>
            <a:ext cx="3048000" cy="308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1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情景导入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72235" y="1989455"/>
            <a:ext cx="4450080" cy="52197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海内存知己，天涯若比邻。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1910" y="2769235"/>
            <a:ext cx="5872480" cy="52197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桃花潭水深千尺，不及汪伦送我情。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2235" y="3574415"/>
            <a:ext cx="4450080" cy="52197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又送王孙去，萋萋满别情。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1910" y="4500245"/>
            <a:ext cx="5872480" cy="521970"/>
          </a:xfrm>
          <a:prstGeom prst="rect">
            <a:avLst/>
          </a:prstGeom>
          <a:solidFill>
            <a:srgbClr val="C5E0B4"/>
          </a:solidFill>
        </p:spPr>
        <p:txBody>
          <a:bodyPr wrap="non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劝君更尽一杯酒，西出阳关无故人。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2235" y="5282565"/>
            <a:ext cx="5080000" cy="52197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lstStyle/>
          <a:p>
            <a:pPr indent="309880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春草明年绿，王孙归不归。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2193290" cy="5797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28950" y="2055495"/>
            <a:ext cx="5259070" cy="3784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0160" y="2055495"/>
            <a:ext cx="1236980" cy="4016533"/>
          </a:xfrm>
          <a:prstGeom prst="verticalScroll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方正少儿简体" panose="03000509000000000000" charset="-122"/>
                <a:ea typeface="方正少儿简体" panose="03000509000000000000" charset="-122"/>
              </a:rPr>
              <a:t>伯牙鼓琴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7229"/>
          <a:stretch>
            <a:fillRect/>
          </a:stretch>
        </p:blipFill>
        <p:spPr>
          <a:xfrm>
            <a:off x="597535" y="2564765"/>
            <a:ext cx="2628900" cy="209423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364230" y="1409065"/>
            <a:ext cx="5615940" cy="4881880"/>
            <a:chOff x="4201" y="2171"/>
            <a:chExt cx="8844" cy="7688"/>
          </a:xfrm>
        </p:grpSpPr>
        <p:pic>
          <p:nvPicPr>
            <p:cNvPr id="4" name="图片 3" descr="图片1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01" y="2171"/>
              <a:ext cx="8844" cy="7689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671" y="3080"/>
              <a:ext cx="8000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忆昔去年春，江边曾会君。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今日重来访，不见知音人。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但见一抔土，惨然伤我心！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伤心伤心复伤心，不忍泪珠纷。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来欢去何苦，江畔起愁云。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子期子期兮，你我千金义；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三尺瑶琴为君死，此曲终兮不复弹！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摔碎瑶琴凤尾寒，子期不在对谁言！</a:t>
              </a:r>
            </a:p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春风满面皆朋友，欲觅知音难上难。</a:t>
              </a:r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97840" y="975360"/>
            <a:ext cx="2193290" cy="5797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9485" y="2204720"/>
            <a:ext cx="7225665" cy="40894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894205" y="1282700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5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《书戴嵩画牛》</a:t>
            </a:r>
            <a:endParaRPr lang="zh-CN" altLang="en-US" sz="5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465455" y="998220"/>
            <a:ext cx="1736725" cy="5784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走进作者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84830" y="1360805"/>
            <a:ext cx="5316855" cy="458931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戴嵩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唐代画家，韩滉的弟子，韩滉镇守浙西时，戴嵩为巡官。擅长画农家、山川田野的景色，画水牛尤为著名，后人评价他画的牛“野性筋骨之妙”。相传曾画饮水之牛，水中倒影，唇鼻相连，可见他观察得多么细致入微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1188" t="14653" r="12319"/>
          <a:stretch>
            <a:fillRect/>
          </a:stretch>
        </p:blipFill>
        <p:spPr>
          <a:xfrm>
            <a:off x="797560" y="2702560"/>
            <a:ext cx="1894840" cy="230060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6350" y="1146810"/>
            <a:ext cx="4719955" cy="3720465"/>
          </a:xfrm>
          <a:prstGeom prst="plaque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《斗牛图》是戴嵩的一幅水墨画，纵44厘米，横40.8厘米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现藏于中国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台北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“故宫博物院”，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此图绘两牛相斗的场面，风趣新颖。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34340" y="1028700"/>
            <a:ext cx="1675765" cy="57845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225" y="2328545"/>
            <a:ext cx="3689350" cy="373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32765" y="1040130"/>
            <a:ext cx="1766570" cy="57844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课文大意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9460" y="2004695"/>
            <a:ext cx="7625080" cy="4194074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</a:rPr>
              <a:t>       四川有个杜处士，喜爱书画，他所珍藏的书画有几百种。其中有一幅是戴嵩画的牛，尤其珍爱。他用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</a:rPr>
              <a:t>锦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缎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</a:rPr>
              <a:t>缝制了画套，用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</a:rPr>
              <a:t>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作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</a:rPr>
              <a:t>画轴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</a:rPr>
              <a:t>，经常随身带着。有一天，他摊开了书画晒太阳，有个牧童看见了戴嵩画的牛，拍手大笑着说：“这张画是画的斗牛啊！斗牛的力气用在角上，尾巴紧紧地夹在两腿中间。现在这幅画上的牛却是摇着尾巴在斗，错了！”杜处士笑笑，感到他说得很有道理。古人有句话说：“耕种的事应该去问农民，织布的事应该去问女佣。”这个道理是不会改变的呀！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3</TotalTime>
  <Words>524</Words>
  <Application>Microsoft Office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405</cp:revision>
  <dcterms:created xsi:type="dcterms:W3CDTF">2013-11-14T01:26:00Z</dcterms:created>
  <dcterms:modified xsi:type="dcterms:W3CDTF">2019-08-10T12:03:43Z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