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16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一分钟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6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6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6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6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10" y="2622550"/>
            <a:ext cx="8952230" cy="23050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10" y="3168650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685" y="316928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9535" y="3168650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1745" y="3168650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810" y="4136390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5405" y="4136390"/>
            <a:ext cx="1844923" cy="50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16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一分钟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" y="2622550"/>
            <a:ext cx="8952230" cy="230505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