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92" r:id="rId4"/>
    <p:sldId id="324" r:id="rId5"/>
    <p:sldId id="323" r:id="rId6"/>
    <p:sldId id="322" r:id="rId7"/>
    <p:sldId id="321" r:id="rId8"/>
    <p:sldId id="320" r:id="rId9"/>
    <p:sldId id="325" r:id="rId10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987"/>
    <p:restoredTop sz="94660"/>
  </p:normalViewPr>
  <p:slideViewPr>
    <p:cSldViewPr snapToGrid="0" showGuides="1">
      <p:cViewPr varScale="1">
        <p:scale>
          <a:sx n="71" d="100"/>
          <a:sy n="71" d="100"/>
        </p:scale>
        <p:origin x="-606" y="-102"/>
      </p:cViewPr>
      <p:guideLst>
        <p:guide orient="horz" pos="2139"/>
        <p:guide pos="301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2" y="1122365"/>
            <a:ext cx="6858010" cy="2387603"/>
          </a:xfrm>
        </p:spPr>
        <p:txBody>
          <a:bodyPr anchor="b"/>
          <a:lstStyle>
            <a:lvl1pPr algn="ctr"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2" y="3602043"/>
            <a:ext cx="6858010" cy="1655764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85" y="365126"/>
            <a:ext cx="1971678" cy="5811846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365126"/>
            <a:ext cx="5800734" cy="5811846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1" y="365126"/>
            <a:ext cx="7886712" cy="5811846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40"/>
            <a:ext cx="7886712" cy="2852741"/>
          </a:xfrm>
        </p:spPr>
        <p:txBody>
          <a:bodyPr anchor="b"/>
          <a:lstStyle>
            <a:lvl1pPr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70"/>
            <a:ext cx="7886712" cy="1500189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1" y="1825628"/>
            <a:ext cx="3886206" cy="435134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7" y="1825628"/>
            <a:ext cx="3886206" cy="435134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2" y="365126"/>
            <a:ext cx="7886712" cy="132556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681165"/>
            <a:ext cx="3868346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505079"/>
            <a:ext cx="3868346" cy="368459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7" y="1681165"/>
            <a:ext cx="3887397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7" y="2505079"/>
            <a:ext cx="3887397" cy="368459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2" y="457201"/>
            <a:ext cx="2949182" cy="1600202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7" y="987426"/>
            <a:ext cx="4629157" cy="487363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2" y="2057403"/>
            <a:ext cx="2949182" cy="381159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2" y="457201"/>
            <a:ext cx="2949182" cy="1600202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7" y="987426"/>
            <a:ext cx="4629157" cy="4873632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 fontAlgn="base"/>
            <a:endParaRPr lang="zh-CN" altLang="en-US" strike="noStrike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2" y="2057403"/>
            <a:ext cx="2949182" cy="381159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.jpe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p>
            <a:pPr lvl="0" indent="-2286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2860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jpe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文本框 2"/>
          <p:cNvSpPr txBox="1"/>
          <p:nvPr/>
        </p:nvSpPr>
        <p:spPr>
          <a:xfrm>
            <a:off x="6110288" y="6399213"/>
            <a:ext cx="2865437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000">
                <a:latin typeface="Calibri" panose="020F0502020204030204" pitchFamily="34" charset="0"/>
                <a:ea typeface="宋体" panose="02010600030101010101" pitchFamily="2" charset="-122"/>
              </a:rPr>
              <a:t>二年级语文下册（</a:t>
            </a:r>
            <a:r>
              <a:rPr lang="en-US" altLang="zh-CN" sz="2000">
                <a:latin typeface="Calibri" panose="020F0502020204030204" pitchFamily="34" charset="0"/>
                <a:ea typeface="宋体" panose="02010600030101010101" pitchFamily="2" charset="-122"/>
              </a:rPr>
              <a:t>RJ</a:t>
            </a:r>
            <a:r>
              <a:rPr lang="zh-CN" altLang="en-US" sz="2000">
                <a:latin typeface="Calibri" panose="020F0502020204030204" pitchFamily="34" charset="0"/>
                <a:ea typeface="宋体" panose="02010600030101010101" pitchFamily="2" charset="-122"/>
              </a:rPr>
              <a:t>）</a:t>
            </a:r>
            <a:endParaRPr lang="zh-CN" altLang="en-US" sz="20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8640" y="3185795"/>
            <a:ext cx="4436745" cy="82613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3205" y="709930"/>
            <a:ext cx="8656955" cy="582866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4395" y="2743835"/>
            <a:ext cx="2400300" cy="275209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7975" y="202692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27340" y="2019935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16115" y="3025775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3690" y="3025775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7975" y="403987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27340" y="403987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13575" y="5036185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89290" y="502539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63690" y="6039485"/>
            <a:ext cx="438150" cy="3879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5105" y="2390775"/>
            <a:ext cx="8733155" cy="2076450"/>
          </a:xfrm>
          <a:prstGeom prst="rect">
            <a:avLst/>
          </a:prstGeom>
        </p:spPr>
      </p:pic>
      <p:pic>
        <p:nvPicPr>
          <p:cNvPr id="4" name="图片 3" descr="2345截图2018010616540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105" y="2480310"/>
            <a:ext cx="8478520" cy="1847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835" y="1938655"/>
            <a:ext cx="8990330" cy="298069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8600" y="2670175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72175" y="2644775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89240" y="2670175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8600" y="353060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72175" y="355600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89240" y="355600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8910" y="434848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62370" y="438277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7390" y="4348480"/>
            <a:ext cx="438150" cy="3879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735" y="2242820"/>
            <a:ext cx="9066530" cy="237172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7105" y="3251200"/>
            <a:ext cx="795655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5395" y="3251200"/>
            <a:ext cx="795655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6045" y="3991610"/>
            <a:ext cx="795655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7990" y="3974465"/>
            <a:ext cx="795655" cy="3879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510" y="2580640"/>
            <a:ext cx="8856980" cy="234315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5575" y="3201670"/>
            <a:ext cx="88011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7320" y="3813810"/>
            <a:ext cx="88011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5575" y="4401820"/>
            <a:ext cx="880110" cy="3879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0490" y="2298700"/>
            <a:ext cx="8923655" cy="244792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760" y="3560445"/>
            <a:ext cx="2677795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760" y="4274185"/>
            <a:ext cx="3674745" cy="3879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430" y="2295525"/>
            <a:ext cx="8866505" cy="226695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3875" y="2896235"/>
            <a:ext cx="76962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70550" y="2903855"/>
            <a:ext cx="76962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61530" y="2903855"/>
            <a:ext cx="76962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1900" y="3507740"/>
            <a:ext cx="76962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4220" y="3515360"/>
            <a:ext cx="1365885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5345" y="3507105"/>
            <a:ext cx="48006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015" y="4118610"/>
            <a:ext cx="48006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5330" y="4108450"/>
            <a:ext cx="1399540" cy="3879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www.youyi100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</Words>
  <Application>WPS 演示</Application>
  <PresentationFormat>On-screen Show (4:3)</PresentationFormat>
  <Paragraphs>2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Arial</vt:lpstr>
      <vt:lpstr>宋体</vt:lpstr>
      <vt:lpstr>Wingdings</vt:lpstr>
      <vt:lpstr>Calibri Light</vt:lpstr>
      <vt:lpstr>Calibri</vt:lpstr>
      <vt:lpstr>方正黑体_GBK</vt:lpstr>
      <vt:lpstr>微软雅黑</vt:lpstr>
      <vt:lpstr>Arial Unicode MS</vt:lpstr>
      <vt:lpstr>www.youyi100.com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164</cp:revision>
  <dcterms:created xsi:type="dcterms:W3CDTF">2015-12-07T06:44:00Z</dcterms:created>
  <dcterms:modified xsi:type="dcterms:W3CDTF">2018-01-06T08:58:23Z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