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92" r:id="rId4"/>
    <p:sldId id="324" r:id="rId5"/>
    <p:sldId id="323" r:id="rId6"/>
    <p:sldId id="322" r:id="rId7"/>
    <p:sldId id="321" r:id="rId8"/>
    <p:sldId id="320" r:id="rId9"/>
    <p:sldId id="325" r:id="rId10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71" d="100"/>
          <a:sy n="71" d="100"/>
        </p:scale>
        <p:origin x="-606" y="-102"/>
      </p:cViewPr>
      <p:guideLst>
        <p:guide orient="horz" pos="2160"/>
        <p:guide pos="301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1122365"/>
            <a:ext cx="6858010" cy="2387603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3602043"/>
            <a:ext cx="6858010" cy="165576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85" y="365126"/>
            <a:ext cx="1971678" cy="5811846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34" cy="5811846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1" y="365126"/>
            <a:ext cx="7886712" cy="581184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12" cy="2852741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12" cy="150018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1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7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365126"/>
            <a:ext cx="7886712" cy="132556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5"/>
            <a:ext cx="386834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9"/>
            <a:ext cx="3868346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7" y="1681165"/>
            <a:ext cx="3887397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7" y="2505079"/>
            <a:ext cx="3887397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7" y="987426"/>
            <a:ext cx="4629157" cy="487363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7" y="987426"/>
            <a:ext cx="4629157" cy="4873632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 fontAlgn="base"/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文本框 2"/>
          <p:cNvSpPr txBox="1"/>
          <p:nvPr/>
        </p:nvSpPr>
        <p:spPr>
          <a:xfrm>
            <a:off x="6110288" y="6399213"/>
            <a:ext cx="2865437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二年级语文下册（</a:t>
            </a:r>
            <a:r>
              <a:rPr lang="en-US" altLang="zh-CN" sz="2000">
                <a:latin typeface="Calibri" panose="020F0502020204030204" pitchFamily="34" charset="0"/>
                <a:ea typeface="宋体" panose="02010600030101010101" pitchFamily="2" charset="-122"/>
              </a:rPr>
              <a:t>RJ</a:t>
            </a:r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endParaRPr lang="zh-CN" altLang="en-US" sz="20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225" y="3251835"/>
            <a:ext cx="5194300" cy="7702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485" y="948055"/>
            <a:ext cx="8495030" cy="49618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0570" y="2444750"/>
            <a:ext cx="2409825" cy="283781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1305" y="229171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2100" y="229679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8810" y="334010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6590" y="334137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1305" y="438912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3255" y="436626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1305" y="539559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2145" y="5419090"/>
            <a:ext cx="43815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" y="2066925"/>
            <a:ext cx="8847455" cy="272351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355" y="3321050"/>
            <a:ext cx="7000875" cy="8058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705" y="2228850"/>
            <a:ext cx="9037955" cy="24003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3030" y="363537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1130" y="424116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8505" y="363537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0930" y="424116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5930" y="363537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7405" y="424116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0980" y="363537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5755" y="4241165"/>
            <a:ext cx="43815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" y="2129155"/>
            <a:ext cx="9133205" cy="259969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3580" y="3272790"/>
            <a:ext cx="1419225" cy="11023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1705" y="3177540"/>
            <a:ext cx="1798955" cy="11976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905" y="2414270"/>
            <a:ext cx="8885555" cy="20288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1860" y="2981325"/>
            <a:ext cx="142811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2410" y="3533775"/>
            <a:ext cx="80899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5" y="2047875"/>
            <a:ext cx="9114155" cy="276161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980" y="3215640"/>
            <a:ext cx="3638550" cy="3594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855" y="4377690"/>
            <a:ext cx="4352290" cy="3594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30" y="2286000"/>
            <a:ext cx="9095105" cy="2286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2925" y="2943225"/>
            <a:ext cx="97091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5" y="2933700"/>
            <a:ext cx="174244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450" y="3524250"/>
            <a:ext cx="127508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0" y="4117340"/>
            <a:ext cx="197993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WPS 演示</Application>
  <PresentationFormat>On-screen Show (4:3)</PresentationFormat>
  <Paragraphs>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Calibri Light</vt:lpstr>
      <vt:lpstr>Calibri</vt:lpstr>
      <vt:lpstr>方正黑体_GBK</vt:lpstr>
      <vt:lpstr>微软雅黑</vt:lpstr>
      <vt:lpstr>Arial Unicode MS</vt:lpstr>
      <vt:lpstr>www.youyi100.com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170</cp:revision>
  <dcterms:created xsi:type="dcterms:W3CDTF">2015-12-07T06:44:00Z</dcterms:created>
  <dcterms:modified xsi:type="dcterms:W3CDTF">2018-01-06T05:55:39Z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