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311" r:id="rId3"/>
    <p:sldId id="265" r:id="rId4"/>
    <p:sldId id="307" r:id="rId5"/>
    <p:sldId id="306" r:id="rId6"/>
    <p:sldId id="305" r:id="rId7"/>
    <p:sldId id="304" r:id="rId8"/>
    <p:sldId id="303" r:id="rId9"/>
    <p:sldId id="302" r:id="rId10"/>
    <p:sldId id="301" r:id="rId11"/>
    <p:sldId id="300" r:id="rId12"/>
    <p:sldId id="299" r:id="rId13"/>
    <p:sldId id="298" r:id="rId14"/>
    <p:sldId id="297" r:id="rId15"/>
    <p:sldId id="296" r:id="rId16"/>
    <p:sldId id="295" r:id="rId17"/>
    <p:sldId id="294" r:id="rId18"/>
    <p:sldId id="293" r:id="rId19"/>
    <p:sldId id="310" r:id="rId20"/>
    <p:sldId id="309" r:id="rId21"/>
    <p:sldId id="308" r:id="rId22"/>
    <p:sldId id="292" r:id="rId23"/>
  </p:sldIdLst>
  <p:sldSz cx="9144000" cy="6858000" type="screen4x3"/>
  <p:notesSz cx="6858000" cy="9144000"/>
  <p:defaultTextStyle>
    <a:defPPr>
      <a:defRPr lang="zh-CN"/>
    </a:defPPr>
    <a:lvl1pPr algn="l" rtl="0" fontAlgn="base">
      <a:spcBef>
        <a:spcPct val="0"/>
      </a:spcBef>
      <a:spcAft>
        <a:spcPct val="0"/>
      </a:spcAft>
      <a:defRPr sz="3200" kern="1200">
        <a:solidFill>
          <a:schemeClr val="tx1"/>
        </a:solidFill>
        <a:latin typeface="Arial" charset="0"/>
        <a:ea typeface="宋体" charset="-122"/>
        <a:cs typeface="+mn-cs"/>
      </a:defRPr>
    </a:lvl1pPr>
    <a:lvl2pPr marL="457200" algn="l" rtl="0" fontAlgn="base">
      <a:spcBef>
        <a:spcPct val="0"/>
      </a:spcBef>
      <a:spcAft>
        <a:spcPct val="0"/>
      </a:spcAft>
      <a:defRPr sz="3200" kern="1200">
        <a:solidFill>
          <a:schemeClr val="tx1"/>
        </a:solidFill>
        <a:latin typeface="Arial" charset="0"/>
        <a:ea typeface="宋体" charset="-122"/>
        <a:cs typeface="+mn-cs"/>
      </a:defRPr>
    </a:lvl2pPr>
    <a:lvl3pPr marL="914400" algn="l" rtl="0" fontAlgn="base">
      <a:spcBef>
        <a:spcPct val="0"/>
      </a:spcBef>
      <a:spcAft>
        <a:spcPct val="0"/>
      </a:spcAft>
      <a:defRPr sz="3200" kern="1200">
        <a:solidFill>
          <a:schemeClr val="tx1"/>
        </a:solidFill>
        <a:latin typeface="Arial" charset="0"/>
        <a:ea typeface="宋体" charset="-122"/>
        <a:cs typeface="+mn-cs"/>
      </a:defRPr>
    </a:lvl3pPr>
    <a:lvl4pPr marL="1371600" algn="l" rtl="0" fontAlgn="base">
      <a:spcBef>
        <a:spcPct val="0"/>
      </a:spcBef>
      <a:spcAft>
        <a:spcPct val="0"/>
      </a:spcAft>
      <a:defRPr sz="3200" kern="1200">
        <a:solidFill>
          <a:schemeClr val="tx1"/>
        </a:solidFill>
        <a:latin typeface="Arial" charset="0"/>
        <a:ea typeface="宋体" charset="-122"/>
        <a:cs typeface="+mn-cs"/>
      </a:defRPr>
    </a:lvl4pPr>
    <a:lvl5pPr marL="1828800" algn="l" rtl="0" fontAlgn="base">
      <a:spcBef>
        <a:spcPct val="0"/>
      </a:spcBef>
      <a:spcAft>
        <a:spcPct val="0"/>
      </a:spcAft>
      <a:defRPr sz="3200" kern="1200">
        <a:solidFill>
          <a:schemeClr val="tx1"/>
        </a:solidFill>
        <a:latin typeface="Arial" charset="0"/>
        <a:ea typeface="宋体" charset="-122"/>
        <a:cs typeface="+mn-cs"/>
      </a:defRPr>
    </a:lvl5pPr>
    <a:lvl6pPr marL="2286000" algn="l" defTabSz="914400" rtl="0" eaLnBrk="1" latinLnBrk="0" hangingPunct="1">
      <a:defRPr sz="3200" kern="1200">
        <a:solidFill>
          <a:schemeClr val="tx1"/>
        </a:solidFill>
        <a:latin typeface="Arial" charset="0"/>
        <a:ea typeface="宋体" charset="-122"/>
        <a:cs typeface="+mn-cs"/>
      </a:defRPr>
    </a:lvl6pPr>
    <a:lvl7pPr marL="2743200" algn="l" defTabSz="914400" rtl="0" eaLnBrk="1" latinLnBrk="0" hangingPunct="1">
      <a:defRPr sz="3200" kern="1200">
        <a:solidFill>
          <a:schemeClr val="tx1"/>
        </a:solidFill>
        <a:latin typeface="Arial" charset="0"/>
        <a:ea typeface="宋体" charset="-122"/>
        <a:cs typeface="+mn-cs"/>
      </a:defRPr>
    </a:lvl7pPr>
    <a:lvl8pPr marL="3200400" algn="l" defTabSz="914400" rtl="0" eaLnBrk="1" latinLnBrk="0" hangingPunct="1">
      <a:defRPr sz="3200" kern="1200">
        <a:solidFill>
          <a:schemeClr val="tx1"/>
        </a:solidFill>
        <a:latin typeface="Arial" charset="0"/>
        <a:ea typeface="宋体" charset="-122"/>
        <a:cs typeface="+mn-cs"/>
      </a:defRPr>
    </a:lvl8pPr>
    <a:lvl9pPr marL="3657600" algn="l" defTabSz="914400" rtl="0" eaLnBrk="1" latinLnBrk="0" hangingPunct="1">
      <a:defRPr sz="3200"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1" autoAdjust="0"/>
    <p:restoredTop sz="94486" autoAdjust="0"/>
  </p:normalViewPr>
  <p:slideViewPr>
    <p:cSldViewPr>
      <p:cViewPr varScale="1">
        <p:scale>
          <a:sx n="84" d="100"/>
          <a:sy n="84" d="100"/>
        </p:scale>
        <p:origin x="-1152" y="-78"/>
      </p:cViewPr>
      <p:guideLst>
        <p:guide orient="horz" pos="2160"/>
        <p:guide pos="2880"/>
      </p:guideLst>
    </p:cSldViewPr>
  </p:slideViewPr>
  <p:outlineViewPr>
    <p:cViewPr>
      <p:scale>
        <a:sx n="33" d="100"/>
        <a:sy n="33" d="100"/>
      </p:scale>
      <p:origin x="0" y="3402"/>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8" d="100"/>
          <a:sy n="78" d="100"/>
        </p:scale>
        <p:origin x="-324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notesMaster" Target="notesMasters/notesMaster1.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DFDCBBFC-4FC4-4F72-A2BD-146476B9911C}" type="datetimeFigureOut">
              <a:rPr lang="zh-CN" altLang="en-US"/>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7AF46253-02FB-457B-A215-4A9967B19C3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648200" y="3938588"/>
            <a:ext cx="4038600" cy="2187575"/>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a:xfrm>
            <a:off x="457200" y="6245225"/>
            <a:ext cx="2133600" cy="476250"/>
          </a:xfrm>
          <a:prstGeom prst="rect">
            <a:avLst/>
          </a:prstGeom>
        </p:spPr>
        <p:txBody>
          <a:bodyPr/>
          <a:lstStyle>
            <a:lvl1pPr fontAlgn="auto">
              <a:spcBef>
                <a:spcPts val="0"/>
              </a:spcBef>
              <a:spcAft>
                <a:spcPts val="0"/>
              </a:spcAft>
              <a:defRPr sz="1800">
                <a:latin typeface="+mn-lt"/>
                <a:ea typeface="+mn-ea"/>
              </a:defRPr>
            </a:lvl1pPr>
          </a:lstStyle>
          <a:p>
            <a:pPr>
              <a:defRPr/>
            </a:pPr>
            <a:endParaRPr lang="en-US" altLang="zh-CN"/>
          </a:p>
        </p:txBody>
      </p:sp>
      <p:sp>
        <p:nvSpPr>
          <p:cNvPr id="7" name="页脚占位符 6"/>
          <p:cNvSpPr>
            <a:spLocks noGrp="1"/>
          </p:cNvSpPr>
          <p:nvPr>
            <p:ph type="ftr" sz="quarter" idx="11"/>
          </p:nvPr>
        </p:nvSpPr>
        <p:spPr>
          <a:xfrm>
            <a:off x="3124200" y="6245225"/>
            <a:ext cx="2895600" cy="476250"/>
          </a:xfrm>
          <a:prstGeom prst="rect">
            <a:avLst/>
          </a:prstGeom>
        </p:spPr>
        <p:txBody>
          <a:bodyPr/>
          <a:lstStyle>
            <a:lvl1pPr fontAlgn="auto">
              <a:spcBef>
                <a:spcPts val="0"/>
              </a:spcBef>
              <a:spcAft>
                <a:spcPts val="0"/>
              </a:spcAft>
              <a:defRPr sz="1800">
                <a:latin typeface="+mn-lt"/>
                <a:ea typeface="+mn-ea"/>
              </a:defRPr>
            </a:lvl1pPr>
          </a:lstStyle>
          <a:p>
            <a:pPr>
              <a:defRPr/>
            </a:pPr>
            <a:endParaRPr lang="en-US" altLang="zh-CN"/>
          </a:p>
        </p:txBody>
      </p:sp>
      <p:sp>
        <p:nvSpPr>
          <p:cNvPr id="8" name="灯片编号占位符 7"/>
          <p:cNvSpPr>
            <a:spLocks noGrp="1"/>
          </p:cNvSpPr>
          <p:nvPr>
            <p:ph type="sldNum" sz="quarter" idx="12"/>
          </p:nvPr>
        </p:nvSpPr>
        <p:spPr>
          <a:xfrm>
            <a:off x="6553200" y="6245225"/>
            <a:ext cx="2133600" cy="476250"/>
          </a:xfrm>
          <a:prstGeom prst="rect">
            <a:avLst/>
          </a:prstGeom>
        </p:spPr>
        <p:txBody>
          <a:bodyPr/>
          <a:lstStyle>
            <a:lvl1pPr fontAlgn="auto">
              <a:spcBef>
                <a:spcPts val="0"/>
              </a:spcBef>
              <a:spcAft>
                <a:spcPts val="0"/>
              </a:spcAft>
              <a:defRPr sz="1800">
                <a:latin typeface="+mn-lt"/>
                <a:ea typeface="+mn-ea"/>
              </a:defRPr>
            </a:lvl1pPr>
          </a:lstStyle>
          <a:p>
            <a:pPr>
              <a:defRPr/>
            </a:pPr>
            <a:fld id="{416B3185-152A-4D21-A480-52B16A24AC90}" type="slidenum">
              <a:rPr lang="en-US" altLang="zh-CN"/>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8" name="页脚占位符 7"/>
          <p:cNvSpPr>
            <a:spLocks noGrp="1"/>
          </p:cNvSpPr>
          <p:nvPr>
            <p:ph type="ftr" sz="quarter" idx="11"/>
          </p:nvPr>
        </p:nvSpPr>
        <p:spPr/>
        <p:txBody>
          <a:bodyPr/>
          <a:lstStyle/>
          <a:p>
            <a:pPr lvl="0" eaLnBrk="1" hangingPunct="1"/>
            <a:endParaRPr lang="zh-CN" altLang="en-US"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4" name="页脚占位符 3"/>
          <p:cNvSpPr>
            <a:spLocks noGrp="1"/>
          </p:cNvSpPr>
          <p:nvPr>
            <p:ph type="ftr" sz="quarter" idx="11"/>
          </p:nvPr>
        </p:nvSpPr>
        <p:spPr/>
        <p:txBody>
          <a:bodyPr/>
          <a:lstStyle/>
          <a:p>
            <a:pPr lvl="0" eaLnBrk="1" hangingPunct="1"/>
            <a:endParaRPr lang="zh-CN" altLang="en-US"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3" name="页脚占位符 2"/>
          <p:cNvSpPr>
            <a:spLocks noGrp="1"/>
          </p:cNvSpPr>
          <p:nvPr>
            <p:ph type="ftr" sz="quarter" idx="11"/>
          </p:nvPr>
        </p:nvSpPr>
        <p:spPr/>
        <p:txBody>
          <a:bodyPr/>
          <a:lstStyle/>
          <a:p>
            <a:pPr lvl="0" eaLnBrk="1" hangingPunct="1"/>
            <a:endParaRPr lang="zh-CN" altLang="en-US"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miter/>
          </a:ln>
        </p:spPr>
        <p:txBody>
          <a:bodyPr anchor="ctr"/>
          <a:p>
            <a:pPr lvl="0"/>
            <a:r>
              <a:rPr lang="zh-CN" altLang="en-US"/>
              <a:t>单击此处编辑母版标题样式</a:t>
            </a:r>
            <a:endParaRPr lang="zh-CN" altLang="en-US"/>
          </a:p>
        </p:txBody>
      </p:sp>
      <p:sp>
        <p:nvSpPr>
          <p:cNvPr id="1027" name="Rectangle 3"/>
          <p:cNvSpPr>
            <a:spLocks noGrp="1"/>
          </p:cNvSpPr>
          <p:nvPr>
            <p:ph type="body" idx="1"/>
          </p:nvPr>
        </p:nvSpPr>
        <p:spPr>
          <a:xfrm>
            <a:off x="457200" y="1600200"/>
            <a:ext cx="8229600" cy="4525963"/>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eaLnBrk="1" hangingPunct="1"/>
            <a:fld id="{BB962C8B-B14F-4D97-AF65-F5344CB8AC3E}" type="datetime1">
              <a:rPr lang="zh-CN" altLang="en-US" dirty="0"/>
            </a:fld>
            <a:endParaRPr lang="zh-CN" altLang="en-US" dirty="0"/>
          </a:p>
        </p:txBody>
      </p:sp>
      <p:sp>
        <p:nvSpPr>
          <p:cNvPr id="1029" name="Rectangle 5"/>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eaLnBrk="1" hangingPunct="1"/>
            <a:endParaRPr lang="zh-CN" altLang="en-US" dirty="0"/>
          </a:p>
        </p:txBody>
      </p:sp>
      <p:sp>
        <p:nvSpPr>
          <p:cNvPr id="1030" name="Rectangle 6"/>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eaLnBrk="1" hangingPunct="1"/>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 name="Picture 2" descr="http://image.klxuexi.com/images/pic/P1_xiaoxue/jiazhang/75.jpg"/>
          <p:cNvPicPr>
            <a:picLocks noChangeAspect="1" noChangeArrowheads="1"/>
          </p:cNvPicPr>
          <p:nvPr/>
        </p:nvPicPr>
        <p:blipFill>
          <a:blip r:embed="rId1" cstate="print"/>
          <a:srcRect/>
          <a:stretch>
            <a:fillRect/>
          </a:stretch>
        </p:blipFill>
        <p:spPr bwMode="auto">
          <a:xfrm>
            <a:off x="2339752" y="2060848"/>
            <a:ext cx="4714908" cy="3039801"/>
          </a:xfrm>
          <a:prstGeom prst="rect">
            <a:avLst/>
          </a:prstGeom>
          <a:ln w="88900" cap="sq" cmpd="thickThin">
            <a:solidFill>
              <a:srgbClr val="000000"/>
            </a:solidFill>
            <a:prstDash val="solid"/>
            <a:miter lim="800000"/>
            <a:headEnd/>
            <a:tailEnd/>
          </a:ln>
          <a:effectLst>
            <a:innerShdw blurRad="76200">
              <a:srgbClr val="000000"/>
            </a:innerShdw>
            <a:softEdge rad="317500"/>
          </a:effectLst>
        </p:spPr>
      </p:pic>
      <p:sp>
        <p:nvSpPr>
          <p:cNvPr id="5" name="矩形 4"/>
          <p:cNvSpPr/>
          <p:nvPr/>
        </p:nvSpPr>
        <p:spPr>
          <a:xfrm>
            <a:off x="2771800" y="908720"/>
            <a:ext cx="3797835" cy="523220"/>
          </a:xfrm>
          <a:prstGeom prst="rect">
            <a:avLst/>
          </a:prstGeom>
        </p:spPr>
        <p:txBody>
          <a:bodyPr wrap="none">
            <a:spAutoFit/>
          </a:bodyPr>
          <a:lstStyle/>
          <a:p>
            <a:pPr lvl="0" algn="ctr" fontAlgn="auto">
              <a:spcBef>
                <a:spcPts val="0"/>
              </a:spcBef>
              <a:spcAft>
                <a:spcPts val="0"/>
              </a:spcAft>
              <a:defRPr/>
            </a:pPr>
            <a:r>
              <a:rPr lang="zh-CN" altLang="en-US" sz="2800" cap="all" dirty="0" smtClean="0">
                <a:ln w="9000" cmpd="sng">
                  <a:solidFill>
                    <a:srgbClr val="8064A2">
                      <a:shade val="50000"/>
                      <a:satMod val="120000"/>
                    </a:srgbClr>
                  </a:solidFill>
                  <a:prstDash val="solid"/>
                </a:ln>
                <a:effectLst>
                  <a:outerShdw blurRad="38100" dist="38100" dir="2700000" algn="tl">
                    <a:srgbClr val="000000">
                      <a:alpha val="43137"/>
                    </a:srgbClr>
                  </a:outerShdw>
                  <a:reflection blurRad="12700" stA="28000" endPos="45000" dist="1000" dir="5400000" sy="-100000" algn="bl" rotWithShape="0"/>
                </a:effectLst>
                <a:latin typeface="微软雅黑" pitchFamily="34" charset="-122"/>
                <a:ea typeface="微软雅黑" pitchFamily="34" charset="-122"/>
                <a:sym typeface="楷体" pitchFamily="49" charset="-122"/>
              </a:rPr>
              <a:t>第 三 单 元 学 习 评 价</a:t>
            </a:r>
            <a:endParaRPr lang="en-US" altLang="zh-CN" sz="2800" cap="all" dirty="0">
              <a:ln w="9000" cmpd="sng">
                <a:solidFill>
                  <a:srgbClr val="8064A2">
                    <a:shade val="50000"/>
                    <a:satMod val="120000"/>
                  </a:srgbClr>
                </a:solidFill>
                <a:prstDash val="solid"/>
              </a:ln>
              <a:effectLst>
                <a:outerShdw blurRad="38100" dist="38100" dir="2700000" algn="tl">
                  <a:srgbClr val="000000">
                    <a:alpha val="43137"/>
                  </a:srgbClr>
                </a:outerShdw>
                <a:reflection blurRad="12700" stA="28000" endPos="45000" dist="1000" dir="5400000" sy="-100000" algn="bl" rotWithShape="0"/>
              </a:effectLst>
              <a:latin typeface="微软雅黑" pitchFamily="34" charset="-122"/>
              <a:ea typeface="微软雅黑" pitchFamily="34" charset="-122"/>
              <a:sym typeface="楷体" pitchFamily="49" charset="-122"/>
            </a:endParaRPr>
          </a:p>
        </p:txBody>
      </p:sp>
      <p:sp>
        <p:nvSpPr>
          <p:cNvPr id="56321" name="Rectangle 1"/>
          <p:cNvSpPr>
            <a:spLocks noChangeArrowheads="1"/>
          </p:cNvSpPr>
          <p:nvPr/>
        </p:nvSpPr>
        <p:spPr bwMode="auto">
          <a:xfrm>
            <a:off x="2699792" y="1556792"/>
            <a:ext cx="4022256" cy="461665"/>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时间</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120</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分钟　满分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120</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7" name="矩形 6"/>
          <p:cNvSpPr/>
          <p:nvPr/>
        </p:nvSpPr>
        <p:spPr>
          <a:xfrm>
            <a:off x="971600" y="260648"/>
            <a:ext cx="4572000" cy="400110"/>
          </a:xfrm>
          <a:prstGeom prst="rect">
            <a:avLst/>
          </a:prstGeom>
        </p:spPr>
        <p:txBody>
          <a:bodyPr>
            <a:spAutoFit/>
          </a:bodyPr>
          <a:lstStyle/>
          <a:p>
            <a:r>
              <a:rPr lang="zh-CN" altLang="en-US" sz="2000" dirty="0" smtClean="0">
                <a:solidFill>
                  <a:srgbClr val="FF0000"/>
                </a:solidFill>
                <a:latin typeface="楷体" pitchFamily="49" charset="-122"/>
                <a:ea typeface="楷体" pitchFamily="49" charset="-122"/>
              </a:rPr>
              <a:t>九年级语文</a:t>
            </a:r>
            <a:r>
              <a:rPr lang="en-US" altLang="zh-CN" sz="2000" dirty="0" smtClean="0">
                <a:solidFill>
                  <a:srgbClr val="FF0000"/>
                </a:solidFill>
                <a:latin typeface="楷体" pitchFamily="49" charset="-122"/>
                <a:ea typeface="楷体" pitchFamily="49" charset="-122"/>
              </a:rPr>
              <a:t>·</a:t>
            </a:r>
            <a:r>
              <a:rPr lang="zh-CN" altLang="en-US" sz="2000" dirty="0" smtClean="0">
                <a:solidFill>
                  <a:srgbClr val="FF0000"/>
                </a:solidFill>
                <a:latin typeface="楷体" pitchFamily="49" charset="-122"/>
                <a:ea typeface="楷体" pitchFamily="49" charset="-122"/>
              </a:rPr>
              <a:t>下  新课标</a:t>
            </a:r>
            <a:r>
              <a:rPr lang="en-US" altLang="zh-CN" sz="2000" dirty="0" smtClean="0">
                <a:solidFill>
                  <a:srgbClr val="FF0000"/>
                </a:solidFill>
                <a:latin typeface="楷体" pitchFamily="49" charset="-122"/>
                <a:ea typeface="楷体" pitchFamily="49" charset="-122"/>
              </a:rPr>
              <a:t>[</a:t>
            </a:r>
            <a:r>
              <a:rPr lang="zh-CN" altLang="en-US" sz="2000" dirty="0" smtClean="0">
                <a:solidFill>
                  <a:srgbClr val="FF0000"/>
                </a:solidFill>
                <a:latin typeface="楷体" pitchFamily="49" charset="-122"/>
                <a:ea typeface="楷体" pitchFamily="49" charset="-122"/>
              </a:rPr>
              <a:t>人</a:t>
            </a:r>
            <a:r>
              <a:rPr lang="en-US" altLang="zh-CN" sz="2000" dirty="0" smtClean="0">
                <a:solidFill>
                  <a:srgbClr val="FF0000"/>
                </a:solidFill>
                <a:latin typeface="楷体" pitchFamily="49" charset="-122"/>
                <a:ea typeface="楷体" pitchFamily="49" charset="-122"/>
              </a:rPr>
              <a:t>]</a:t>
            </a:r>
            <a:endParaRPr lang="zh-CN" altLang="en-US" sz="2000" dirty="0">
              <a:solidFill>
                <a:srgbClr val="FF0000"/>
              </a:solidFill>
              <a:latin typeface="楷体" pitchFamily="49" charset="-122"/>
              <a:ea typeface="楷体"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3" presetClass="entr" presetSubtype="16"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56321"/>
                                        </p:tgtEl>
                                        <p:attrNameLst>
                                          <p:attrName>style.visibility</p:attrName>
                                        </p:attrNameLst>
                                      </p:cBhvr>
                                      <p:to>
                                        <p:strVal val="visible"/>
                                      </p:to>
                                    </p:set>
                                    <p:anim calcmode="lin" valueType="num">
                                      <p:cBhvr additive="base">
                                        <p:cTn id="20" dur="500" fill="hold"/>
                                        <p:tgtEl>
                                          <p:spTgt spid="56321"/>
                                        </p:tgtEl>
                                        <p:attrNameLst>
                                          <p:attrName>ppt_x</p:attrName>
                                        </p:attrNameLst>
                                      </p:cBhvr>
                                      <p:tavLst>
                                        <p:tav tm="0">
                                          <p:val>
                                            <p:strVal val="#ppt_x"/>
                                          </p:val>
                                        </p:tav>
                                        <p:tav tm="100000">
                                          <p:val>
                                            <p:strVal val="#ppt_x"/>
                                          </p:val>
                                        </p:tav>
                                      </p:tavLst>
                                    </p:anim>
                                    <p:anim calcmode="lin" valueType="num">
                                      <p:cBhvr additive="base">
                                        <p:cTn id="21" dur="500" fill="hold"/>
                                        <p:tgtEl>
                                          <p:spTgt spid="563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6321" grpId="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3" name="Rectangle 1"/>
          <p:cNvSpPr>
            <a:spLocks noChangeArrowheads="1"/>
          </p:cNvSpPr>
          <p:nvPr/>
        </p:nvSpPr>
        <p:spPr bwMode="auto">
          <a:xfrm>
            <a:off x="755576" y="836712"/>
            <a:ext cx="7920880" cy="445904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一天清晨起来</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我只觉有一缕馨香幽幽袭来</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猛一转头</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顿时惊得目瞪口呆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桌角花瓶里</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那早被我遗忘的无名花悄悄开放了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蔫得成了黑蓝色的皱巴巴的花瓣间露出一星花蕊</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有的已经干瘪</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却仍紧紧咬着同样干瘪的枝头不甘落下。整束花不见一丝绿意。蜷曲的黄叶默默地守护着复生的花朵</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犹如一息尚存的士兵在曙光中高举着那遍布弹痕的、神圣的战旗</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生命啊</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生命</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8193"/>
                                        </p:tgtEl>
                                        <p:attrNameLst>
                                          <p:attrName>style.visibility</p:attrName>
                                        </p:attrNameLst>
                                      </p:cBhvr>
                                      <p:to>
                                        <p:strVal val="visible"/>
                                      </p:to>
                                    </p:set>
                                    <p:anim calcmode="lin" valueType="num">
                                      <p:cBhvr>
                                        <p:cTn id="7" dur="500" decel="50000" fill="hold">
                                          <p:stCondLst>
                                            <p:cond delay="0"/>
                                          </p:stCondLst>
                                        </p:cTn>
                                        <p:tgtEl>
                                          <p:spTgt spid="819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19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193"/>
                                        </p:tgtEl>
                                        <p:attrNameLst>
                                          <p:attrName>ppt_w</p:attrName>
                                        </p:attrNameLst>
                                      </p:cBhvr>
                                      <p:tavLst>
                                        <p:tav tm="0">
                                          <p:val>
                                            <p:strVal val="#ppt_w*.05"/>
                                          </p:val>
                                        </p:tav>
                                        <p:tav tm="100000">
                                          <p:val>
                                            <p:strVal val="#ppt_w"/>
                                          </p:val>
                                        </p:tav>
                                      </p:tavLst>
                                    </p:anim>
                                    <p:anim calcmode="lin" valueType="num">
                                      <p:cBhvr>
                                        <p:cTn id="10" dur="1000" fill="hold"/>
                                        <p:tgtEl>
                                          <p:spTgt spid="819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19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19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19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1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3" grpId="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7" name="Rectangle 1"/>
          <p:cNvSpPr>
            <a:spLocks noChangeArrowheads="1"/>
          </p:cNvSpPr>
          <p:nvPr/>
        </p:nvSpPr>
        <p:spPr bwMode="auto">
          <a:xfrm>
            <a:off x="827584" y="548680"/>
            <a:ext cx="7848872" cy="5078313"/>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我的血猛地躁动起来。一种从未有过的愧疚疯狂地咬啮着我的心。二十天啊</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它没有得到一滴水的滋润</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而这个身受重伤的生命却至死没有忘记自己的使命</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把最后的微笑和温馨留给这个世界。我的眼前仿佛出现了伏尼契笔下的牛虻</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正捂着涌血的胸口</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一步步摇晃着向我走来</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而我正是那个向他射出罪恶子弹的凶手</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我怀着沉重的心情</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虔诚地给它浇灌了水</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这如饥似渴的水。我在无言中心里涌起一种感奋</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一种冲动</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啊</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生命</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一介小花尚能如此</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作为“万物之灵”的人</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又该如何呢</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9217">
                                            <p:txEl>
                                              <p:pRg st="0" end="0"/>
                                            </p:txEl>
                                          </p:spTgt>
                                        </p:tgtEl>
                                        <p:attrNameLst>
                                          <p:attrName>style.visibility</p:attrName>
                                        </p:attrNameLst>
                                      </p:cBhvr>
                                      <p:to>
                                        <p:strVal val="visible"/>
                                      </p:to>
                                    </p:set>
                                    <p:animEffect transition="in" filter="box(in)">
                                      <p:cBhvr>
                                        <p:cTn id="7" dur="500"/>
                                        <p:tgtEl>
                                          <p:spTgt spid="9217">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9217">
                                            <p:txEl>
                                              <p:pRg st="1" end="1"/>
                                            </p:txEl>
                                          </p:spTgt>
                                        </p:tgtEl>
                                        <p:attrNameLst>
                                          <p:attrName>style.visibility</p:attrName>
                                        </p:attrNameLst>
                                      </p:cBhvr>
                                      <p:to>
                                        <p:strVal val="visible"/>
                                      </p:to>
                                    </p:set>
                                    <p:animEffect transition="in" filter="box(in)">
                                      <p:cBhvr>
                                        <p:cTn id="10" dur="500"/>
                                        <p:tgtEl>
                                          <p:spTgt spid="921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1" name="Rectangle 1"/>
          <p:cNvSpPr>
            <a:spLocks noChangeArrowheads="1"/>
          </p:cNvSpPr>
          <p:nvPr/>
        </p:nvSpPr>
        <p:spPr bwMode="auto">
          <a:xfrm>
            <a:off x="611560" y="764704"/>
            <a:ext cx="9144000" cy="279704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从全文看</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使我内心受到震撼”的是</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(5</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在秋天山坡的一片枯黄中竟有几簇翠绿的野花开放着。</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B.“</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我”把无名花的花蕾插在花瓶里竟忘记加水。</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C.</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因二十天没浇水而蔫了的无名花竟悄悄开放了。</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D.“</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我”给花瓶加了水</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不由对一介小花的复生发出感慨。</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10242" name="Rectangle 2"/>
          <p:cNvSpPr>
            <a:spLocks noChangeArrowheads="1"/>
          </p:cNvSpPr>
          <p:nvPr/>
        </p:nvSpPr>
        <p:spPr bwMode="auto">
          <a:xfrm>
            <a:off x="683568" y="3573016"/>
            <a:ext cx="7786106" cy="1200329"/>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r"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由花联想起牛虻的句子</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表明“我”</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___________________</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r"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4" name="矩形 3"/>
          <p:cNvSpPr/>
          <p:nvPr/>
        </p:nvSpPr>
        <p:spPr>
          <a:xfrm>
            <a:off x="6804248" y="764704"/>
            <a:ext cx="460382" cy="584775"/>
          </a:xfrm>
          <a:prstGeom prst="rect">
            <a:avLst/>
          </a:prstGeom>
        </p:spPr>
        <p:txBody>
          <a:bodyPr wrap="none">
            <a:spAutoFit/>
          </a:bodyPr>
          <a:lstStyle/>
          <a:p>
            <a:r>
              <a:rPr lang="en-US" altLang="zh-CN" b="1" dirty="0" smtClean="0">
                <a:solidFill>
                  <a:srgbClr val="FF0000"/>
                </a:solidFill>
                <a:latin typeface="微软雅黑" pitchFamily="34" charset="-122"/>
                <a:ea typeface="微软雅黑" pitchFamily="34" charset="-122"/>
                <a:cs typeface="Times New Roman" pitchFamily="18" charset="0"/>
              </a:rPr>
              <a:t>C</a:t>
            </a:r>
            <a:endParaRPr lang="zh-CN" altLang="en-US" dirty="0">
              <a:solidFill>
                <a:srgbClr val="FF0000"/>
              </a:solidFill>
            </a:endParaRPr>
          </a:p>
        </p:txBody>
      </p:sp>
      <p:sp>
        <p:nvSpPr>
          <p:cNvPr id="5" name="矩形 4"/>
          <p:cNvSpPr/>
          <p:nvPr/>
        </p:nvSpPr>
        <p:spPr>
          <a:xfrm>
            <a:off x="6300192" y="3573016"/>
            <a:ext cx="1415772" cy="461665"/>
          </a:xfrm>
          <a:prstGeom prst="rect">
            <a:avLst/>
          </a:prstGeom>
        </p:spPr>
        <p:txBody>
          <a:bodyPr wrap="none">
            <a:spAutoFit/>
          </a:bodyPr>
          <a:lstStyle/>
          <a:p>
            <a:r>
              <a:rPr lang="zh-CN" altLang="zh-CN" sz="2400" b="1" dirty="0" smtClean="0">
                <a:solidFill>
                  <a:srgbClr val="FF0000"/>
                </a:solidFill>
                <a:latin typeface="微软雅黑" pitchFamily="34" charset="-122"/>
                <a:ea typeface="微软雅黑" pitchFamily="34" charset="-122"/>
              </a:rPr>
              <a:t>扼杀生命</a:t>
            </a:r>
            <a:endParaRPr lang="zh-CN" altLang="en-US" sz="2400" b="1" dirty="0">
              <a:solidFill>
                <a:srgbClr val="FF0000"/>
              </a:solidFill>
              <a:latin typeface="微软雅黑" pitchFamily="34" charset="-122"/>
              <a:ea typeface="微软雅黑" pitchFamily="34" charset="-122"/>
            </a:endParaRPr>
          </a:p>
        </p:txBody>
      </p:sp>
      <p:sp>
        <p:nvSpPr>
          <p:cNvPr id="6" name="矩形 5"/>
          <p:cNvSpPr/>
          <p:nvPr/>
        </p:nvSpPr>
        <p:spPr>
          <a:xfrm>
            <a:off x="827584" y="4437112"/>
            <a:ext cx="5969904" cy="461665"/>
          </a:xfrm>
          <a:prstGeom prst="rect">
            <a:avLst/>
          </a:prstGeom>
        </p:spPr>
        <p:txBody>
          <a:bodyPr wrap="none">
            <a:spAutoFit/>
          </a:bodyPr>
          <a:lstStyle/>
          <a:p>
            <a:r>
              <a:rPr lang="zh-CN" altLang="zh-CN" sz="2400" b="1" dirty="0" smtClean="0">
                <a:latin typeface="微软雅黑" pitchFamily="34" charset="-122"/>
                <a:ea typeface="微软雅黑" pitchFamily="34" charset="-122"/>
              </a:rPr>
              <a:t>的感觉</a:t>
            </a:r>
            <a:r>
              <a:rPr lang="en-US" altLang="zh-CN" sz="2400" b="1" dirty="0" smtClean="0">
                <a:latin typeface="微软雅黑" pitchFamily="34" charset="-122"/>
                <a:ea typeface="微软雅黑" pitchFamily="34" charset="-122"/>
              </a:rPr>
              <a:t>,</a:t>
            </a:r>
            <a:r>
              <a:rPr lang="zh-CN" altLang="zh-CN" sz="2400" b="1" dirty="0" smtClean="0">
                <a:latin typeface="微软雅黑" pitchFamily="34" charset="-122"/>
                <a:ea typeface="微软雅黑" pitchFamily="34" charset="-122"/>
              </a:rPr>
              <a:t>并表达了“我”</a:t>
            </a:r>
            <a:r>
              <a:rPr lang="en-US" altLang="zh-CN" sz="2400" b="1" dirty="0" smtClean="0">
                <a:latin typeface="微软雅黑" pitchFamily="34" charset="-122"/>
                <a:ea typeface="微软雅黑" pitchFamily="34" charset="-122"/>
              </a:rPr>
              <a:t>___________________</a:t>
            </a:r>
            <a:endParaRPr lang="zh-CN" altLang="en-US" sz="2400" b="1" dirty="0">
              <a:latin typeface="微软雅黑" pitchFamily="34" charset="-122"/>
              <a:ea typeface="微软雅黑" pitchFamily="34" charset="-122"/>
            </a:endParaRPr>
          </a:p>
        </p:txBody>
      </p:sp>
      <p:sp>
        <p:nvSpPr>
          <p:cNvPr id="7" name="矩形 6"/>
          <p:cNvSpPr/>
          <p:nvPr/>
        </p:nvSpPr>
        <p:spPr>
          <a:xfrm>
            <a:off x="6660232" y="4437112"/>
            <a:ext cx="2153154" cy="461665"/>
          </a:xfrm>
          <a:prstGeom prst="rect">
            <a:avLst/>
          </a:prstGeom>
        </p:spPr>
        <p:txBody>
          <a:bodyPr wrap="none">
            <a:spAutoFit/>
          </a:bodyPr>
          <a:lstStyle/>
          <a:p>
            <a:r>
              <a:rPr lang="zh-CN" altLang="zh-CN" sz="2400" b="1" dirty="0" smtClean="0">
                <a:latin typeface="微软雅黑" pitchFamily="34" charset="-122"/>
                <a:ea typeface="微软雅黑" pitchFamily="34" charset="-122"/>
              </a:rPr>
              <a:t>的心情。</a:t>
            </a:r>
            <a:r>
              <a:rPr lang="en-US" altLang="zh-CN" sz="2400" b="1" dirty="0" smtClean="0">
                <a:latin typeface="微软雅黑" pitchFamily="34" charset="-122"/>
                <a:ea typeface="微软雅黑" pitchFamily="34" charset="-122"/>
              </a:rPr>
              <a:t>(8</a:t>
            </a:r>
            <a:r>
              <a:rPr lang="zh-CN" altLang="zh-CN" sz="2400" b="1" dirty="0" smtClean="0">
                <a:latin typeface="微软雅黑" pitchFamily="34" charset="-122"/>
                <a:ea typeface="微软雅黑" pitchFamily="34" charset="-122"/>
              </a:rPr>
              <a:t>分</a:t>
            </a:r>
            <a:r>
              <a:rPr lang="en-US" altLang="zh-CN" sz="2400" b="1" dirty="0" smtClean="0">
                <a:latin typeface="微软雅黑" pitchFamily="34" charset="-122"/>
                <a:ea typeface="微软雅黑" pitchFamily="34" charset="-122"/>
              </a:rPr>
              <a:t>)</a:t>
            </a:r>
            <a:endParaRPr lang="zh-CN" altLang="en-US" sz="2400" b="1" dirty="0">
              <a:latin typeface="微软雅黑" pitchFamily="34" charset="-122"/>
              <a:ea typeface="微软雅黑" pitchFamily="34" charset="-122"/>
            </a:endParaRPr>
          </a:p>
        </p:txBody>
      </p:sp>
      <p:sp>
        <p:nvSpPr>
          <p:cNvPr id="8" name="矩形 7"/>
          <p:cNvSpPr/>
          <p:nvPr/>
        </p:nvSpPr>
        <p:spPr>
          <a:xfrm>
            <a:off x="4427984" y="4365104"/>
            <a:ext cx="1723549" cy="461665"/>
          </a:xfrm>
          <a:prstGeom prst="rect">
            <a:avLst/>
          </a:prstGeom>
        </p:spPr>
        <p:txBody>
          <a:bodyPr wrap="none">
            <a:spAutoFit/>
          </a:bodyPr>
          <a:lstStyle/>
          <a:p>
            <a:r>
              <a:rPr lang="zh-CN" altLang="zh-CN" sz="2400" b="1" dirty="0" smtClean="0">
                <a:solidFill>
                  <a:srgbClr val="FF0000"/>
                </a:solidFill>
                <a:latin typeface="微软雅黑" pitchFamily="34" charset="-122"/>
                <a:ea typeface="微软雅黑" pitchFamily="34" charset="-122"/>
              </a:rPr>
              <a:t>后悔和愧疚</a:t>
            </a:r>
            <a:endParaRPr lang="zh-CN" altLang="en-US" sz="2400" b="1" dirty="0">
              <a:solidFill>
                <a:srgbClr val="FF0000"/>
              </a:solidFill>
              <a:latin typeface="微软雅黑" pitchFamily="34" charset="-122"/>
              <a:ea typeface="微软雅黑"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5" name="Rectangle 1"/>
          <p:cNvSpPr>
            <a:spLocks noChangeArrowheads="1"/>
          </p:cNvSpPr>
          <p:nvPr/>
        </p:nvSpPr>
        <p:spPr bwMode="auto">
          <a:xfrm>
            <a:off x="467544" y="692696"/>
            <a:ext cx="8114722" cy="341632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蜷曲的黄叶</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神圣的战旗”这个比喻句揭示无名花的</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什么特性</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?(6</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endParaRPr lang="en-US" altLang="zh-CN" sz="2400" b="1" dirty="0" smtClean="0">
              <a:solidFill>
                <a:srgbClr val="000000"/>
              </a:solidFill>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文中说的“我的血猛地躁动起来”的原因是什么</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用原文</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中的话回答</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)(6</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11266" name="Rectangle 2"/>
          <p:cNvSpPr>
            <a:spLocks noChangeArrowheads="1"/>
          </p:cNvSpPr>
          <p:nvPr/>
        </p:nvSpPr>
        <p:spPr bwMode="auto">
          <a:xfrm>
            <a:off x="467544" y="1988840"/>
            <a:ext cx="7856638" cy="341632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无名花有顽强的生命力。</a:t>
            </a:r>
            <a:endPar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endPar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endPar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　</a:t>
            </a:r>
            <a:endPar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一种从未有过的愧疚疯狂地咬啮着我的心</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留给这个</a:t>
            </a:r>
            <a:endPar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世界。”</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1266">
                                            <p:txEl>
                                              <p:pRg st="0" end="0"/>
                                            </p:txEl>
                                          </p:spTgt>
                                        </p:tgtEl>
                                        <p:attrNameLst>
                                          <p:attrName>style.visibility</p:attrName>
                                        </p:attrNameLst>
                                      </p:cBhvr>
                                      <p:to>
                                        <p:strVal val="visible"/>
                                      </p:to>
                                    </p:set>
                                    <p:animEffect transition="in" filter="wedge">
                                      <p:cBhvr>
                                        <p:cTn id="7" dur="2000"/>
                                        <p:tgtEl>
                                          <p:spTgt spid="11266">
                                            <p:txEl>
                                              <p:pRg st="0" end="0"/>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11266">
                                            <p:txEl>
                                              <p:pRg st="3" end="3"/>
                                            </p:txEl>
                                          </p:spTgt>
                                        </p:tgtEl>
                                        <p:attrNameLst>
                                          <p:attrName>style.visibility</p:attrName>
                                        </p:attrNameLst>
                                      </p:cBhvr>
                                      <p:to>
                                        <p:strVal val="visible"/>
                                      </p:to>
                                    </p:set>
                                    <p:animEffect transition="in" filter="wedge">
                                      <p:cBhvr>
                                        <p:cTn id="10" dur="2000"/>
                                        <p:tgtEl>
                                          <p:spTgt spid="11266">
                                            <p:txEl>
                                              <p:pRg st="3" end="3"/>
                                            </p:txEl>
                                          </p:spTgt>
                                        </p:tgtEl>
                                      </p:cBhvr>
                                    </p:animEffect>
                                  </p:childTnLst>
                                </p:cTn>
                              </p:par>
                              <p:par>
                                <p:cTn id="11" presetID="20" presetClass="entr" presetSubtype="0" fill="hold" nodeType="withEffect">
                                  <p:stCondLst>
                                    <p:cond delay="0"/>
                                  </p:stCondLst>
                                  <p:childTnLst>
                                    <p:set>
                                      <p:cBhvr>
                                        <p:cTn id="12" dur="1" fill="hold">
                                          <p:stCondLst>
                                            <p:cond delay="0"/>
                                          </p:stCondLst>
                                        </p:cTn>
                                        <p:tgtEl>
                                          <p:spTgt spid="11266">
                                            <p:txEl>
                                              <p:pRg st="4" end="4"/>
                                            </p:txEl>
                                          </p:spTgt>
                                        </p:tgtEl>
                                        <p:attrNameLst>
                                          <p:attrName>style.visibility</p:attrName>
                                        </p:attrNameLst>
                                      </p:cBhvr>
                                      <p:to>
                                        <p:strVal val="visible"/>
                                      </p:to>
                                    </p:set>
                                    <p:animEffect transition="in" filter="wedge">
                                      <p:cBhvr>
                                        <p:cTn id="13" dur="2000"/>
                                        <p:tgtEl>
                                          <p:spTgt spid="11266">
                                            <p:txEl>
                                              <p:pRg st="4" end="4"/>
                                            </p:txEl>
                                          </p:spTgt>
                                        </p:tgtEl>
                                      </p:cBhvr>
                                    </p:animEffect>
                                  </p:childTnLst>
                                </p:cTn>
                              </p:par>
                              <p:par>
                                <p:cTn id="14" presetID="20" presetClass="entr" presetSubtype="0" fill="hold" nodeType="withEffect">
                                  <p:stCondLst>
                                    <p:cond delay="0"/>
                                  </p:stCondLst>
                                  <p:childTnLst>
                                    <p:set>
                                      <p:cBhvr>
                                        <p:cTn id="15" dur="1" fill="hold">
                                          <p:stCondLst>
                                            <p:cond delay="0"/>
                                          </p:stCondLst>
                                        </p:cTn>
                                        <p:tgtEl>
                                          <p:spTgt spid="11266">
                                            <p:txEl>
                                              <p:pRg st="5" end="5"/>
                                            </p:txEl>
                                          </p:spTgt>
                                        </p:tgtEl>
                                        <p:attrNameLst>
                                          <p:attrName>style.visibility</p:attrName>
                                        </p:attrNameLst>
                                      </p:cBhvr>
                                      <p:to>
                                        <p:strVal val="visible"/>
                                      </p:to>
                                    </p:set>
                                    <p:animEffect transition="in" filter="wedge">
                                      <p:cBhvr>
                                        <p:cTn id="16" dur="2000"/>
                                        <p:tgtEl>
                                          <p:spTgt spid="1126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89" name="Rectangle 1"/>
          <p:cNvSpPr>
            <a:spLocks noChangeArrowheads="1"/>
          </p:cNvSpPr>
          <p:nvPr/>
        </p:nvSpPr>
        <p:spPr bwMode="auto">
          <a:xfrm>
            <a:off x="755576" y="404664"/>
            <a:ext cx="7848872" cy="563231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二</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峭壁上的树</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①是为了摆脱那饥寒交迫的日子</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你才无可奈何地跳下悬崖</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是为了免遭那被俘的耻辱</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于弹尽粮绝之后你才义无反顾地投落这峭壁</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②那一天你确实跳下来了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像俯冲搏猎的雄鹰</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像划破静夜的流星。然而</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你并没有死</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一道峭崖壁缝救助了你</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一捧贫瘠的泥土养育了你。生根、发芽、长叶</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从此</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你就在这里安家落户</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日日夜夜</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年年岁岁</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终于顽强地活了下来</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长成一簇令人刮目的风景。这便是故乡那座大山的悬崖峭壁上的一棵摇曳在我记忆中三十年之久的酸枣树。</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12289">
                                            <p:txEl>
                                              <p:pRg st="0" end="0"/>
                                            </p:txEl>
                                          </p:spTgt>
                                        </p:tgtEl>
                                        <p:attrNameLst>
                                          <p:attrName>style.visibility</p:attrName>
                                        </p:attrNameLst>
                                      </p:cBhvr>
                                      <p:to>
                                        <p:strVal val="visible"/>
                                      </p:to>
                                    </p:set>
                                    <p:animEffect transition="in" filter="wheel(4)">
                                      <p:cBhvr>
                                        <p:cTn id="7" dur="2000"/>
                                        <p:tgtEl>
                                          <p:spTgt spid="12289">
                                            <p:txEl>
                                              <p:pRg st="0" end="0"/>
                                            </p:txEl>
                                          </p:spTgt>
                                        </p:tgtEl>
                                      </p:cBhvr>
                                    </p:animEffect>
                                  </p:childTnLst>
                                </p:cTn>
                              </p:par>
                              <p:par>
                                <p:cTn id="8" presetID="21" presetClass="entr" presetSubtype="4" fill="hold" nodeType="withEffect">
                                  <p:stCondLst>
                                    <p:cond delay="0"/>
                                  </p:stCondLst>
                                  <p:childTnLst>
                                    <p:set>
                                      <p:cBhvr>
                                        <p:cTn id="9" dur="1" fill="hold">
                                          <p:stCondLst>
                                            <p:cond delay="0"/>
                                          </p:stCondLst>
                                        </p:cTn>
                                        <p:tgtEl>
                                          <p:spTgt spid="12289">
                                            <p:txEl>
                                              <p:pRg st="1" end="1"/>
                                            </p:txEl>
                                          </p:spTgt>
                                        </p:tgtEl>
                                        <p:attrNameLst>
                                          <p:attrName>style.visibility</p:attrName>
                                        </p:attrNameLst>
                                      </p:cBhvr>
                                      <p:to>
                                        <p:strVal val="visible"/>
                                      </p:to>
                                    </p:set>
                                    <p:animEffect transition="in" filter="wheel(4)">
                                      <p:cBhvr>
                                        <p:cTn id="10" dur="2000"/>
                                        <p:tgtEl>
                                          <p:spTgt spid="12289">
                                            <p:txEl>
                                              <p:pRg st="1" end="1"/>
                                            </p:txEl>
                                          </p:spTgt>
                                        </p:tgtEl>
                                      </p:cBhvr>
                                    </p:animEffect>
                                  </p:childTnLst>
                                </p:cTn>
                              </p:par>
                              <p:par>
                                <p:cTn id="11" presetID="21" presetClass="entr" presetSubtype="4" fill="hold" nodeType="withEffect">
                                  <p:stCondLst>
                                    <p:cond delay="0"/>
                                  </p:stCondLst>
                                  <p:childTnLst>
                                    <p:set>
                                      <p:cBhvr>
                                        <p:cTn id="12" dur="1" fill="hold">
                                          <p:stCondLst>
                                            <p:cond delay="0"/>
                                          </p:stCondLst>
                                        </p:cTn>
                                        <p:tgtEl>
                                          <p:spTgt spid="12289">
                                            <p:txEl>
                                              <p:pRg st="2" end="2"/>
                                            </p:txEl>
                                          </p:spTgt>
                                        </p:tgtEl>
                                        <p:attrNameLst>
                                          <p:attrName>style.visibility</p:attrName>
                                        </p:attrNameLst>
                                      </p:cBhvr>
                                      <p:to>
                                        <p:strVal val="visible"/>
                                      </p:to>
                                    </p:set>
                                    <p:animEffect transition="in" filter="wheel(4)">
                                      <p:cBhvr>
                                        <p:cTn id="13" dur="2000"/>
                                        <p:tgtEl>
                                          <p:spTgt spid="1228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3" name="Rectangle 1"/>
          <p:cNvSpPr>
            <a:spLocks noChangeArrowheads="1"/>
          </p:cNvSpPr>
          <p:nvPr/>
        </p:nvSpPr>
        <p:spPr bwMode="auto">
          <a:xfrm>
            <a:off x="827584" y="908720"/>
            <a:ext cx="7632848" cy="397031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③</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它高不足尺</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叶疏花迟。云缠它</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雾迷它</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雨抽它</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风摧它</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霜欺雪压</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雷电轰顶。然而</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酸枣树并没有被征服。它不低头</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不让步</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于数不尽的反击和怒号中</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练就了一身铮铮铁骨</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凝聚了一腔朗朗硬气。</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④一次次</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它在风雨中抗争呐喊</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一回回</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它把云雾撕扯成碎片</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它以威严逼迫霜雪乖乖地逃遁</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它以刚毅驱逐雷电远避他方</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13313"/>
                                        </p:tgtEl>
                                        <p:attrNameLst>
                                          <p:attrName>style.visibility</p:attrName>
                                        </p:attrNameLst>
                                      </p:cBhvr>
                                      <p:to>
                                        <p:strVal val="visible"/>
                                      </p:to>
                                    </p:set>
                                    <p:anim calcmode="lin" valueType="num">
                                      <p:cBhvr>
                                        <p:cTn id="7" dur="500" fill="hold"/>
                                        <p:tgtEl>
                                          <p:spTgt spid="13313"/>
                                        </p:tgtEl>
                                        <p:attrNameLst>
                                          <p:attrName>ppt_w</p:attrName>
                                        </p:attrNameLst>
                                      </p:cBhvr>
                                      <p:tavLst>
                                        <p:tav tm="0">
                                          <p:val>
                                            <p:fltVal val="0"/>
                                          </p:val>
                                        </p:tav>
                                        <p:tav tm="100000">
                                          <p:val>
                                            <p:strVal val="#ppt_w"/>
                                          </p:val>
                                        </p:tav>
                                      </p:tavLst>
                                    </p:anim>
                                    <p:anim calcmode="lin" valueType="num">
                                      <p:cBhvr>
                                        <p:cTn id="8" dur="500" fill="hold"/>
                                        <p:tgtEl>
                                          <p:spTgt spid="13313"/>
                                        </p:tgtEl>
                                        <p:attrNameLst>
                                          <p:attrName>ppt_h</p:attrName>
                                        </p:attrNameLst>
                                      </p:cBhvr>
                                      <p:tavLst>
                                        <p:tav tm="0">
                                          <p:val>
                                            <p:fltVal val="0"/>
                                          </p:val>
                                        </p:tav>
                                        <p:tav tm="100000">
                                          <p:val>
                                            <p:strVal val="#ppt_h"/>
                                          </p:val>
                                        </p:tav>
                                      </p:tavLst>
                                    </p:anim>
                                    <p:anim calcmode="lin" valueType="num">
                                      <p:cBhvr>
                                        <p:cTn id="9" dur="500" fill="hold"/>
                                        <p:tgtEl>
                                          <p:spTgt spid="13313"/>
                                        </p:tgtEl>
                                        <p:attrNameLst>
                                          <p:attrName>style.rotation</p:attrName>
                                        </p:attrNameLst>
                                      </p:cBhvr>
                                      <p:tavLst>
                                        <p:tav tm="0">
                                          <p:val>
                                            <p:fltVal val="360"/>
                                          </p:val>
                                        </p:tav>
                                        <p:tav tm="100000">
                                          <p:val>
                                            <p:fltVal val="0"/>
                                          </p:val>
                                        </p:tav>
                                      </p:tavLst>
                                    </p:anim>
                                    <p:animEffect transition="in" filter="fade">
                                      <p:cBhvr>
                                        <p:cTn id="10" dur="500"/>
                                        <p:tgtEl>
                                          <p:spTgt spid="133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3" grpId="0"/>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7" name="Rectangle 1"/>
          <p:cNvSpPr>
            <a:spLocks noChangeArrowheads="1"/>
          </p:cNvSpPr>
          <p:nvPr/>
        </p:nvSpPr>
        <p:spPr bwMode="auto">
          <a:xfrm>
            <a:off x="323528" y="476672"/>
            <a:ext cx="8451353" cy="5632311"/>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⑤</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它明知道自己成不了栋梁高树</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却还是努力地生长</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它</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明知道自己不可能荫庇四邻</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却还是努力地茂盛着。不像山前</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的桃树</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山后的梨树</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一个个娇生惯养让人伺候、抚慰</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动辄就</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使性子给点颜色瞧瞧</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也不像贪图热闹的杨树柳树们</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一个个占</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据了水肥土美的好地方</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便忘乎所以地搔首弄姿</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轻飘飘只知炫</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耀自己。酸枣树默默地兀立着</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不鄙位卑</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不薄弱小</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不惧孤独。</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与春天紧紧握手</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与日月亲切交谈</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天光地色</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尽纳尽吮。从不需</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要谁的特别关照与爱抚</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完全依靠自己的力量</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长成了那堵峭壁</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上的生命</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让人领略那簇动人的风采。它真诚而没有嫉妒</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它纯</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朴而从不贪婪</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抬手向路人致意问候</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俯首向胜利者恭贺祝福。</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14337">
                                            <p:txEl>
                                              <p:pRg st="0" end="0"/>
                                            </p:txEl>
                                          </p:spTgt>
                                        </p:tgtEl>
                                        <p:attrNameLst>
                                          <p:attrName>style.visibility</p:attrName>
                                        </p:attrNameLst>
                                      </p:cBhvr>
                                      <p:to>
                                        <p:strVal val="visible"/>
                                      </p:to>
                                    </p:set>
                                    <p:anim calcmode="lin" valueType="num">
                                      <p:cBhvr>
                                        <p:cTn id="7" dur="500" decel="50000" fill="hold">
                                          <p:stCondLst>
                                            <p:cond delay="0"/>
                                          </p:stCondLst>
                                        </p:cTn>
                                        <p:tgtEl>
                                          <p:spTgt spid="14337">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4337">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4337">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14337">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4337">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4337">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4337">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4337">
                                            <p:txEl>
                                              <p:pRg st="0" end="0"/>
                                            </p:txEl>
                                          </p:spTgt>
                                        </p:tgtEl>
                                      </p:cBhvr>
                                    </p:animEffect>
                                  </p:childTnLst>
                                </p:cTn>
                              </p:par>
                              <p:par>
                                <p:cTn id="15" presetID="25" presetClass="entr" presetSubtype="0" fill="hold" nodeType="withEffect">
                                  <p:stCondLst>
                                    <p:cond delay="0"/>
                                  </p:stCondLst>
                                  <p:childTnLst>
                                    <p:set>
                                      <p:cBhvr>
                                        <p:cTn id="16" dur="1" fill="hold">
                                          <p:stCondLst>
                                            <p:cond delay="0"/>
                                          </p:stCondLst>
                                        </p:cTn>
                                        <p:tgtEl>
                                          <p:spTgt spid="14337">
                                            <p:txEl>
                                              <p:pRg st="1" end="1"/>
                                            </p:txEl>
                                          </p:spTgt>
                                        </p:tgtEl>
                                        <p:attrNameLst>
                                          <p:attrName>style.visibility</p:attrName>
                                        </p:attrNameLst>
                                      </p:cBhvr>
                                      <p:to>
                                        <p:strVal val="visible"/>
                                      </p:to>
                                    </p:set>
                                    <p:anim calcmode="lin" valueType="num">
                                      <p:cBhvr>
                                        <p:cTn id="17" dur="500" decel="50000" fill="hold">
                                          <p:stCondLst>
                                            <p:cond delay="0"/>
                                          </p:stCondLst>
                                        </p:cTn>
                                        <p:tgtEl>
                                          <p:spTgt spid="14337">
                                            <p:txEl>
                                              <p:pRg st="1" end="1"/>
                                            </p:txEl>
                                          </p:spTgt>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14337">
                                            <p:txEl>
                                              <p:pRg st="1" end="1"/>
                                            </p:txEl>
                                          </p:spTgt>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14337">
                                            <p:txEl>
                                              <p:pRg st="1" end="1"/>
                                            </p:txEl>
                                          </p:spTgt>
                                        </p:tgtEl>
                                        <p:attrNameLst>
                                          <p:attrName>ppt_w</p:attrName>
                                        </p:attrNameLst>
                                      </p:cBhvr>
                                      <p:tavLst>
                                        <p:tav tm="0">
                                          <p:val>
                                            <p:strVal val="#ppt_w*.05"/>
                                          </p:val>
                                        </p:tav>
                                        <p:tav tm="100000">
                                          <p:val>
                                            <p:strVal val="#ppt_w"/>
                                          </p:val>
                                        </p:tav>
                                      </p:tavLst>
                                    </p:anim>
                                    <p:anim calcmode="lin" valueType="num">
                                      <p:cBhvr>
                                        <p:cTn id="20" dur="1000" fill="hold"/>
                                        <p:tgtEl>
                                          <p:spTgt spid="14337">
                                            <p:txEl>
                                              <p:pRg st="1" end="1"/>
                                            </p:txEl>
                                          </p:spTgt>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14337">
                                            <p:txEl>
                                              <p:pRg st="1" end="1"/>
                                            </p:txEl>
                                          </p:spTgt>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14337">
                                            <p:txEl>
                                              <p:pRg st="1" end="1"/>
                                            </p:txEl>
                                          </p:spTgt>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14337">
                                            <p:txEl>
                                              <p:pRg st="1" end="1"/>
                                            </p:txEl>
                                          </p:spTgt>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14337">
                                            <p:txEl>
                                              <p:pRg st="1" end="1"/>
                                            </p:txEl>
                                          </p:spTgt>
                                        </p:tgtEl>
                                      </p:cBhvr>
                                    </p:animEffect>
                                  </p:childTnLst>
                                </p:cTn>
                              </p:par>
                              <p:par>
                                <p:cTn id="25" presetID="25" presetClass="entr" presetSubtype="0" fill="hold" nodeType="withEffect">
                                  <p:stCondLst>
                                    <p:cond delay="0"/>
                                  </p:stCondLst>
                                  <p:childTnLst>
                                    <p:set>
                                      <p:cBhvr>
                                        <p:cTn id="26" dur="1" fill="hold">
                                          <p:stCondLst>
                                            <p:cond delay="0"/>
                                          </p:stCondLst>
                                        </p:cTn>
                                        <p:tgtEl>
                                          <p:spTgt spid="14337">
                                            <p:txEl>
                                              <p:pRg st="2" end="2"/>
                                            </p:txEl>
                                          </p:spTgt>
                                        </p:tgtEl>
                                        <p:attrNameLst>
                                          <p:attrName>style.visibility</p:attrName>
                                        </p:attrNameLst>
                                      </p:cBhvr>
                                      <p:to>
                                        <p:strVal val="visible"/>
                                      </p:to>
                                    </p:set>
                                    <p:anim calcmode="lin" valueType="num">
                                      <p:cBhvr>
                                        <p:cTn id="27" dur="500" decel="50000" fill="hold">
                                          <p:stCondLst>
                                            <p:cond delay="0"/>
                                          </p:stCondLst>
                                        </p:cTn>
                                        <p:tgtEl>
                                          <p:spTgt spid="14337">
                                            <p:txEl>
                                              <p:pRg st="2" end="2"/>
                                            </p:txEl>
                                          </p:spTgt>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14337">
                                            <p:txEl>
                                              <p:pRg st="2" end="2"/>
                                            </p:txEl>
                                          </p:spTgt>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14337">
                                            <p:txEl>
                                              <p:pRg st="2" end="2"/>
                                            </p:txEl>
                                          </p:spTgt>
                                        </p:tgtEl>
                                        <p:attrNameLst>
                                          <p:attrName>ppt_w</p:attrName>
                                        </p:attrNameLst>
                                      </p:cBhvr>
                                      <p:tavLst>
                                        <p:tav tm="0">
                                          <p:val>
                                            <p:strVal val="#ppt_w*.05"/>
                                          </p:val>
                                        </p:tav>
                                        <p:tav tm="100000">
                                          <p:val>
                                            <p:strVal val="#ppt_w"/>
                                          </p:val>
                                        </p:tav>
                                      </p:tavLst>
                                    </p:anim>
                                    <p:anim calcmode="lin" valueType="num">
                                      <p:cBhvr>
                                        <p:cTn id="30" dur="1000" fill="hold"/>
                                        <p:tgtEl>
                                          <p:spTgt spid="14337">
                                            <p:txEl>
                                              <p:pRg st="2" end="2"/>
                                            </p:txEl>
                                          </p:spTgt>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14337">
                                            <p:txEl>
                                              <p:pRg st="2" end="2"/>
                                            </p:txEl>
                                          </p:spTgt>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14337">
                                            <p:txEl>
                                              <p:pRg st="2" end="2"/>
                                            </p:txEl>
                                          </p:spTgt>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14337">
                                            <p:txEl>
                                              <p:pRg st="2" end="2"/>
                                            </p:txEl>
                                          </p:spTgt>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14337">
                                            <p:txEl>
                                              <p:pRg st="2" end="2"/>
                                            </p:txEl>
                                          </p:spTgt>
                                        </p:tgtEl>
                                      </p:cBhvr>
                                    </p:animEffect>
                                  </p:childTnLst>
                                </p:cTn>
                              </p:par>
                              <p:par>
                                <p:cTn id="35" presetID="25" presetClass="entr" presetSubtype="0" fill="hold" nodeType="withEffect">
                                  <p:stCondLst>
                                    <p:cond delay="0"/>
                                  </p:stCondLst>
                                  <p:childTnLst>
                                    <p:set>
                                      <p:cBhvr>
                                        <p:cTn id="36" dur="1" fill="hold">
                                          <p:stCondLst>
                                            <p:cond delay="0"/>
                                          </p:stCondLst>
                                        </p:cTn>
                                        <p:tgtEl>
                                          <p:spTgt spid="14337">
                                            <p:txEl>
                                              <p:pRg st="3" end="3"/>
                                            </p:txEl>
                                          </p:spTgt>
                                        </p:tgtEl>
                                        <p:attrNameLst>
                                          <p:attrName>style.visibility</p:attrName>
                                        </p:attrNameLst>
                                      </p:cBhvr>
                                      <p:to>
                                        <p:strVal val="visible"/>
                                      </p:to>
                                    </p:set>
                                    <p:anim calcmode="lin" valueType="num">
                                      <p:cBhvr>
                                        <p:cTn id="37" dur="500" decel="50000" fill="hold">
                                          <p:stCondLst>
                                            <p:cond delay="0"/>
                                          </p:stCondLst>
                                        </p:cTn>
                                        <p:tgtEl>
                                          <p:spTgt spid="14337">
                                            <p:txEl>
                                              <p:pRg st="3" end="3"/>
                                            </p:txEl>
                                          </p:spTgt>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14337">
                                            <p:txEl>
                                              <p:pRg st="3" end="3"/>
                                            </p:txEl>
                                          </p:spTgt>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14337">
                                            <p:txEl>
                                              <p:pRg st="3" end="3"/>
                                            </p:txEl>
                                          </p:spTgt>
                                        </p:tgtEl>
                                        <p:attrNameLst>
                                          <p:attrName>ppt_w</p:attrName>
                                        </p:attrNameLst>
                                      </p:cBhvr>
                                      <p:tavLst>
                                        <p:tav tm="0">
                                          <p:val>
                                            <p:strVal val="#ppt_w*.05"/>
                                          </p:val>
                                        </p:tav>
                                        <p:tav tm="100000">
                                          <p:val>
                                            <p:strVal val="#ppt_w"/>
                                          </p:val>
                                        </p:tav>
                                      </p:tavLst>
                                    </p:anim>
                                    <p:anim calcmode="lin" valueType="num">
                                      <p:cBhvr>
                                        <p:cTn id="40" dur="1000" fill="hold"/>
                                        <p:tgtEl>
                                          <p:spTgt spid="14337">
                                            <p:txEl>
                                              <p:pRg st="3" end="3"/>
                                            </p:txEl>
                                          </p:spTgt>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14337">
                                            <p:txEl>
                                              <p:pRg st="3" end="3"/>
                                            </p:txEl>
                                          </p:spTgt>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14337">
                                            <p:txEl>
                                              <p:pRg st="3" end="3"/>
                                            </p:txEl>
                                          </p:spTgt>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14337">
                                            <p:txEl>
                                              <p:pRg st="3" end="3"/>
                                            </p:txEl>
                                          </p:spTgt>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14337">
                                            <p:txEl>
                                              <p:pRg st="3" end="3"/>
                                            </p:txEl>
                                          </p:spTgt>
                                        </p:tgtEl>
                                      </p:cBhvr>
                                    </p:animEffect>
                                  </p:childTnLst>
                                </p:cTn>
                              </p:par>
                              <p:par>
                                <p:cTn id="45" presetID="25" presetClass="entr" presetSubtype="0" fill="hold" nodeType="withEffect">
                                  <p:stCondLst>
                                    <p:cond delay="0"/>
                                  </p:stCondLst>
                                  <p:childTnLst>
                                    <p:set>
                                      <p:cBhvr>
                                        <p:cTn id="46" dur="1" fill="hold">
                                          <p:stCondLst>
                                            <p:cond delay="0"/>
                                          </p:stCondLst>
                                        </p:cTn>
                                        <p:tgtEl>
                                          <p:spTgt spid="14337">
                                            <p:txEl>
                                              <p:pRg st="4" end="4"/>
                                            </p:txEl>
                                          </p:spTgt>
                                        </p:tgtEl>
                                        <p:attrNameLst>
                                          <p:attrName>style.visibility</p:attrName>
                                        </p:attrNameLst>
                                      </p:cBhvr>
                                      <p:to>
                                        <p:strVal val="visible"/>
                                      </p:to>
                                    </p:set>
                                    <p:anim calcmode="lin" valueType="num">
                                      <p:cBhvr>
                                        <p:cTn id="47" dur="500" decel="50000" fill="hold">
                                          <p:stCondLst>
                                            <p:cond delay="0"/>
                                          </p:stCondLst>
                                        </p:cTn>
                                        <p:tgtEl>
                                          <p:spTgt spid="14337">
                                            <p:txEl>
                                              <p:pRg st="4" end="4"/>
                                            </p:txEl>
                                          </p:spTgt>
                                        </p:tgtEl>
                                        <p:attrNameLst>
                                          <p:attrName>style.rotation</p:attrName>
                                        </p:attrNameLst>
                                      </p:cBhvr>
                                      <p:tavLst>
                                        <p:tav tm="0">
                                          <p:val>
                                            <p:fltVal val="-90"/>
                                          </p:val>
                                        </p:tav>
                                        <p:tav tm="100000">
                                          <p:val>
                                            <p:fltVal val="0"/>
                                          </p:val>
                                        </p:tav>
                                      </p:tavLst>
                                    </p:anim>
                                    <p:anim calcmode="lin" valueType="num">
                                      <p:cBhvr>
                                        <p:cTn id="48" dur="500" decel="50000" fill="hold">
                                          <p:stCondLst>
                                            <p:cond delay="0"/>
                                          </p:stCondLst>
                                        </p:cTn>
                                        <p:tgtEl>
                                          <p:spTgt spid="14337">
                                            <p:txEl>
                                              <p:pRg st="4" end="4"/>
                                            </p:txEl>
                                          </p:spTgt>
                                        </p:tgtEl>
                                        <p:attrNameLst>
                                          <p:attrName>ppt_w</p:attrName>
                                        </p:attrNameLst>
                                      </p:cBhvr>
                                      <p:tavLst>
                                        <p:tav tm="0">
                                          <p:val>
                                            <p:strVal val="#ppt_w"/>
                                          </p:val>
                                        </p:tav>
                                        <p:tav tm="100000">
                                          <p:val>
                                            <p:strVal val="#ppt_w*.05"/>
                                          </p:val>
                                        </p:tav>
                                      </p:tavLst>
                                    </p:anim>
                                    <p:anim calcmode="lin" valueType="num">
                                      <p:cBhvr>
                                        <p:cTn id="49" dur="500" accel="50000" fill="hold">
                                          <p:stCondLst>
                                            <p:cond delay="500"/>
                                          </p:stCondLst>
                                        </p:cTn>
                                        <p:tgtEl>
                                          <p:spTgt spid="14337">
                                            <p:txEl>
                                              <p:pRg st="4" end="4"/>
                                            </p:txEl>
                                          </p:spTgt>
                                        </p:tgtEl>
                                        <p:attrNameLst>
                                          <p:attrName>ppt_w</p:attrName>
                                        </p:attrNameLst>
                                      </p:cBhvr>
                                      <p:tavLst>
                                        <p:tav tm="0">
                                          <p:val>
                                            <p:strVal val="#ppt_w*.05"/>
                                          </p:val>
                                        </p:tav>
                                        <p:tav tm="100000">
                                          <p:val>
                                            <p:strVal val="#ppt_w"/>
                                          </p:val>
                                        </p:tav>
                                      </p:tavLst>
                                    </p:anim>
                                    <p:anim calcmode="lin" valueType="num">
                                      <p:cBhvr>
                                        <p:cTn id="50" dur="1000" fill="hold"/>
                                        <p:tgtEl>
                                          <p:spTgt spid="14337">
                                            <p:txEl>
                                              <p:pRg st="4" end="4"/>
                                            </p:txEl>
                                          </p:spTgt>
                                        </p:tgtEl>
                                        <p:attrNameLst>
                                          <p:attrName>ppt_h</p:attrName>
                                        </p:attrNameLst>
                                      </p:cBhvr>
                                      <p:tavLst>
                                        <p:tav tm="0">
                                          <p:val>
                                            <p:strVal val="#ppt_h"/>
                                          </p:val>
                                        </p:tav>
                                        <p:tav tm="100000">
                                          <p:val>
                                            <p:strVal val="#ppt_h"/>
                                          </p:val>
                                        </p:tav>
                                      </p:tavLst>
                                    </p:anim>
                                    <p:anim calcmode="lin" valueType="num">
                                      <p:cBhvr>
                                        <p:cTn id="51" dur="500" decel="50000" fill="hold">
                                          <p:stCondLst>
                                            <p:cond delay="0"/>
                                          </p:stCondLst>
                                        </p:cTn>
                                        <p:tgtEl>
                                          <p:spTgt spid="14337">
                                            <p:txEl>
                                              <p:pRg st="4" end="4"/>
                                            </p:txEl>
                                          </p:spTgt>
                                        </p:tgtEl>
                                        <p:attrNameLst>
                                          <p:attrName>ppt_x</p:attrName>
                                        </p:attrNameLst>
                                      </p:cBhvr>
                                      <p:tavLst>
                                        <p:tav tm="0">
                                          <p:val>
                                            <p:strVal val="#ppt_x+.4"/>
                                          </p:val>
                                        </p:tav>
                                        <p:tav tm="100000">
                                          <p:val>
                                            <p:strVal val="#ppt_x"/>
                                          </p:val>
                                        </p:tav>
                                      </p:tavLst>
                                    </p:anim>
                                    <p:anim calcmode="lin" valueType="num">
                                      <p:cBhvr>
                                        <p:cTn id="52" dur="500" decel="50000" fill="hold">
                                          <p:stCondLst>
                                            <p:cond delay="0"/>
                                          </p:stCondLst>
                                        </p:cTn>
                                        <p:tgtEl>
                                          <p:spTgt spid="14337">
                                            <p:txEl>
                                              <p:pRg st="4" end="4"/>
                                            </p:txEl>
                                          </p:spTgt>
                                        </p:tgtEl>
                                        <p:attrNameLst>
                                          <p:attrName>ppt_y</p:attrName>
                                        </p:attrNameLst>
                                      </p:cBhvr>
                                      <p:tavLst>
                                        <p:tav tm="0">
                                          <p:val>
                                            <p:strVal val="#ppt_y-.2"/>
                                          </p:val>
                                        </p:tav>
                                        <p:tav tm="100000">
                                          <p:val>
                                            <p:strVal val="#ppt_y+.1"/>
                                          </p:val>
                                        </p:tav>
                                      </p:tavLst>
                                    </p:anim>
                                    <p:anim calcmode="lin" valueType="num">
                                      <p:cBhvr>
                                        <p:cTn id="53" dur="500" accel="50000" fill="hold">
                                          <p:stCondLst>
                                            <p:cond delay="500"/>
                                          </p:stCondLst>
                                        </p:cTn>
                                        <p:tgtEl>
                                          <p:spTgt spid="14337">
                                            <p:txEl>
                                              <p:pRg st="4" end="4"/>
                                            </p:txEl>
                                          </p:spTgt>
                                        </p:tgtEl>
                                        <p:attrNameLst>
                                          <p:attrName>ppt_y</p:attrName>
                                        </p:attrNameLst>
                                      </p:cBhvr>
                                      <p:tavLst>
                                        <p:tav tm="0">
                                          <p:val>
                                            <p:strVal val="#ppt_y+.1"/>
                                          </p:val>
                                        </p:tav>
                                        <p:tav tm="100000">
                                          <p:val>
                                            <p:strVal val="#ppt_y"/>
                                          </p:val>
                                        </p:tav>
                                      </p:tavLst>
                                    </p:anim>
                                    <p:animEffect transition="in" filter="fade">
                                      <p:cBhvr>
                                        <p:cTn id="54" dur="1000" decel="50000">
                                          <p:stCondLst>
                                            <p:cond delay="0"/>
                                          </p:stCondLst>
                                        </p:cTn>
                                        <p:tgtEl>
                                          <p:spTgt spid="14337">
                                            <p:txEl>
                                              <p:pRg st="4" end="4"/>
                                            </p:txEl>
                                          </p:spTgt>
                                        </p:tgtEl>
                                      </p:cBhvr>
                                    </p:animEffect>
                                  </p:childTnLst>
                                </p:cTn>
                              </p:par>
                              <p:par>
                                <p:cTn id="55" presetID="25" presetClass="entr" presetSubtype="0" fill="hold" nodeType="withEffect">
                                  <p:stCondLst>
                                    <p:cond delay="0"/>
                                  </p:stCondLst>
                                  <p:childTnLst>
                                    <p:set>
                                      <p:cBhvr>
                                        <p:cTn id="56" dur="1" fill="hold">
                                          <p:stCondLst>
                                            <p:cond delay="0"/>
                                          </p:stCondLst>
                                        </p:cTn>
                                        <p:tgtEl>
                                          <p:spTgt spid="14337">
                                            <p:txEl>
                                              <p:pRg st="5" end="5"/>
                                            </p:txEl>
                                          </p:spTgt>
                                        </p:tgtEl>
                                        <p:attrNameLst>
                                          <p:attrName>style.visibility</p:attrName>
                                        </p:attrNameLst>
                                      </p:cBhvr>
                                      <p:to>
                                        <p:strVal val="visible"/>
                                      </p:to>
                                    </p:set>
                                    <p:anim calcmode="lin" valueType="num">
                                      <p:cBhvr>
                                        <p:cTn id="57" dur="500" decel="50000" fill="hold">
                                          <p:stCondLst>
                                            <p:cond delay="0"/>
                                          </p:stCondLst>
                                        </p:cTn>
                                        <p:tgtEl>
                                          <p:spTgt spid="14337">
                                            <p:txEl>
                                              <p:pRg st="5" end="5"/>
                                            </p:txEl>
                                          </p:spTgt>
                                        </p:tgtEl>
                                        <p:attrNameLst>
                                          <p:attrName>style.rotation</p:attrName>
                                        </p:attrNameLst>
                                      </p:cBhvr>
                                      <p:tavLst>
                                        <p:tav tm="0">
                                          <p:val>
                                            <p:fltVal val="-90"/>
                                          </p:val>
                                        </p:tav>
                                        <p:tav tm="100000">
                                          <p:val>
                                            <p:fltVal val="0"/>
                                          </p:val>
                                        </p:tav>
                                      </p:tavLst>
                                    </p:anim>
                                    <p:anim calcmode="lin" valueType="num">
                                      <p:cBhvr>
                                        <p:cTn id="58" dur="500" decel="50000" fill="hold">
                                          <p:stCondLst>
                                            <p:cond delay="0"/>
                                          </p:stCondLst>
                                        </p:cTn>
                                        <p:tgtEl>
                                          <p:spTgt spid="14337">
                                            <p:txEl>
                                              <p:pRg st="5" end="5"/>
                                            </p:txEl>
                                          </p:spTgt>
                                        </p:tgtEl>
                                        <p:attrNameLst>
                                          <p:attrName>ppt_w</p:attrName>
                                        </p:attrNameLst>
                                      </p:cBhvr>
                                      <p:tavLst>
                                        <p:tav tm="0">
                                          <p:val>
                                            <p:strVal val="#ppt_w"/>
                                          </p:val>
                                        </p:tav>
                                        <p:tav tm="100000">
                                          <p:val>
                                            <p:strVal val="#ppt_w*.05"/>
                                          </p:val>
                                        </p:tav>
                                      </p:tavLst>
                                    </p:anim>
                                    <p:anim calcmode="lin" valueType="num">
                                      <p:cBhvr>
                                        <p:cTn id="59" dur="500" accel="50000" fill="hold">
                                          <p:stCondLst>
                                            <p:cond delay="500"/>
                                          </p:stCondLst>
                                        </p:cTn>
                                        <p:tgtEl>
                                          <p:spTgt spid="14337">
                                            <p:txEl>
                                              <p:pRg st="5" end="5"/>
                                            </p:txEl>
                                          </p:spTgt>
                                        </p:tgtEl>
                                        <p:attrNameLst>
                                          <p:attrName>ppt_w</p:attrName>
                                        </p:attrNameLst>
                                      </p:cBhvr>
                                      <p:tavLst>
                                        <p:tav tm="0">
                                          <p:val>
                                            <p:strVal val="#ppt_w*.05"/>
                                          </p:val>
                                        </p:tav>
                                        <p:tav tm="100000">
                                          <p:val>
                                            <p:strVal val="#ppt_w"/>
                                          </p:val>
                                        </p:tav>
                                      </p:tavLst>
                                    </p:anim>
                                    <p:anim calcmode="lin" valueType="num">
                                      <p:cBhvr>
                                        <p:cTn id="60" dur="1000" fill="hold"/>
                                        <p:tgtEl>
                                          <p:spTgt spid="14337">
                                            <p:txEl>
                                              <p:pRg st="5" end="5"/>
                                            </p:txEl>
                                          </p:spTgt>
                                        </p:tgtEl>
                                        <p:attrNameLst>
                                          <p:attrName>ppt_h</p:attrName>
                                        </p:attrNameLst>
                                      </p:cBhvr>
                                      <p:tavLst>
                                        <p:tav tm="0">
                                          <p:val>
                                            <p:strVal val="#ppt_h"/>
                                          </p:val>
                                        </p:tav>
                                        <p:tav tm="100000">
                                          <p:val>
                                            <p:strVal val="#ppt_h"/>
                                          </p:val>
                                        </p:tav>
                                      </p:tavLst>
                                    </p:anim>
                                    <p:anim calcmode="lin" valueType="num">
                                      <p:cBhvr>
                                        <p:cTn id="61" dur="500" decel="50000" fill="hold">
                                          <p:stCondLst>
                                            <p:cond delay="0"/>
                                          </p:stCondLst>
                                        </p:cTn>
                                        <p:tgtEl>
                                          <p:spTgt spid="14337">
                                            <p:txEl>
                                              <p:pRg st="5" end="5"/>
                                            </p:txEl>
                                          </p:spTgt>
                                        </p:tgtEl>
                                        <p:attrNameLst>
                                          <p:attrName>ppt_x</p:attrName>
                                        </p:attrNameLst>
                                      </p:cBhvr>
                                      <p:tavLst>
                                        <p:tav tm="0">
                                          <p:val>
                                            <p:strVal val="#ppt_x+.4"/>
                                          </p:val>
                                        </p:tav>
                                        <p:tav tm="100000">
                                          <p:val>
                                            <p:strVal val="#ppt_x"/>
                                          </p:val>
                                        </p:tav>
                                      </p:tavLst>
                                    </p:anim>
                                    <p:anim calcmode="lin" valueType="num">
                                      <p:cBhvr>
                                        <p:cTn id="62" dur="500" decel="50000" fill="hold">
                                          <p:stCondLst>
                                            <p:cond delay="0"/>
                                          </p:stCondLst>
                                        </p:cTn>
                                        <p:tgtEl>
                                          <p:spTgt spid="14337">
                                            <p:txEl>
                                              <p:pRg st="5" end="5"/>
                                            </p:txEl>
                                          </p:spTgt>
                                        </p:tgtEl>
                                        <p:attrNameLst>
                                          <p:attrName>ppt_y</p:attrName>
                                        </p:attrNameLst>
                                      </p:cBhvr>
                                      <p:tavLst>
                                        <p:tav tm="0">
                                          <p:val>
                                            <p:strVal val="#ppt_y-.2"/>
                                          </p:val>
                                        </p:tav>
                                        <p:tav tm="100000">
                                          <p:val>
                                            <p:strVal val="#ppt_y+.1"/>
                                          </p:val>
                                        </p:tav>
                                      </p:tavLst>
                                    </p:anim>
                                    <p:anim calcmode="lin" valueType="num">
                                      <p:cBhvr>
                                        <p:cTn id="63" dur="500" accel="50000" fill="hold">
                                          <p:stCondLst>
                                            <p:cond delay="500"/>
                                          </p:stCondLst>
                                        </p:cTn>
                                        <p:tgtEl>
                                          <p:spTgt spid="14337">
                                            <p:txEl>
                                              <p:pRg st="5" end="5"/>
                                            </p:txEl>
                                          </p:spTgt>
                                        </p:tgtEl>
                                        <p:attrNameLst>
                                          <p:attrName>ppt_y</p:attrName>
                                        </p:attrNameLst>
                                      </p:cBhvr>
                                      <p:tavLst>
                                        <p:tav tm="0">
                                          <p:val>
                                            <p:strVal val="#ppt_y+.1"/>
                                          </p:val>
                                        </p:tav>
                                        <p:tav tm="100000">
                                          <p:val>
                                            <p:strVal val="#ppt_y"/>
                                          </p:val>
                                        </p:tav>
                                      </p:tavLst>
                                    </p:anim>
                                    <p:animEffect transition="in" filter="fade">
                                      <p:cBhvr>
                                        <p:cTn id="64" dur="1000" decel="50000">
                                          <p:stCondLst>
                                            <p:cond delay="0"/>
                                          </p:stCondLst>
                                        </p:cTn>
                                        <p:tgtEl>
                                          <p:spTgt spid="14337">
                                            <p:txEl>
                                              <p:pRg st="5" end="5"/>
                                            </p:txEl>
                                          </p:spTgt>
                                        </p:tgtEl>
                                      </p:cBhvr>
                                    </p:animEffect>
                                  </p:childTnLst>
                                </p:cTn>
                              </p:par>
                              <p:par>
                                <p:cTn id="65" presetID="25" presetClass="entr" presetSubtype="0" fill="hold" nodeType="withEffect">
                                  <p:stCondLst>
                                    <p:cond delay="0"/>
                                  </p:stCondLst>
                                  <p:childTnLst>
                                    <p:set>
                                      <p:cBhvr>
                                        <p:cTn id="66" dur="1" fill="hold">
                                          <p:stCondLst>
                                            <p:cond delay="0"/>
                                          </p:stCondLst>
                                        </p:cTn>
                                        <p:tgtEl>
                                          <p:spTgt spid="14337">
                                            <p:txEl>
                                              <p:pRg st="6" end="6"/>
                                            </p:txEl>
                                          </p:spTgt>
                                        </p:tgtEl>
                                        <p:attrNameLst>
                                          <p:attrName>style.visibility</p:attrName>
                                        </p:attrNameLst>
                                      </p:cBhvr>
                                      <p:to>
                                        <p:strVal val="visible"/>
                                      </p:to>
                                    </p:set>
                                    <p:anim calcmode="lin" valueType="num">
                                      <p:cBhvr>
                                        <p:cTn id="67" dur="500" decel="50000" fill="hold">
                                          <p:stCondLst>
                                            <p:cond delay="0"/>
                                          </p:stCondLst>
                                        </p:cTn>
                                        <p:tgtEl>
                                          <p:spTgt spid="14337">
                                            <p:txEl>
                                              <p:pRg st="6" end="6"/>
                                            </p:txEl>
                                          </p:spTgt>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14337">
                                            <p:txEl>
                                              <p:pRg st="6" end="6"/>
                                            </p:txEl>
                                          </p:spTgt>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14337">
                                            <p:txEl>
                                              <p:pRg st="6" end="6"/>
                                            </p:txEl>
                                          </p:spTgt>
                                        </p:tgtEl>
                                        <p:attrNameLst>
                                          <p:attrName>ppt_w</p:attrName>
                                        </p:attrNameLst>
                                      </p:cBhvr>
                                      <p:tavLst>
                                        <p:tav tm="0">
                                          <p:val>
                                            <p:strVal val="#ppt_w*.05"/>
                                          </p:val>
                                        </p:tav>
                                        <p:tav tm="100000">
                                          <p:val>
                                            <p:strVal val="#ppt_w"/>
                                          </p:val>
                                        </p:tav>
                                      </p:tavLst>
                                    </p:anim>
                                    <p:anim calcmode="lin" valueType="num">
                                      <p:cBhvr>
                                        <p:cTn id="70" dur="1000" fill="hold"/>
                                        <p:tgtEl>
                                          <p:spTgt spid="14337">
                                            <p:txEl>
                                              <p:pRg st="6" end="6"/>
                                            </p:txEl>
                                          </p:spTgt>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14337">
                                            <p:txEl>
                                              <p:pRg st="6" end="6"/>
                                            </p:txEl>
                                          </p:spTgt>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14337">
                                            <p:txEl>
                                              <p:pRg st="6" end="6"/>
                                            </p:txEl>
                                          </p:spTgt>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14337">
                                            <p:txEl>
                                              <p:pRg st="6" end="6"/>
                                            </p:txEl>
                                          </p:spTgt>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14337">
                                            <p:txEl>
                                              <p:pRg st="6" end="6"/>
                                            </p:txEl>
                                          </p:spTgt>
                                        </p:tgtEl>
                                      </p:cBhvr>
                                    </p:animEffect>
                                  </p:childTnLst>
                                </p:cTn>
                              </p:par>
                              <p:par>
                                <p:cTn id="75" presetID="25" presetClass="entr" presetSubtype="0" fill="hold" nodeType="withEffect">
                                  <p:stCondLst>
                                    <p:cond delay="0"/>
                                  </p:stCondLst>
                                  <p:childTnLst>
                                    <p:set>
                                      <p:cBhvr>
                                        <p:cTn id="76" dur="1" fill="hold">
                                          <p:stCondLst>
                                            <p:cond delay="0"/>
                                          </p:stCondLst>
                                        </p:cTn>
                                        <p:tgtEl>
                                          <p:spTgt spid="14337">
                                            <p:txEl>
                                              <p:pRg st="7" end="7"/>
                                            </p:txEl>
                                          </p:spTgt>
                                        </p:tgtEl>
                                        <p:attrNameLst>
                                          <p:attrName>style.visibility</p:attrName>
                                        </p:attrNameLst>
                                      </p:cBhvr>
                                      <p:to>
                                        <p:strVal val="visible"/>
                                      </p:to>
                                    </p:set>
                                    <p:anim calcmode="lin" valueType="num">
                                      <p:cBhvr>
                                        <p:cTn id="77" dur="500" decel="50000" fill="hold">
                                          <p:stCondLst>
                                            <p:cond delay="0"/>
                                          </p:stCondLst>
                                        </p:cTn>
                                        <p:tgtEl>
                                          <p:spTgt spid="14337">
                                            <p:txEl>
                                              <p:pRg st="7" end="7"/>
                                            </p:txEl>
                                          </p:spTgt>
                                        </p:tgtEl>
                                        <p:attrNameLst>
                                          <p:attrName>style.rotation</p:attrName>
                                        </p:attrNameLst>
                                      </p:cBhvr>
                                      <p:tavLst>
                                        <p:tav tm="0">
                                          <p:val>
                                            <p:fltVal val="-90"/>
                                          </p:val>
                                        </p:tav>
                                        <p:tav tm="100000">
                                          <p:val>
                                            <p:fltVal val="0"/>
                                          </p:val>
                                        </p:tav>
                                      </p:tavLst>
                                    </p:anim>
                                    <p:anim calcmode="lin" valueType="num">
                                      <p:cBhvr>
                                        <p:cTn id="78" dur="500" decel="50000" fill="hold">
                                          <p:stCondLst>
                                            <p:cond delay="0"/>
                                          </p:stCondLst>
                                        </p:cTn>
                                        <p:tgtEl>
                                          <p:spTgt spid="14337">
                                            <p:txEl>
                                              <p:pRg st="7" end="7"/>
                                            </p:txEl>
                                          </p:spTgt>
                                        </p:tgtEl>
                                        <p:attrNameLst>
                                          <p:attrName>ppt_w</p:attrName>
                                        </p:attrNameLst>
                                      </p:cBhvr>
                                      <p:tavLst>
                                        <p:tav tm="0">
                                          <p:val>
                                            <p:strVal val="#ppt_w"/>
                                          </p:val>
                                        </p:tav>
                                        <p:tav tm="100000">
                                          <p:val>
                                            <p:strVal val="#ppt_w*.05"/>
                                          </p:val>
                                        </p:tav>
                                      </p:tavLst>
                                    </p:anim>
                                    <p:anim calcmode="lin" valueType="num">
                                      <p:cBhvr>
                                        <p:cTn id="79" dur="500" accel="50000" fill="hold">
                                          <p:stCondLst>
                                            <p:cond delay="500"/>
                                          </p:stCondLst>
                                        </p:cTn>
                                        <p:tgtEl>
                                          <p:spTgt spid="14337">
                                            <p:txEl>
                                              <p:pRg st="7" end="7"/>
                                            </p:txEl>
                                          </p:spTgt>
                                        </p:tgtEl>
                                        <p:attrNameLst>
                                          <p:attrName>ppt_w</p:attrName>
                                        </p:attrNameLst>
                                      </p:cBhvr>
                                      <p:tavLst>
                                        <p:tav tm="0">
                                          <p:val>
                                            <p:strVal val="#ppt_w*.05"/>
                                          </p:val>
                                        </p:tav>
                                        <p:tav tm="100000">
                                          <p:val>
                                            <p:strVal val="#ppt_w"/>
                                          </p:val>
                                        </p:tav>
                                      </p:tavLst>
                                    </p:anim>
                                    <p:anim calcmode="lin" valueType="num">
                                      <p:cBhvr>
                                        <p:cTn id="80" dur="1000" fill="hold"/>
                                        <p:tgtEl>
                                          <p:spTgt spid="14337">
                                            <p:txEl>
                                              <p:pRg st="7" end="7"/>
                                            </p:txEl>
                                          </p:spTgt>
                                        </p:tgtEl>
                                        <p:attrNameLst>
                                          <p:attrName>ppt_h</p:attrName>
                                        </p:attrNameLst>
                                      </p:cBhvr>
                                      <p:tavLst>
                                        <p:tav tm="0">
                                          <p:val>
                                            <p:strVal val="#ppt_h"/>
                                          </p:val>
                                        </p:tav>
                                        <p:tav tm="100000">
                                          <p:val>
                                            <p:strVal val="#ppt_h"/>
                                          </p:val>
                                        </p:tav>
                                      </p:tavLst>
                                    </p:anim>
                                    <p:anim calcmode="lin" valueType="num">
                                      <p:cBhvr>
                                        <p:cTn id="81" dur="500" decel="50000" fill="hold">
                                          <p:stCondLst>
                                            <p:cond delay="0"/>
                                          </p:stCondLst>
                                        </p:cTn>
                                        <p:tgtEl>
                                          <p:spTgt spid="14337">
                                            <p:txEl>
                                              <p:pRg st="7" end="7"/>
                                            </p:txEl>
                                          </p:spTgt>
                                        </p:tgtEl>
                                        <p:attrNameLst>
                                          <p:attrName>ppt_x</p:attrName>
                                        </p:attrNameLst>
                                      </p:cBhvr>
                                      <p:tavLst>
                                        <p:tav tm="0">
                                          <p:val>
                                            <p:strVal val="#ppt_x+.4"/>
                                          </p:val>
                                        </p:tav>
                                        <p:tav tm="100000">
                                          <p:val>
                                            <p:strVal val="#ppt_x"/>
                                          </p:val>
                                        </p:tav>
                                      </p:tavLst>
                                    </p:anim>
                                    <p:anim calcmode="lin" valueType="num">
                                      <p:cBhvr>
                                        <p:cTn id="82" dur="500" decel="50000" fill="hold">
                                          <p:stCondLst>
                                            <p:cond delay="0"/>
                                          </p:stCondLst>
                                        </p:cTn>
                                        <p:tgtEl>
                                          <p:spTgt spid="14337">
                                            <p:txEl>
                                              <p:pRg st="7" end="7"/>
                                            </p:txEl>
                                          </p:spTgt>
                                        </p:tgtEl>
                                        <p:attrNameLst>
                                          <p:attrName>ppt_y</p:attrName>
                                        </p:attrNameLst>
                                      </p:cBhvr>
                                      <p:tavLst>
                                        <p:tav tm="0">
                                          <p:val>
                                            <p:strVal val="#ppt_y-.2"/>
                                          </p:val>
                                        </p:tav>
                                        <p:tav tm="100000">
                                          <p:val>
                                            <p:strVal val="#ppt_y+.1"/>
                                          </p:val>
                                        </p:tav>
                                      </p:tavLst>
                                    </p:anim>
                                    <p:anim calcmode="lin" valueType="num">
                                      <p:cBhvr>
                                        <p:cTn id="83" dur="500" accel="50000" fill="hold">
                                          <p:stCondLst>
                                            <p:cond delay="500"/>
                                          </p:stCondLst>
                                        </p:cTn>
                                        <p:tgtEl>
                                          <p:spTgt spid="14337">
                                            <p:txEl>
                                              <p:pRg st="7" end="7"/>
                                            </p:txEl>
                                          </p:spTgt>
                                        </p:tgtEl>
                                        <p:attrNameLst>
                                          <p:attrName>ppt_y</p:attrName>
                                        </p:attrNameLst>
                                      </p:cBhvr>
                                      <p:tavLst>
                                        <p:tav tm="0">
                                          <p:val>
                                            <p:strVal val="#ppt_y+.1"/>
                                          </p:val>
                                        </p:tav>
                                        <p:tav tm="100000">
                                          <p:val>
                                            <p:strVal val="#ppt_y"/>
                                          </p:val>
                                        </p:tav>
                                      </p:tavLst>
                                    </p:anim>
                                    <p:animEffect transition="in" filter="fade">
                                      <p:cBhvr>
                                        <p:cTn id="84" dur="1000" decel="50000">
                                          <p:stCondLst>
                                            <p:cond delay="0"/>
                                          </p:stCondLst>
                                        </p:cTn>
                                        <p:tgtEl>
                                          <p:spTgt spid="14337">
                                            <p:txEl>
                                              <p:pRg st="7" end="7"/>
                                            </p:txEl>
                                          </p:spTgt>
                                        </p:tgtEl>
                                      </p:cBhvr>
                                    </p:animEffect>
                                  </p:childTnLst>
                                </p:cTn>
                              </p:par>
                              <p:par>
                                <p:cTn id="85" presetID="25" presetClass="entr" presetSubtype="0" fill="hold" nodeType="withEffect">
                                  <p:stCondLst>
                                    <p:cond delay="0"/>
                                  </p:stCondLst>
                                  <p:childTnLst>
                                    <p:set>
                                      <p:cBhvr>
                                        <p:cTn id="86" dur="1" fill="hold">
                                          <p:stCondLst>
                                            <p:cond delay="0"/>
                                          </p:stCondLst>
                                        </p:cTn>
                                        <p:tgtEl>
                                          <p:spTgt spid="14337">
                                            <p:txEl>
                                              <p:pRg st="8" end="8"/>
                                            </p:txEl>
                                          </p:spTgt>
                                        </p:tgtEl>
                                        <p:attrNameLst>
                                          <p:attrName>style.visibility</p:attrName>
                                        </p:attrNameLst>
                                      </p:cBhvr>
                                      <p:to>
                                        <p:strVal val="visible"/>
                                      </p:to>
                                    </p:set>
                                    <p:anim calcmode="lin" valueType="num">
                                      <p:cBhvr>
                                        <p:cTn id="87" dur="500" decel="50000" fill="hold">
                                          <p:stCondLst>
                                            <p:cond delay="0"/>
                                          </p:stCondLst>
                                        </p:cTn>
                                        <p:tgtEl>
                                          <p:spTgt spid="14337">
                                            <p:txEl>
                                              <p:pRg st="8" end="8"/>
                                            </p:txEl>
                                          </p:spTgt>
                                        </p:tgtEl>
                                        <p:attrNameLst>
                                          <p:attrName>style.rotation</p:attrName>
                                        </p:attrNameLst>
                                      </p:cBhvr>
                                      <p:tavLst>
                                        <p:tav tm="0">
                                          <p:val>
                                            <p:fltVal val="-90"/>
                                          </p:val>
                                        </p:tav>
                                        <p:tav tm="100000">
                                          <p:val>
                                            <p:fltVal val="0"/>
                                          </p:val>
                                        </p:tav>
                                      </p:tavLst>
                                    </p:anim>
                                    <p:anim calcmode="lin" valueType="num">
                                      <p:cBhvr>
                                        <p:cTn id="88" dur="500" decel="50000" fill="hold">
                                          <p:stCondLst>
                                            <p:cond delay="0"/>
                                          </p:stCondLst>
                                        </p:cTn>
                                        <p:tgtEl>
                                          <p:spTgt spid="14337">
                                            <p:txEl>
                                              <p:pRg st="8" end="8"/>
                                            </p:txEl>
                                          </p:spTgt>
                                        </p:tgtEl>
                                        <p:attrNameLst>
                                          <p:attrName>ppt_w</p:attrName>
                                        </p:attrNameLst>
                                      </p:cBhvr>
                                      <p:tavLst>
                                        <p:tav tm="0">
                                          <p:val>
                                            <p:strVal val="#ppt_w"/>
                                          </p:val>
                                        </p:tav>
                                        <p:tav tm="100000">
                                          <p:val>
                                            <p:strVal val="#ppt_w*.05"/>
                                          </p:val>
                                        </p:tav>
                                      </p:tavLst>
                                    </p:anim>
                                    <p:anim calcmode="lin" valueType="num">
                                      <p:cBhvr>
                                        <p:cTn id="89" dur="500" accel="50000" fill="hold">
                                          <p:stCondLst>
                                            <p:cond delay="500"/>
                                          </p:stCondLst>
                                        </p:cTn>
                                        <p:tgtEl>
                                          <p:spTgt spid="14337">
                                            <p:txEl>
                                              <p:pRg st="8" end="8"/>
                                            </p:txEl>
                                          </p:spTgt>
                                        </p:tgtEl>
                                        <p:attrNameLst>
                                          <p:attrName>ppt_w</p:attrName>
                                        </p:attrNameLst>
                                      </p:cBhvr>
                                      <p:tavLst>
                                        <p:tav tm="0">
                                          <p:val>
                                            <p:strVal val="#ppt_w*.05"/>
                                          </p:val>
                                        </p:tav>
                                        <p:tav tm="100000">
                                          <p:val>
                                            <p:strVal val="#ppt_w"/>
                                          </p:val>
                                        </p:tav>
                                      </p:tavLst>
                                    </p:anim>
                                    <p:anim calcmode="lin" valueType="num">
                                      <p:cBhvr>
                                        <p:cTn id="90" dur="1000" fill="hold"/>
                                        <p:tgtEl>
                                          <p:spTgt spid="14337">
                                            <p:txEl>
                                              <p:pRg st="8" end="8"/>
                                            </p:txEl>
                                          </p:spTgt>
                                        </p:tgtEl>
                                        <p:attrNameLst>
                                          <p:attrName>ppt_h</p:attrName>
                                        </p:attrNameLst>
                                      </p:cBhvr>
                                      <p:tavLst>
                                        <p:tav tm="0">
                                          <p:val>
                                            <p:strVal val="#ppt_h"/>
                                          </p:val>
                                        </p:tav>
                                        <p:tav tm="100000">
                                          <p:val>
                                            <p:strVal val="#ppt_h"/>
                                          </p:val>
                                        </p:tav>
                                      </p:tavLst>
                                    </p:anim>
                                    <p:anim calcmode="lin" valueType="num">
                                      <p:cBhvr>
                                        <p:cTn id="91" dur="500" decel="50000" fill="hold">
                                          <p:stCondLst>
                                            <p:cond delay="0"/>
                                          </p:stCondLst>
                                        </p:cTn>
                                        <p:tgtEl>
                                          <p:spTgt spid="14337">
                                            <p:txEl>
                                              <p:pRg st="8" end="8"/>
                                            </p:txEl>
                                          </p:spTgt>
                                        </p:tgtEl>
                                        <p:attrNameLst>
                                          <p:attrName>ppt_x</p:attrName>
                                        </p:attrNameLst>
                                      </p:cBhvr>
                                      <p:tavLst>
                                        <p:tav tm="0">
                                          <p:val>
                                            <p:strVal val="#ppt_x+.4"/>
                                          </p:val>
                                        </p:tav>
                                        <p:tav tm="100000">
                                          <p:val>
                                            <p:strVal val="#ppt_x"/>
                                          </p:val>
                                        </p:tav>
                                      </p:tavLst>
                                    </p:anim>
                                    <p:anim calcmode="lin" valueType="num">
                                      <p:cBhvr>
                                        <p:cTn id="92" dur="500" decel="50000" fill="hold">
                                          <p:stCondLst>
                                            <p:cond delay="0"/>
                                          </p:stCondLst>
                                        </p:cTn>
                                        <p:tgtEl>
                                          <p:spTgt spid="14337">
                                            <p:txEl>
                                              <p:pRg st="8" end="8"/>
                                            </p:txEl>
                                          </p:spTgt>
                                        </p:tgtEl>
                                        <p:attrNameLst>
                                          <p:attrName>ppt_y</p:attrName>
                                        </p:attrNameLst>
                                      </p:cBhvr>
                                      <p:tavLst>
                                        <p:tav tm="0">
                                          <p:val>
                                            <p:strVal val="#ppt_y-.2"/>
                                          </p:val>
                                        </p:tav>
                                        <p:tav tm="100000">
                                          <p:val>
                                            <p:strVal val="#ppt_y+.1"/>
                                          </p:val>
                                        </p:tav>
                                      </p:tavLst>
                                    </p:anim>
                                    <p:anim calcmode="lin" valueType="num">
                                      <p:cBhvr>
                                        <p:cTn id="93" dur="500" accel="50000" fill="hold">
                                          <p:stCondLst>
                                            <p:cond delay="500"/>
                                          </p:stCondLst>
                                        </p:cTn>
                                        <p:tgtEl>
                                          <p:spTgt spid="14337">
                                            <p:txEl>
                                              <p:pRg st="8" end="8"/>
                                            </p:txEl>
                                          </p:spTgt>
                                        </p:tgtEl>
                                        <p:attrNameLst>
                                          <p:attrName>ppt_y</p:attrName>
                                        </p:attrNameLst>
                                      </p:cBhvr>
                                      <p:tavLst>
                                        <p:tav tm="0">
                                          <p:val>
                                            <p:strVal val="#ppt_y+.1"/>
                                          </p:val>
                                        </p:tav>
                                        <p:tav tm="100000">
                                          <p:val>
                                            <p:strVal val="#ppt_y"/>
                                          </p:val>
                                        </p:tav>
                                      </p:tavLst>
                                    </p:anim>
                                    <p:animEffect transition="in" filter="fade">
                                      <p:cBhvr>
                                        <p:cTn id="94" dur="1000" decel="50000">
                                          <p:stCondLst>
                                            <p:cond delay="0"/>
                                          </p:stCondLst>
                                        </p:cTn>
                                        <p:tgtEl>
                                          <p:spTgt spid="14337">
                                            <p:txEl>
                                              <p:pRg st="8" end="8"/>
                                            </p:txEl>
                                          </p:spTgt>
                                        </p:tgtEl>
                                      </p:cBhvr>
                                    </p:animEffect>
                                  </p:childTnLst>
                                </p:cTn>
                              </p:par>
                              <p:par>
                                <p:cTn id="95" presetID="25" presetClass="entr" presetSubtype="0" fill="hold" nodeType="withEffect">
                                  <p:stCondLst>
                                    <p:cond delay="0"/>
                                  </p:stCondLst>
                                  <p:childTnLst>
                                    <p:set>
                                      <p:cBhvr>
                                        <p:cTn id="96" dur="1" fill="hold">
                                          <p:stCondLst>
                                            <p:cond delay="0"/>
                                          </p:stCondLst>
                                        </p:cTn>
                                        <p:tgtEl>
                                          <p:spTgt spid="14337">
                                            <p:txEl>
                                              <p:pRg st="9" end="9"/>
                                            </p:txEl>
                                          </p:spTgt>
                                        </p:tgtEl>
                                        <p:attrNameLst>
                                          <p:attrName>style.visibility</p:attrName>
                                        </p:attrNameLst>
                                      </p:cBhvr>
                                      <p:to>
                                        <p:strVal val="visible"/>
                                      </p:to>
                                    </p:set>
                                    <p:anim calcmode="lin" valueType="num">
                                      <p:cBhvr>
                                        <p:cTn id="97" dur="500" decel="50000" fill="hold">
                                          <p:stCondLst>
                                            <p:cond delay="0"/>
                                          </p:stCondLst>
                                        </p:cTn>
                                        <p:tgtEl>
                                          <p:spTgt spid="14337">
                                            <p:txEl>
                                              <p:pRg st="9" end="9"/>
                                            </p:txEl>
                                          </p:spTgt>
                                        </p:tgtEl>
                                        <p:attrNameLst>
                                          <p:attrName>style.rotation</p:attrName>
                                        </p:attrNameLst>
                                      </p:cBhvr>
                                      <p:tavLst>
                                        <p:tav tm="0">
                                          <p:val>
                                            <p:fltVal val="-90"/>
                                          </p:val>
                                        </p:tav>
                                        <p:tav tm="100000">
                                          <p:val>
                                            <p:fltVal val="0"/>
                                          </p:val>
                                        </p:tav>
                                      </p:tavLst>
                                    </p:anim>
                                    <p:anim calcmode="lin" valueType="num">
                                      <p:cBhvr>
                                        <p:cTn id="98" dur="500" decel="50000" fill="hold">
                                          <p:stCondLst>
                                            <p:cond delay="0"/>
                                          </p:stCondLst>
                                        </p:cTn>
                                        <p:tgtEl>
                                          <p:spTgt spid="14337">
                                            <p:txEl>
                                              <p:pRg st="9" end="9"/>
                                            </p:txEl>
                                          </p:spTgt>
                                        </p:tgtEl>
                                        <p:attrNameLst>
                                          <p:attrName>ppt_w</p:attrName>
                                        </p:attrNameLst>
                                      </p:cBhvr>
                                      <p:tavLst>
                                        <p:tav tm="0">
                                          <p:val>
                                            <p:strVal val="#ppt_w"/>
                                          </p:val>
                                        </p:tav>
                                        <p:tav tm="100000">
                                          <p:val>
                                            <p:strVal val="#ppt_w*.05"/>
                                          </p:val>
                                        </p:tav>
                                      </p:tavLst>
                                    </p:anim>
                                    <p:anim calcmode="lin" valueType="num">
                                      <p:cBhvr>
                                        <p:cTn id="99" dur="500" accel="50000" fill="hold">
                                          <p:stCondLst>
                                            <p:cond delay="500"/>
                                          </p:stCondLst>
                                        </p:cTn>
                                        <p:tgtEl>
                                          <p:spTgt spid="14337">
                                            <p:txEl>
                                              <p:pRg st="9" end="9"/>
                                            </p:txEl>
                                          </p:spTgt>
                                        </p:tgtEl>
                                        <p:attrNameLst>
                                          <p:attrName>ppt_w</p:attrName>
                                        </p:attrNameLst>
                                      </p:cBhvr>
                                      <p:tavLst>
                                        <p:tav tm="0">
                                          <p:val>
                                            <p:strVal val="#ppt_w*.05"/>
                                          </p:val>
                                        </p:tav>
                                        <p:tav tm="100000">
                                          <p:val>
                                            <p:strVal val="#ppt_w"/>
                                          </p:val>
                                        </p:tav>
                                      </p:tavLst>
                                    </p:anim>
                                    <p:anim calcmode="lin" valueType="num">
                                      <p:cBhvr>
                                        <p:cTn id="100" dur="1000" fill="hold"/>
                                        <p:tgtEl>
                                          <p:spTgt spid="14337">
                                            <p:txEl>
                                              <p:pRg st="9" end="9"/>
                                            </p:txEl>
                                          </p:spTgt>
                                        </p:tgtEl>
                                        <p:attrNameLst>
                                          <p:attrName>ppt_h</p:attrName>
                                        </p:attrNameLst>
                                      </p:cBhvr>
                                      <p:tavLst>
                                        <p:tav tm="0">
                                          <p:val>
                                            <p:strVal val="#ppt_h"/>
                                          </p:val>
                                        </p:tav>
                                        <p:tav tm="100000">
                                          <p:val>
                                            <p:strVal val="#ppt_h"/>
                                          </p:val>
                                        </p:tav>
                                      </p:tavLst>
                                    </p:anim>
                                    <p:anim calcmode="lin" valueType="num">
                                      <p:cBhvr>
                                        <p:cTn id="101" dur="500" decel="50000" fill="hold">
                                          <p:stCondLst>
                                            <p:cond delay="0"/>
                                          </p:stCondLst>
                                        </p:cTn>
                                        <p:tgtEl>
                                          <p:spTgt spid="14337">
                                            <p:txEl>
                                              <p:pRg st="9" end="9"/>
                                            </p:txEl>
                                          </p:spTgt>
                                        </p:tgtEl>
                                        <p:attrNameLst>
                                          <p:attrName>ppt_x</p:attrName>
                                        </p:attrNameLst>
                                      </p:cBhvr>
                                      <p:tavLst>
                                        <p:tav tm="0">
                                          <p:val>
                                            <p:strVal val="#ppt_x+.4"/>
                                          </p:val>
                                        </p:tav>
                                        <p:tav tm="100000">
                                          <p:val>
                                            <p:strVal val="#ppt_x"/>
                                          </p:val>
                                        </p:tav>
                                      </p:tavLst>
                                    </p:anim>
                                    <p:anim calcmode="lin" valueType="num">
                                      <p:cBhvr>
                                        <p:cTn id="102" dur="500" decel="50000" fill="hold">
                                          <p:stCondLst>
                                            <p:cond delay="0"/>
                                          </p:stCondLst>
                                        </p:cTn>
                                        <p:tgtEl>
                                          <p:spTgt spid="14337">
                                            <p:txEl>
                                              <p:pRg st="9" end="9"/>
                                            </p:txEl>
                                          </p:spTgt>
                                        </p:tgtEl>
                                        <p:attrNameLst>
                                          <p:attrName>ppt_y</p:attrName>
                                        </p:attrNameLst>
                                      </p:cBhvr>
                                      <p:tavLst>
                                        <p:tav tm="0">
                                          <p:val>
                                            <p:strVal val="#ppt_y-.2"/>
                                          </p:val>
                                        </p:tav>
                                        <p:tav tm="100000">
                                          <p:val>
                                            <p:strVal val="#ppt_y+.1"/>
                                          </p:val>
                                        </p:tav>
                                      </p:tavLst>
                                    </p:anim>
                                    <p:anim calcmode="lin" valueType="num">
                                      <p:cBhvr>
                                        <p:cTn id="103" dur="500" accel="50000" fill="hold">
                                          <p:stCondLst>
                                            <p:cond delay="500"/>
                                          </p:stCondLst>
                                        </p:cTn>
                                        <p:tgtEl>
                                          <p:spTgt spid="14337">
                                            <p:txEl>
                                              <p:pRg st="9" end="9"/>
                                            </p:txEl>
                                          </p:spTgt>
                                        </p:tgtEl>
                                        <p:attrNameLst>
                                          <p:attrName>ppt_y</p:attrName>
                                        </p:attrNameLst>
                                      </p:cBhvr>
                                      <p:tavLst>
                                        <p:tav tm="0">
                                          <p:val>
                                            <p:strVal val="#ppt_y+.1"/>
                                          </p:val>
                                        </p:tav>
                                        <p:tav tm="100000">
                                          <p:val>
                                            <p:strVal val="#ppt_y"/>
                                          </p:val>
                                        </p:tav>
                                      </p:tavLst>
                                    </p:anim>
                                    <p:animEffect transition="in" filter="fade">
                                      <p:cBhvr>
                                        <p:cTn id="104" dur="1000" decel="50000">
                                          <p:stCondLst>
                                            <p:cond delay="0"/>
                                          </p:stCondLst>
                                        </p:cTn>
                                        <p:tgtEl>
                                          <p:spTgt spid="14337">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1" name="Rectangle 1"/>
          <p:cNvSpPr>
            <a:spLocks noChangeArrowheads="1"/>
          </p:cNvSpPr>
          <p:nvPr/>
        </p:nvSpPr>
        <p:spPr bwMode="auto">
          <a:xfrm>
            <a:off x="899592" y="836712"/>
            <a:ext cx="7488832" cy="452431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9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　</a:t>
            </a:r>
            <a:r>
              <a:rPr kumimoji="0" lang="en-US" altLang="zh-CN" sz="9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⑥那一年秋天</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于不知不觉中</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它竟结出一粒小小的酸枣。只有一粒</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而且几乎小得为人们所不见。</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⑦那酸枣是春光秋色日月星辰的馈赠</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是一片浓缩的丹霞霓云。亮亮的</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红红的</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像玛瑙</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像珍珠</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像一团燃烧的火焰</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像那万仞峭壁的灵魂。见到它果实的那一刻</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我陡地生出一个奇怪的想法</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小酸枣</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或许正是那颗酸枣树苦修苦熬数十年而得到的一颗心吧</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有了心</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它便会有梦</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便会更加热烈地拥抱世界</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15361">
                                            <p:txEl>
                                              <p:pRg st="0" end="0"/>
                                            </p:txEl>
                                          </p:spTgt>
                                        </p:tgtEl>
                                        <p:attrNameLst>
                                          <p:attrName>style.visibility</p:attrName>
                                        </p:attrNameLst>
                                      </p:cBhvr>
                                      <p:to>
                                        <p:strVal val="visible"/>
                                      </p:to>
                                    </p:set>
                                    <p:anim calcmode="lin" valueType="num">
                                      <p:cBhvr>
                                        <p:cTn id="7" dur="500" decel="50000" fill="hold">
                                          <p:stCondLst>
                                            <p:cond delay="0"/>
                                          </p:stCondLst>
                                        </p:cTn>
                                        <p:tgtEl>
                                          <p:spTgt spid="15361">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5361">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5361">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15361">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5361">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5361">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5361">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5361">
                                            <p:txEl>
                                              <p:pRg st="0" end="0"/>
                                            </p:txEl>
                                          </p:spTgt>
                                        </p:tgtEl>
                                      </p:cBhvr>
                                    </p:animEffect>
                                  </p:childTnLst>
                                </p:cTn>
                              </p:par>
                              <p:par>
                                <p:cTn id="15" presetID="25" presetClass="entr" presetSubtype="0" fill="hold" nodeType="withEffect">
                                  <p:stCondLst>
                                    <p:cond delay="0"/>
                                  </p:stCondLst>
                                  <p:childTnLst>
                                    <p:set>
                                      <p:cBhvr>
                                        <p:cTn id="16" dur="1" fill="hold">
                                          <p:stCondLst>
                                            <p:cond delay="0"/>
                                          </p:stCondLst>
                                        </p:cTn>
                                        <p:tgtEl>
                                          <p:spTgt spid="15361">
                                            <p:txEl>
                                              <p:pRg st="1" end="1"/>
                                            </p:txEl>
                                          </p:spTgt>
                                        </p:tgtEl>
                                        <p:attrNameLst>
                                          <p:attrName>style.visibility</p:attrName>
                                        </p:attrNameLst>
                                      </p:cBhvr>
                                      <p:to>
                                        <p:strVal val="visible"/>
                                      </p:to>
                                    </p:set>
                                    <p:anim calcmode="lin" valueType="num">
                                      <p:cBhvr>
                                        <p:cTn id="17" dur="500" decel="50000" fill="hold">
                                          <p:stCondLst>
                                            <p:cond delay="0"/>
                                          </p:stCondLst>
                                        </p:cTn>
                                        <p:tgtEl>
                                          <p:spTgt spid="15361">
                                            <p:txEl>
                                              <p:pRg st="1" end="1"/>
                                            </p:txEl>
                                          </p:spTgt>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15361">
                                            <p:txEl>
                                              <p:pRg st="1" end="1"/>
                                            </p:txEl>
                                          </p:spTgt>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15361">
                                            <p:txEl>
                                              <p:pRg st="1" end="1"/>
                                            </p:txEl>
                                          </p:spTgt>
                                        </p:tgtEl>
                                        <p:attrNameLst>
                                          <p:attrName>ppt_w</p:attrName>
                                        </p:attrNameLst>
                                      </p:cBhvr>
                                      <p:tavLst>
                                        <p:tav tm="0">
                                          <p:val>
                                            <p:strVal val="#ppt_w*.05"/>
                                          </p:val>
                                        </p:tav>
                                        <p:tav tm="100000">
                                          <p:val>
                                            <p:strVal val="#ppt_w"/>
                                          </p:val>
                                        </p:tav>
                                      </p:tavLst>
                                    </p:anim>
                                    <p:anim calcmode="lin" valueType="num">
                                      <p:cBhvr>
                                        <p:cTn id="20" dur="1000" fill="hold"/>
                                        <p:tgtEl>
                                          <p:spTgt spid="15361">
                                            <p:txEl>
                                              <p:pRg st="1" end="1"/>
                                            </p:txEl>
                                          </p:spTgt>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15361">
                                            <p:txEl>
                                              <p:pRg st="1" end="1"/>
                                            </p:txEl>
                                          </p:spTgt>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15361">
                                            <p:txEl>
                                              <p:pRg st="1" end="1"/>
                                            </p:txEl>
                                          </p:spTgt>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15361">
                                            <p:txEl>
                                              <p:pRg st="1" end="1"/>
                                            </p:txEl>
                                          </p:spTgt>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1536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3793" name="Rectangle 1"/>
          <p:cNvSpPr>
            <a:spLocks noChangeArrowheads="1"/>
          </p:cNvSpPr>
          <p:nvPr/>
        </p:nvSpPr>
        <p:spPr bwMode="auto">
          <a:xfrm>
            <a:off x="395536" y="836712"/>
            <a:ext cx="8582799" cy="341632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选文前四段从哪两个方面写了酸枣树生存条件的恶劣</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?(6</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endParaRPr lang="en-US" altLang="zh-CN" sz="2400" b="1" dirty="0" smtClean="0">
              <a:solidFill>
                <a:srgbClr val="000000"/>
              </a:solidFill>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文中“像俯冲搏猎的雄鹰”“长成一簇令人刮目的风景”</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“像万仞峭壁的灵魂”</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其中加点的“雄鹰”“风景”“灵魂”</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分别指什么</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?(6</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3" name="矩形 2"/>
          <p:cNvSpPr/>
          <p:nvPr/>
        </p:nvSpPr>
        <p:spPr>
          <a:xfrm>
            <a:off x="683568" y="1484784"/>
            <a:ext cx="7704856" cy="3416320"/>
          </a:xfrm>
          <a:prstGeom prst="rect">
            <a:avLst/>
          </a:prstGeom>
        </p:spPr>
        <p:txBody>
          <a:bodyPr wrap="square">
            <a:spAutoFit/>
          </a:bodyPr>
          <a:lstStyle/>
          <a:p>
            <a:pPr>
              <a:lnSpc>
                <a:spcPct val="150000"/>
              </a:lnSpc>
            </a:pPr>
            <a:r>
              <a:rPr lang="zh-CN" altLang="zh-CN" sz="2400" b="1" dirty="0" smtClean="0">
                <a:solidFill>
                  <a:srgbClr val="FF0000"/>
                </a:solidFill>
                <a:latin typeface="微软雅黑" pitchFamily="34" charset="-122"/>
                <a:ea typeface="微软雅黑" pitchFamily="34" charset="-122"/>
              </a:rPr>
              <a:t>酸枣树生长在峭崖壁缝上的一捧贫瘠的泥土中</a:t>
            </a:r>
            <a:r>
              <a:rPr lang="en-US" altLang="zh-CN" sz="2400" b="1" dirty="0" smtClean="0">
                <a:solidFill>
                  <a:srgbClr val="FF0000"/>
                </a:solidFill>
                <a:latin typeface="微软雅黑" pitchFamily="34" charset="-122"/>
                <a:ea typeface="微软雅黑" pitchFamily="34" charset="-122"/>
              </a:rPr>
              <a:t>;</a:t>
            </a:r>
            <a:r>
              <a:rPr lang="zh-CN" altLang="zh-CN" sz="2400" b="1" dirty="0" smtClean="0">
                <a:solidFill>
                  <a:srgbClr val="FF0000"/>
                </a:solidFill>
                <a:latin typeface="微软雅黑" pitchFamily="34" charset="-122"/>
                <a:ea typeface="微软雅黑" pitchFamily="34" charset="-122"/>
              </a:rPr>
              <a:t>受到风雨、云雾、霜雪、雷电的欺压。</a:t>
            </a:r>
            <a:endParaRPr lang="en-US" altLang="zh-CN" sz="2400" b="1" dirty="0" smtClean="0">
              <a:solidFill>
                <a:srgbClr val="FF0000"/>
              </a:solidFill>
              <a:latin typeface="微软雅黑" pitchFamily="34" charset="-122"/>
              <a:ea typeface="微软雅黑" pitchFamily="34" charset="-122"/>
            </a:endParaRPr>
          </a:p>
          <a:p>
            <a:pPr>
              <a:lnSpc>
                <a:spcPct val="150000"/>
              </a:lnSpc>
            </a:pPr>
            <a:endParaRPr lang="en-US" altLang="zh-CN" sz="2400" b="1" dirty="0" smtClean="0">
              <a:solidFill>
                <a:srgbClr val="FF0000"/>
              </a:solidFill>
              <a:latin typeface="微软雅黑" pitchFamily="34" charset="-122"/>
              <a:ea typeface="微软雅黑" pitchFamily="34" charset="-122"/>
            </a:endParaRPr>
          </a:p>
          <a:p>
            <a:pPr>
              <a:lnSpc>
                <a:spcPct val="150000"/>
              </a:lnSpc>
            </a:pPr>
            <a:endParaRPr lang="en-US" altLang="zh-CN" sz="2400" b="1" dirty="0" smtClean="0">
              <a:solidFill>
                <a:srgbClr val="FF0000"/>
              </a:solidFill>
              <a:latin typeface="微软雅黑" pitchFamily="34" charset="-122"/>
              <a:ea typeface="微软雅黑" pitchFamily="34" charset="-122"/>
            </a:endParaRPr>
          </a:p>
          <a:p>
            <a:pPr>
              <a:lnSpc>
                <a:spcPct val="150000"/>
              </a:lnSpc>
            </a:pPr>
            <a:r>
              <a:rPr lang="zh-CN" altLang="zh-CN" sz="2400" b="1" dirty="0" smtClean="0">
                <a:solidFill>
                  <a:srgbClr val="FF0000"/>
                </a:solidFill>
                <a:latin typeface="微软雅黑" pitchFamily="34" charset="-122"/>
                <a:ea typeface="微软雅黑" pitchFamily="34" charset="-122"/>
              </a:rPr>
              <a:t>　</a:t>
            </a:r>
            <a:endParaRPr lang="en-US" altLang="zh-CN" sz="2400" b="1" dirty="0" smtClean="0">
              <a:solidFill>
                <a:srgbClr val="FF0000"/>
              </a:solidFill>
              <a:latin typeface="微软雅黑" pitchFamily="34" charset="-122"/>
              <a:ea typeface="微软雅黑" pitchFamily="34" charset="-122"/>
            </a:endParaRPr>
          </a:p>
          <a:p>
            <a:pPr>
              <a:lnSpc>
                <a:spcPct val="150000"/>
              </a:lnSpc>
            </a:pPr>
            <a:r>
              <a:rPr lang="zh-CN" altLang="zh-CN" sz="2400" b="1" dirty="0" smtClean="0">
                <a:solidFill>
                  <a:srgbClr val="FF0000"/>
                </a:solidFill>
                <a:latin typeface="微软雅黑" pitchFamily="34" charset="-122"/>
                <a:ea typeface="微软雅黑" pitchFamily="34" charset="-122"/>
              </a:rPr>
              <a:t>酸枣树的种子</a:t>
            </a:r>
            <a:r>
              <a:rPr lang="en-US" altLang="zh-CN" sz="2400" b="1" dirty="0" smtClean="0">
                <a:solidFill>
                  <a:srgbClr val="FF0000"/>
                </a:solidFill>
                <a:latin typeface="微软雅黑" pitchFamily="34" charset="-122"/>
                <a:ea typeface="微软雅黑" pitchFamily="34" charset="-122"/>
              </a:rPr>
              <a:t>;</a:t>
            </a:r>
            <a:r>
              <a:rPr lang="zh-CN" altLang="zh-CN" sz="2400" b="1" dirty="0" smtClean="0">
                <a:solidFill>
                  <a:srgbClr val="FF0000"/>
                </a:solidFill>
                <a:latin typeface="微软雅黑" pitchFamily="34" charset="-122"/>
                <a:ea typeface="微软雅黑" pitchFamily="34" charset="-122"/>
              </a:rPr>
              <a:t>故乡峭壁上的酸枣树</a:t>
            </a:r>
            <a:r>
              <a:rPr lang="en-US" altLang="zh-CN" sz="2400" b="1" dirty="0" smtClean="0">
                <a:solidFill>
                  <a:srgbClr val="FF0000"/>
                </a:solidFill>
                <a:latin typeface="微软雅黑" pitchFamily="34" charset="-122"/>
                <a:ea typeface="微软雅黑" pitchFamily="34" charset="-122"/>
              </a:rPr>
              <a:t>;</a:t>
            </a:r>
            <a:r>
              <a:rPr lang="zh-CN" altLang="zh-CN" sz="2400" b="1" dirty="0" smtClean="0">
                <a:solidFill>
                  <a:srgbClr val="FF0000"/>
                </a:solidFill>
                <a:latin typeface="微软雅黑" pitchFamily="34" charset="-122"/>
                <a:ea typeface="微软雅黑" pitchFamily="34" charset="-122"/>
              </a:rPr>
              <a:t>小酸枣。</a:t>
            </a:r>
            <a:endParaRPr lang="zh-CN" altLang="en-US" sz="2400" b="1" dirty="0">
              <a:solidFill>
                <a:srgbClr val="FF0000"/>
              </a:solidFill>
              <a:latin typeface="微软雅黑" pitchFamily="34" charset="-122"/>
              <a:ea typeface="微软雅黑"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2000"/>
                                        <p:tgtEl>
                                          <p:spTgt spid="3">
                                            <p:txEl>
                                              <p:pRg st="0" end="0"/>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wedge">
                                      <p:cBhvr>
                                        <p:cTn id="10" dur="2000"/>
                                        <p:tgtEl>
                                          <p:spTgt spid="3">
                                            <p:txEl>
                                              <p:pRg st="3" end="3"/>
                                            </p:txEl>
                                          </p:spTgt>
                                        </p:tgtEl>
                                      </p:cBhvr>
                                    </p:animEffect>
                                  </p:childTnLst>
                                </p:cTn>
                              </p:par>
                              <p:par>
                                <p:cTn id="11" presetID="20"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wedge">
                                      <p:cBhvr>
                                        <p:cTn id="13"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817" name="Rectangle 1"/>
          <p:cNvSpPr>
            <a:spLocks noChangeArrowheads="1"/>
          </p:cNvSpPr>
          <p:nvPr/>
        </p:nvSpPr>
        <p:spPr bwMode="auto">
          <a:xfrm>
            <a:off x="611560" y="836712"/>
            <a:ext cx="7895110" cy="1308884"/>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文中写酸枣树的同时</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写了桃李杨柳四种树</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这样</a:t>
            </a:r>
            <a:endPar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写的目的何在</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?(6</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分</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8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34818" name="Rectangle 2"/>
          <p:cNvSpPr>
            <a:spLocks noChangeArrowheads="1"/>
          </p:cNvSpPr>
          <p:nvPr/>
        </p:nvSpPr>
        <p:spPr bwMode="auto">
          <a:xfrm>
            <a:off x="827584" y="2492896"/>
            <a:ext cx="6827510" cy="52322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8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衬托或对比</a:t>
            </a:r>
            <a:r>
              <a:rPr kumimoji="0" lang="en-US" altLang="zh-CN" sz="28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8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突出酸枣树甘于平淡的品格。</a:t>
            </a:r>
            <a:endParaRPr kumimoji="0" lang="zh-CN" altLang="en-US" sz="28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4817">
                                            <p:txEl>
                                              <p:pRg st="0" end="0"/>
                                            </p:txEl>
                                          </p:spTgt>
                                        </p:tgtEl>
                                        <p:attrNameLst>
                                          <p:attrName>style.visibility</p:attrName>
                                        </p:attrNameLst>
                                      </p:cBhvr>
                                      <p:to>
                                        <p:strVal val="visible"/>
                                      </p:to>
                                    </p:set>
                                    <p:animEffect transition="in" filter="box(in)">
                                      <p:cBhvr>
                                        <p:cTn id="7" dur="500"/>
                                        <p:tgtEl>
                                          <p:spTgt spid="34817">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34817">
                                            <p:txEl>
                                              <p:pRg st="1" end="1"/>
                                            </p:txEl>
                                          </p:spTgt>
                                        </p:tgtEl>
                                        <p:attrNameLst>
                                          <p:attrName>style.visibility</p:attrName>
                                        </p:attrNameLst>
                                      </p:cBhvr>
                                      <p:to>
                                        <p:strVal val="visible"/>
                                      </p:to>
                                    </p:set>
                                    <p:animEffect transition="in" filter="box(in)">
                                      <p:cBhvr>
                                        <p:cTn id="10" dur="500"/>
                                        <p:tgtEl>
                                          <p:spTgt spid="34817">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34818"/>
                                        </p:tgtEl>
                                        <p:attrNameLst>
                                          <p:attrName>style.visibility</p:attrName>
                                        </p:attrNameLst>
                                      </p:cBhvr>
                                      <p:to>
                                        <p:strVal val="visible"/>
                                      </p:to>
                                    </p:set>
                                    <p:animEffect transition="in" filter="box(in)">
                                      <p:cBhvr>
                                        <p:cTn id="15" dur="500"/>
                                        <p:tgtEl>
                                          <p:spTgt spid="348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827584" y="372027"/>
            <a:ext cx="7595349" cy="5632311"/>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一、积累与运用</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共</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27</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下列加点字字音、字形完全正确的一项是</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沉湎</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400" b="1"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mi</a:t>
            </a:r>
            <a:r>
              <a:rPr kumimoji="0" lang="en-US" altLang="zh-CN" sz="2400" b="1" i="0" u="none" strike="noStrike" cap="none" normalizeH="0" baseline="0" dirty="0" err="1" smtClean="0">
                <a:ln>
                  <a:noFill/>
                </a:ln>
                <a:solidFill>
                  <a:srgbClr val="000000"/>
                </a:solidFill>
                <a:effectLst/>
                <a:latin typeface="+mn-ea"/>
                <a:ea typeface="+mn-ea"/>
                <a:cs typeface="Times New Roman" pitchFamily="18" charset="0"/>
              </a:rPr>
              <a:t>ǎ</a:t>
            </a:r>
            <a:r>
              <a:rPr kumimoji="0" lang="en-US" altLang="zh-CN" sz="2400" b="1"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n</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倒坍</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400" b="1"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t</a:t>
            </a:r>
            <a:r>
              <a:rPr kumimoji="0" lang="en-US" altLang="zh-CN" sz="2400" b="1" i="0" u="none" strike="noStrike" cap="none" normalizeH="0" baseline="0" dirty="0" err="1" smtClean="0">
                <a:ln>
                  <a:noFill/>
                </a:ln>
                <a:solidFill>
                  <a:srgbClr val="000000"/>
                </a:solidFill>
                <a:effectLst/>
                <a:latin typeface="+mn-ea"/>
                <a:ea typeface="+mn-ea"/>
                <a:cs typeface="Times New Roman" pitchFamily="18" charset="0"/>
              </a:rPr>
              <a:t>à</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袅袅烟云</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400" b="1"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ni</a:t>
            </a:r>
            <a:r>
              <a:rPr kumimoji="0" lang="en-US" altLang="zh-CN" sz="2400" b="1" i="0" u="none" strike="noStrike" cap="none" normalizeH="0" baseline="0" dirty="0" err="1" smtClean="0">
                <a:ln>
                  <a:noFill/>
                </a:ln>
                <a:solidFill>
                  <a:srgbClr val="000000"/>
                </a:solidFill>
                <a:effectLst/>
                <a:latin typeface="+mn-ea"/>
                <a:ea typeface="+mn-ea"/>
                <a:cs typeface="Times New Roman" pitchFamily="18" charset="0"/>
              </a:rPr>
              <a:t>ǎ</a:t>
            </a:r>
            <a:r>
              <a:rPr kumimoji="0" lang="en-US" altLang="zh-CN" sz="2400" b="1"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o</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主观臆测</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400" b="1"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yì</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B.</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赢弱</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400" b="1"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léi</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馈赠</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400" b="1"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kuì</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浩瀚无银</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400" b="1"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yín</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一泻千里</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400" b="1"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xiè</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C.</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攫取</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400" b="1"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jué</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休憩</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400" b="1"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qì</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精力充沛</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400" b="1"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pèi</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万籁俱寂</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400" b="1"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l</a:t>
            </a:r>
            <a:r>
              <a:rPr kumimoji="0" lang="en-US" altLang="zh-CN" sz="2400" b="1" i="0" u="none" strike="noStrike" cap="none" normalizeH="0" baseline="0" dirty="0" err="1" smtClean="0">
                <a:ln>
                  <a:noFill/>
                </a:ln>
                <a:solidFill>
                  <a:srgbClr val="000000"/>
                </a:solidFill>
                <a:effectLst/>
                <a:latin typeface="+mn-ea"/>
                <a:ea typeface="+mn-ea"/>
                <a:cs typeface="Times New Roman" pitchFamily="18" charset="0"/>
              </a:rPr>
              <a:t>à</a:t>
            </a:r>
            <a:r>
              <a:rPr kumimoji="0" lang="en-US" altLang="zh-CN" sz="2400" b="1"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i</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D.</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徘徊</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400" b="1"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hu</a:t>
            </a:r>
            <a:r>
              <a:rPr kumimoji="0" lang="en-US" altLang="zh-CN" sz="2400" b="1" i="0" u="none" strike="noStrike" cap="none" normalizeH="0" baseline="0" dirty="0" err="1" smtClean="0">
                <a:ln>
                  <a:noFill/>
                </a:ln>
                <a:solidFill>
                  <a:srgbClr val="000000"/>
                </a:solidFill>
                <a:effectLst/>
                <a:latin typeface="+mn-ea"/>
                <a:ea typeface="+mn-ea"/>
                <a:cs typeface="Times New Roman" pitchFamily="18" charset="0"/>
              </a:rPr>
              <a:t>á</a:t>
            </a:r>
            <a:r>
              <a:rPr kumimoji="0" lang="en-US" altLang="zh-CN" sz="2400" b="1"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i</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荫庇</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400" b="1"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bì</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有条不紊</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400" b="1"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wěn</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引颈受戳</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400" b="1"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lù</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3" name="矩形 2"/>
          <p:cNvSpPr/>
          <p:nvPr/>
        </p:nvSpPr>
        <p:spPr>
          <a:xfrm>
            <a:off x="7668344" y="1052736"/>
            <a:ext cx="391454" cy="461665"/>
          </a:xfrm>
          <a:prstGeom prst="rect">
            <a:avLst/>
          </a:prstGeom>
        </p:spPr>
        <p:txBody>
          <a:bodyPr wrap="none">
            <a:spAutoFit/>
          </a:bodyPr>
          <a:lstStyle/>
          <a:p>
            <a:r>
              <a:rPr lang="en-US" altLang="zh-CN" sz="2400" b="1" dirty="0" smtClean="0">
                <a:solidFill>
                  <a:srgbClr val="FF0000"/>
                </a:solidFill>
                <a:latin typeface="微软雅黑" pitchFamily="34" charset="-122"/>
                <a:ea typeface="微软雅黑" pitchFamily="34" charset="-122"/>
                <a:cs typeface="Times New Roman" pitchFamily="18" charset="0"/>
              </a:rPr>
              <a:t>C</a:t>
            </a:r>
            <a:endParaRPr lang="zh-CN" altLang="en-US" sz="2400" dirty="0">
              <a:solidFill>
                <a:srgbClr val="FF0000"/>
              </a:solidFill>
            </a:endParaRPr>
          </a:p>
        </p:txBody>
      </p:sp>
      <p:sp>
        <p:nvSpPr>
          <p:cNvPr id="5" name="椭圆 4"/>
          <p:cNvSpPr/>
          <p:nvPr/>
        </p:nvSpPr>
        <p:spPr>
          <a:xfrm>
            <a:off x="1691680" y="2060848"/>
            <a:ext cx="72008" cy="14401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211960" y="1988840"/>
            <a:ext cx="72008" cy="14401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043608" y="2564904"/>
            <a:ext cx="72008" cy="14401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4427984" y="2564904"/>
            <a:ext cx="72008" cy="14401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331640" y="3140968"/>
            <a:ext cx="72008" cy="14401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3851920" y="3140968"/>
            <a:ext cx="72008" cy="14401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211960" y="3645024"/>
            <a:ext cx="72008" cy="14401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979712" y="3645024"/>
            <a:ext cx="72008" cy="14401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4211960" y="4221088"/>
            <a:ext cx="72008" cy="14401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331640" y="4221088"/>
            <a:ext cx="72008" cy="14401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979712" y="4797152"/>
            <a:ext cx="72008" cy="14401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4211960" y="4797152"/>
            <a:ext cx="72008" cy="14401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691680" y="5301208"/>
            <a:ext cx="72008" cy="14401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4211960" y="5301208"/>
            <a:ext cx="72008" cy="14401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979712" y="5877272"/>
            <a:ext cx="72008" cy="14401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4716016" y="5877272"/>
            <a:ext cx="72008" cy="14401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5841" name="Rectangle 1"/>
          <p:cNvSpPr>
            <a:spLocks noChangeArrowheads="1"/>
          </p:cNvSpPr>
          <p:nvPr/>
        </p:nvSpPr>
        <p:spPr bwMode="auto">
          <a:xfrm>
            <a:off x="899592" y="0"/>
            <a:ext cx="7776864" cy="618630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三、写作</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(50</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“变”的意思是</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和原来不同</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变化。我们只要稍加注意就会发现</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自己生活在变化之中。你在变</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我在变</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周围的事物和我们生存的环境都在变</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请你以“变化”为话题</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写一篇文章。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要求</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:①</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文题自拟</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②</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要注意联系生活实际与自身感受</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③</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除诗歌外</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文体不限</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④</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不少于</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600</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字</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⑤</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如果文中涉及学校名、师生名</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均用英文字母</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B</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C</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代替。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5841">
                                            <p:txEl>
                                              <p:pRg st="0" end="0"/>
                                            </p:txEl>
                                          </p:spTgt>
                                        </p:tgtEl>
                                        <p:attrNameLst>
                                          <p:attrName>style.visibility</p:attrName>
                                        </p:attrNameLst>
                                      </p:cBhvr>
                                      <p:to>
                                        <p:strVal val="visible"/>
                                      </p:to>
                                    </p:set>
                                    <p:anim calcmode="lin" valueType="num">
                                      <p:cBhvr>
                                        <p:cTn id="7" dur="500" fill="hold"/>
                                        <p:tgtEl>
                                          <p:spTgt spid="3584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5841">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5841">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5841">
                                            <p:txEl>
                                              <p:pRg st="0" end="0"/>
                                            </p:txEl>
                                          </p:spTgt>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35841">
                                            <p:txEl>
                                              <p:pRg st="1" end="1"/>
                                            </p:txEl>
                                          </p:spTgt>
                                        </p:tgtEl>
                                        <p:attrNameLst>
                                          <p:attrName>style.visibility</p:attrName>
                                        </p:attrNameLst>
                                      </p:cBhvr>
                                      <p:to>
                                        <p:strVal val="visible"/>
                                      </p:to>
                                    </p:set>
                                    <p:anim calcmode="lin" valueType="num">
                                      <p:cBhvr>
                                        <p:cTn id="13" dur="500" fill="hold"/>
                                        <p:tgtEl>
                                          <p:spTgt spid="35841">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35841">
                                            <p:txEl>
                                              <p:pRg st="1" end="1"/>
                                            </p:txEl>
                                          </p:spTgt>
                                        </p:tgtEl>
                                        <p:attrNameLst>
                                          <p:attrName>ppt_h</p:attrName>
                                        </p:attrNameLst>
                                      </p:cBhvr>
                                      <p:tavLst>
                                        <p:tav tm="0">
                                          <p:val>
                                            <p:fltVal val="0"/>
                                          </p:val>
                                        </p:tav>
                                        <p:tav tm="100000">
                                          <p:val>
                                            <p:strVal val="#ppt_h"/>
                                          </p:val>
                                        </p:tav>
                                      </p:tavLst>
                                    </p:anim>
                                    <p:anim calcmode="lin" valueType="num">
                                      <p:cBhvr>
                                        <p:cTn id="15" dur="500" fill="hold"/>
                                        <p:tgtEl>
                                          <p:spTgt spid="35841">
                                            <p:txEl>
                                              <p:pRg st="1" end="1"/>
                                            </p:txEl>
                                          </p:spTgt>
                                        </p:tgtEl>
                                        <p:attrNameLst>
                                          <p:attrName>style.rotation</p:attrName>
                                        </p:attrNameLst>
                                      </p:cBhvr>
                                      <p:tavLst>
                                        <p:tav tm="0">
                                          <p:val>
                                            <p:fltVal val="360"/>
                                          </p:val>
                                        </p:tav>
                                        <p:tav tm="100000">
                                          <p:val>
                                            <p:fltVal val="0"/>
                                          </p:val>
                                        </p:tav>
                                      </p:tavLst>
                                    </p:anim>
                                    <p:animEffect transition="in" filter="fade">
                                      <p:cBhvr>
                                        <p:cTn id="16" dur="500"/>
                                        <p:tgtEl>
                                          <p:spTgt spid="35841">
                                            <p:txEl>
                                              <p:pRg st="1" end="1"/>
                                            </p:txEl>
                                          </p:spTgt>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35841">
                                            <p:txEl>
                                              <p:pRg st="2" end="2"/>
                                            </p:txEl>
                                          </p:spTgt>
                                        </p:tgtEl>
                                        <p:attrNameLst>
                                          <p:attrName>style.visibility</p:attrName>
                                        </p:attrNameLst>
                                      </p:cBhvr>
                                      <p:to>
                                        <p:strVal val="visible"/>
                                      </p:to>
                                    </p:set>
                                    <p:anim calcmode="lin" valueType="num">
                                      <p:cBhvr>
                                        <p:cTn id="19" dur="500" fill="hold"/>
                                        <p:tgtEl>
                                          <p:spTgt spid="35841">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35841">
                                            <p:txEl>
                                              <p:pRg st="2" end="2"/>
                                            </p:txEl>
                                          </p:spTgt>
                                        </p:tgtEl>
                                        <p:attrNameLst>
                                          <p:attrName>ppt_h</p:attrName>
                                        </p:attrNameLst>
                                      </p:cBhvr>
                                      <p:tavLst>
                                        <p:tav tm="0">
                                          <p:val>
                                            <p:fltVal val="0"/>
                                          </p:val>
                                        </p:tav>
                                        <p:tav tm="100000">
                                          <p:val>
                                            <p:strVal val="#ppt_h"/>
                                          </p:val>
                                        </p:tav>
                                      </p:tavLst>
                                    </p:anim>
                                    <p:anim calcmode="lin" valueType="num">
                                      <p:cBhvr>
                                        <p:cTn id="21" dur="500" fill="hold"/>
                                        <p:tgtEl>
                                          <p:spTgt spid="35841">
                                            <p:txEl>
                                              <p:pRg st="2" end="2"/>
                                            </p:txEl>
                                          </p:spTgt>
                                        </p:tgtEl>
                                        <p:attrNameLst>
                                          <p:attrName>style.rotation</p:attrName>
                                        </p:attrNameLst>
                                      </p:cBhvr>
                                      <p:tavLst>
                                        <p:tav tm="0">
                                          <p:val>
                                            <p:fltVal val="360"/>
                                          </p:val>
                                        </p:tav>
                                        <p:tav tm="100000">
                                          <p:val>
                                            <p:fltVal val="0"/>
                                          </p:val>
                                        </p:tav>
                                      </p:tavLst>
                                    </p:anim>
                                    <p:animEffect transition="in" filter="fade">
                                      <p:cBhvr>
                                        <p:cTn id="22" dur="500"/>
                                        <p:tgtEl>
                                          <p:spTgt spid="35841">
                                            <p:txEl>
                                              <p:pRg st="2" end="2"/>
                                            </p:txEl>
                                          </p:spTgt>
                                        </p:tgtEl>
                                      </p:cBhvr>
                                    </p:animEffect>
                                  </p:childTnLst>
                                </p:cTn>
                              </p:par>
                              <p:par>
                                <p:cTn id="23" presetID="49" presetClass="entr" presetSubtype="0" decel="100000" fill="hold" nodeType="withEffect">
                                  <p:stCondLst>
                                    <p:cond delay="0"/>
                                  </p:stCondLst>
                                  <p:childTnLst>
                                    <p:set>
                                      <p:cBhvr>
                                        <p:cTn id="24" dur="1" fill="hold">
                                          <p:stCondLst>
                                            <p:cond delay="0"/>
                                          </p:stCondLst>
                                        </p:cTn>
                                        <p:tgtEl>
                                          <p:spTgt spid="35841">
                                            <p:txEl>
                                              <p:pRg st="3" end="3"/>
                                            </p:txEl>
                                          </p:spTgt>
                                        </p:tgtEl>
                                        <p:attrNameLst>
                                          <p:attrName>style.visibility</p:attrName>
                                        </p:attrNameLst>
                                      </p:cBhvr>
                                      <p:to>
                                        <p:strVal val="visible"/>
                                      </p:to>
                                    </p:set>
                                    <p:anim calcmode="lin" valueType="num">
                                      <p:cBhvr>
                                        <p:cTn id="25" dur="500" fill="hold"/>
                                        <p:tgtEl>
                                          <p:spTgt spid="35841">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35841">
                                            <p:txEl>
                                              <p:pRg st="3" end="3"/>
                                            </p:txEl>
                                          </p:spTgt>
                                        </p:tgtEl>
                                        <p:attrNameLst>
                                          <p:attrName>ppt_h</p:attrName>
                                        </p:attrNameLst>
                                      </p:cBhvr>
                                      <p:tavLst>
                                        <p:tav tm="0">
                                          <p:val>
                                            <p:fltVal val="0"/>
                                          </p:val>
                                        </p:tav>
                                        <p:tav tm="100000">
                                          <p:val>
                                            <p:strVal val="#ppt_h"/>
                                          </p:val>
                                        </p:tav>
                                      </p:tavLst>
                                    </p:anim>
                                    <p:anim calcmode="lin" valueType="num">
                                      <p:cBhvr>
                                        <p:cTn id="27" dur="500" fill="hold"/>
                                        <p:tgtEl>
                                          <p:spTgt spid="35841">
                                            <p:txEl>
                                              <p:pRg st="3" end="3"/>
                                            </p:txEl>
                                          </p:spTgt>
                                        </p:tgtEl>
                                        <p:attrNameLst>
                                          <p:attrName>style.rotation</p:attrName>
                                        </p:attrNameLst>
                                      </p:cBhvr>
                                      <p:tavLst>
                                        <p:tav tm="0">
                                          <p:val>
                                            <p:fltVal val="360"/>
                                          </p:val>
                                        </p:tav>
                                        <p:tav tm="100000">
                                          <p:val>
                                            <p:fltVal val="0"/>
                                          </p:val>
                                        </p:tav>
                                      </p:tavLst>
                                    </p:anim>
                                    <p:animEffect transition="in" filter="fade">
                                      <p:cBhvr>
                                        <p:cTn id="28" dur="500"/>
                                        <p:tgtEl>
                                          <p:spTgt spid="35841">
                                            <p:txEl>
                                              <p:pRg st="3" end="3"/>
                                            </p:txEl>
                                          </p:spTgt>
                                        </p:tgtEl>
                                      </p:cBhvr>
                                    </p:animEffect>
                                  </p:childTnLst>
                                </p:cTn>
                              </p:par>
                              <p:par>
                                <p:cTn id="29" presetID="49" presetClass="entr" presetSubtype="0" decel="100000" fill="hold" nodeType="withEffect">
                                  <p:stCondLst>
                                    <p:cond delay="0"/>
                                  </p:stCondLst>
                                  <p:childTnLst>
                                    <p:set>
                                      <p:cBhvr>
                                        <p:cTn id="30" dur="1" fill="hold">
                                          <p:stCondLst>
                                            <p:cond delay="0"/>
                                          </p:stCondLst>
                                        </p:cTn>
                                        <p:tgtEl>
                                          <p:spTgt spid="35841">
                                            <p:txEl>
                                              <p:pRg st="4" end="4"/>
                                            </p:txEl>
                                          </p:spTgt>
                                        </p:tgtEl>
                                        <p:attrNameLst>
                                          <p:attrName>style.visibility</p:attrName>
                                        </p:attrNameLst>
                                      </p:cBhvr>
                                      <p:to>
                                        <p:strVal val="visible"/>
                                      </p:to>
                                    </p:set>
                                    <p:anim calcmode="lin" valueType="num">
                                      <p:cBhvr>
                                        <p:cTn id="31" dur="500" fill="hold"/>
                                        <p:tgtEl>
                                          <p:spTgt spid="35841">
                                            <p:txEl>
                                              <p:pRg st="4" end="4"/>
                                            </p:txEl>
                                          </p:spTgt>
                                        </p:tgtEl>
                                        <p:attrNameLst>
                                          <p:attrName>ppt_w</p:attrName>
                                        </p:attrNameLst>
                                      </p:cBhvr>
                                      <p:tavLst>
                                        <p:tav tm="0">
                                          <p:val>
                                            <p:fltVal val="0"/>
                                          </p:val>
                                        </p:tav>
                                        <p:tav tm="100000">
                                          <p:val>
                                            <p:strVal val="#ppt_w"/>
                                          </p:val>
                                        </p:tav>
                                      </p:tavLst>
                                    </p:anim>
                                    <p:anim calcmode="lin" valueType="num">
                                      <p:cBhvr>
                                        <p:cTn id="32" dur="500" fill="hold"/>
                                        <p:tgtEl>
                                          <p:spTgt spid="35841">
                                            <p:txEl>
                                              <p:pRg st="4" end="4"/>
                                            </p:txEl>
                                          </p:spTgt>
                                        </p:tgtEl>
                                        <p:attrNameLst>
                                          <p:attrName>ppt_h</p:attrName>
                                        </p:attrNameLst>
                                      </p:cBhvr>
                                      <p:tavLst>
                                        <p:tav tm="0">
                                          <p:val>
                                            <p:fltVal val="0"/>
                                          </p:val>
                                        </p:tav>
                                        <p:tav tm="100000">
                                          <p:val>
                                            <p:strVal val="#ppt_h"/>
                                          </p:val>
                                        </p:tav>
                                      </p:tavLst>
                                    </p:anim>
                                    <p:anim calcmode="lin" valueType="num">
                                      <p:cBhvr>
                                        <p:cTn id="33" dur="500" fill="hold"/>
                                        <p:tgtEl>
                                          <p:spTgt spid="35841">
                                            <p:txEl>
                                              <p:pRg st="4" end="4"/>
                                            </p:txEl>
                                          </p:spTgt>
                                        </p:tgtEl>
                                        <p:attrNameLst>
                                          <p:attrName>style.rotation</p:attrName>
                                        </p:attrNameLst>
                                      </p:cBhvr>
                                      <p:tavLst>
                                        <p:tav tm="0">
                                          <p:val>
                                            <p:fltVal val="360"/>
                                          </p:val>
                                        </p:tav>
                                        <p:tav tm="100000">
                                          <p:val>
                                            <p:fltVal val="0"/>
                                          </p:val>
                                        </p:tav>
                                      </p:tavLst>
                                    </p:anim>
                                    <p:animEffect transition="in" filter="fade">
                                      <p:cBhvr>
                                        <p:cTn id="34" dur="500"/>
                                        <p:tgtEl>
                                          <p:spTgt spid="35841">
                                            <p:txEl>
                                              <p:pRg st="4" end="4"/>
                                            </p:txEl>
                                          </p:spTgt>
                                        </p:tgtEl>
                                      </p:cBhvr>
                                    </p:animEffect>
                                  </p:childTnLst>
                                </p:cTn>
                              </p:par>
                              <p:par>
                                <p:cTn id="35" presetID="49" presetClass="entr" presetSubtype="0" decel="100000" fill="hold" nodeType="withEffect">
                                  <p:stCondLst>
                                    <p:cond delay="0"/>
                                  </p:stCondLst>
                                  <p:childTnLst>
                                    <p:set>
                                      <p:cBhvr>
                                        <p:cTn id="36" dur="1" fill="hold">
                                          <p:stCondLst>
                                            <p:cond delay="0"/>
                                          </p:stCondLst>
                                        </p:cTn>
                                        <p:tgtEl>
                                          <p:spTgt spid="35841">
                                            <p:txEl>
                                              <p:pRg st="5" end="5"/>
                                            </p:txEl>
                                          </p:spTgt>
                                        </p:tgtEl>
                                        <p:attrNameLst>
                                          <p:attrName>style.visibility</p:attrName>
                                        </p:attrNameLst>
                                      </p:cBhvr>
                                      <p:to>
                                        <p:strVal val="visible"/>
                                      </p:to>
                                    </p:set>
                                    <p:anim calcmode="lin" valueType="num">
                                      <p:cBhvr>
                                        <p:cTn id="37" dur="500" fill="hold"/>
                                        <p:tgtEl>
                                          <p:spTgt spid="35841">
                                            <p:txEl>
                                              <p:pRg st="5" end="5"/>
                                            </p:txEl>
                                          </p:spTgt>
                                        </p:tgtEl>
                                        <p:attrNameLst>
                                          <p:attrName>ppt_w</p:attrName>
                                        </p:attrNameLst>
                                      </p:cBhvr>
                                      <p:tavLst>
                                        <p:tav tm="0">
                                          <p:val>
                                            <p:fltVal val="0"/>
                                          </p:val>
                                        </p:tav>
                                        <p:tav tm="100000">
                                          <p:val>
                                            <p:strVal val="#ppt_w"/>
                                          </p:val>
                                        </p:tav>
                                      </p:tavLst>
                                    </p:anim>
                                    <p:anim calcmode="lin" valueType="num">
                                      <p:cBhvr>
                                        <p:cTn id="38" dur="500" fill="hold"/>
                                        <p:tgtEl>
                                          <p:spTgt spid="35841">
                                            <p:txEl>
                                              <p:pRg st="5" end="5"/>
                                            </p:txEl>
                                          </p:spTgt>
                                        </p:tgtEl>
                                        <p:attrNameLst>
                                          <p:attrName>ppt_h</p:attrName>
                                        </p:attrNameLst>
                                      </p:cBhvr>
                                      <p:tavLst>
                                        <p:tav tm="0">
                                          <p:val>
                                            <p:fltVal val="0"/>
                                          </p:val>
                                        </p:tav>
                                        <p:tav tm="100000">
                                          <p:val>
                                            <p:strVal val="#ppt_h"/>
                                          </p:val>
                                        </p:tav>
                                      </p:tavLst>
                                    </p:anim>
                                    <p:anim calcmode="lin" valueType="num">
                                      <p:cBhvr>
                                        <p:cTn id="39" dur="500" fill="hold"/>
                                        <p:tgtEl>
                                          <p:spTgt spid="35841">
                                            <p:txEl>
                                              <p:pRg st="5" end="5"/>
                                            </p:txEl>
                                          </p:spTgt>
                                        </p:tgtEl>
                                        <p:attrNameLst>
                                          <p:attrName>style.rotation</p:attrName>
                                        </p:attrNameLst>
                                      </p:cBhvr>
                                      <p:tavLst>
                                        <p:tav tm="0">
                                          <p:val>
                                            <p:fltVal val="360"/>
                                          </p:val>
                                        </p:tav>
                                        <p:tav tm="100000">
                                          <p:val>
                                            <p:fltVal val="0"/>
                                          </p:val>
                                        </p:tav>
                                      </p:tavLst>
                                    </p:anim>
                                    <p:animEffect transition="in" filter="fade">
                                      <p:cBhvr>
                                        <p:cTn id="40" dur="500"/>
                                        <p:tgtEl>
                                          <p:spTgt spid="35841">
                                            <p:txEl>
                                              <p:pRg st="5" end="5"/>
                                            </p:txEl>
                                          </p:spTgt>
                                        </p:tgtEl>
                                      </p:cBhvr>
                                    </p:animEffect>
                                  </p:childTnLst>
                                </p:cTn>
                              </p:par>
                              <p:par>
                                <p:cTn id="41" presetID="49" presetClass="entr" presetSubtype="0" decel="100000" fill="hold" nodeType="withEffect">
                                  <p:stCondLst>
                                    <p:cond delay="0"/>
                                  </p:stCondLst>
                                  <p:childTnLst>
                                    <p:set>
                                      <p:cBhvr>
                                        <p:cTn id="42" dur="1" fill="hold">
                                          <p:stCondLst>
                                            <p:cond delay="0"/>
                                          </p:stCondLst>
                                        </p:cTn>
                                        <p:tgtEl>
                                          <p:spTgt spid="35841">
                                            <p:txEl>
                                              <p:pRg st="6" end="6"/>
                                            </p:txEl>
                                          </p:spTgt>
                                        </p:tgtEl>
                                        <p:attrNameLst>
                                          <p:attrName>style.visibility</p:attrName>
                                        </p:attrNameLst>
                                      </p:cBhvr>
                                      <p:to>
                                        <p:strVal val="visible"/>
                                      </p:to>
                                    </p:set>
                                    <p:anim calcmode="lin" valueType="num">
                                      <p:cBhvr>
                                        <p:cTn id="43" dur="500" fill="hold"/>
                                        <p:tgtEl>
                                          <p:spTgt spid="35841">
                                            <p:txEl>
                                              <p:pRg st="6" end="6"/>
                                            </p:txEl>
                                          </p:spTgt>
                                        </p:tgtEl>
                                        <p:attrNameLst>
                                          <p:attrName>ppt_w</p:attrName>
                                        </p:attrNameLst>
                                      </p:cBhvr>
                                      <p:tavLst>
                                        <p:tav tm="0">
                                          <p:val>
                                            <p:fltVal val="0"/>
                                          </p:val>
                                        </p:tav>
                                        <p:tav tm="100000">
                                          <p:val>
                                            <p:strVal val="#ppt_w"/>
                                          </p:val>
                                        </p:tav>
                                      </p:tavLst>
                                    </p:anim>
                                    <p:anim calcmode="lin" valueType="num">
                                      <p:cBhvr>
                                        <p:cTn id="44" dur="500" fill="hold"/>
                                        <p:tgtEl>
                                          <p:spTgt spid="35841">
                                            <p:txEl>
                                              <p:pRg st="6" end="6"/>
                                            </p:txEl>
                                          </p:spTgt>
                                        </p:tgtEl>
                                        <p:attrNameLst>
                                          <p:attrName>ppt_h</p:attrName>
                                        </p:attrNameLst>
                                      </p:cBhvr>
                                      <p:tavLst>
                                        <p:tav tm="0">
                                          <p:val>
                                            <p:fltVal val="0"/>
                                          </p:val>
                                        </p:tav>
                                        <p:tav tm="100000">
                                          <p:val>
                                            <p:strVal val="#ppt_h"/>
                                          </p:val>
                                        </p:tav>
                                      </p:tavLst>
                                    </p:anim>
                                    <p:anim calcmode="lin" valueType="num">
                                      <p:cBhvr>
                                        <p:cTn id="45" dur="500" fill="hold"/>
                                        <p:tgtEl>
                                          <p:spTgt spid="35841">
                                            <p:txEl>
                                              <p:pRg st="6" end="6"/>
                                            </p:txEl>
                                          </p:spTgt>
                                        </p:tgtEl>
                                        <p:attrNameLst>
                                          <p:attrName>style.rotation</p:attrName>
                                        </p:attrNameLst>
                                      </p:cBhvr>
                                      <p:tavLst>
                                        <p:tav tm="0">
                                          <p:val>
                                            <p:fltVal val="360"/>
                                          </p:val>
                                        </p:tav>
                                        <p:tav tm="100000">
                                          <p:val>
                                            <p:fltVal val="0"/>
                                          </p:val>
                                        </p:tav>
                                      </p:tavLst>
                                    </p:anim>
                                    <p:animEffect transition="in" filter="fade">
                                      <p:cBhvr>
                                        <p:cTn id="46" dur="500"/>
                                        <p:tgtEl>
                                          <p:spTgt spid="3584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5" name="Rectangle 1"/>
          <p:cNvSpPr>
            <a:spLocks noChangeArrowheads="1"/>
          </p:cNvSpPr>
          <p:nvPr/>
        </p:nvSpPr>
        <p:spPr bwMode="auto">
          <a:xfrm>
            <a:off x="539552" y="1164115"/>
            <a:ext cx="8363187" cy="3970318"/>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写作提示</a:t>
            </a:r>
            <a:r>
              <a:rPr kumimoji="0" lang="zh-CN"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lang="en-US" altLang="zh-CN" sz="2400" b="1" dirty="0" smtClean="0">
                <a:solidFill>
                  <a:srgbClr val="C00000"/>
                </a:solidFill>
                <a:latin typeface="微软雅黑" pitchFamily="34" charset="-122"/>
                <a:ea typeface="微软雅黑" pitchFamily="34" charset="-122"/>
                <a:cs typeface="Times New Roman" pitchFamily="18" charset="0"/>
              </a:rPr>
              <a:t>       </a:t>
            </a:r>
            <a:r>
              <a:rPr kumimoji="0" lang="zh-CN" sz="2400" b="1" i="0" u="none" strike="noStrike" cap="none" normalizeH="0" baseline="0" dirty="0" smtClean="0">
                <a:ln>
                  <a:noFill/>
                </a:ln>
                <a:effectLst/>
                <a:latin typeface="微软雅黑" pitchFamily="34" charset="-122"/>
                <a:ea typeface="微软雅黑" pitchFamily="34" charset="-122"/>
                <a:cs typeface="Times New Roman" pitchFamily="18" charset="0"/>
              </a:rPr>
              <a:t>这是一道话题作文。提示语已经从多方面介绍了“变”</a:t>
            </a:r>
            <a:endParaRPr kumimoji="0" lang="en-US" altLang="zh-CN" sz="2400" b="1" i="0" u="none" strike="noStrike" cap="none" normalizeH="0" baseline="0" dirty="0" smtClean="0">
              <a:ln>
                <a:noFill/>
              </a:ln>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sz="2400" b="1" i="0" u="none" strike="noStrike" cap="none" normalizeH="0" baseline="0" dirty="0" smtClean="0">
                <a:ln>
                  <a:noFill/>
                </a:ln>
                <a:effectLst/>
                <a:latin typeface="微软雅黑" pitchFamily="34" charset="-122"/>
                <a:ea typeface="微软雅黑" pitchFamily="34" charset="-122"/>
                <a:cs typeface="Times New Roman" pitchFamily="18" charset="0"/>
              </a:rPr>
              <a:t>的含义</a:t>
            </a:r>
            <a:r>
              <a:rPr kumimoji="0" lang="en-US" altLang="zh-CN" sz="2400" b="1" i="0" u="none" strike="noStrike" cap="none" normalizeH="0" baseline="0" dirty="0" smtClean="0">
                <a:ln>
                  <a:noFill/>
                </a:ln>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effectLst/>
                <a:latin typeface="微软雅黑" pitchFamily="34" charset="-122"/>
                <a:ea typeface="微软雅黑" pitchFamily="34" charset="-122"/>
                <a:cs typeface="Times New Roman" pitchFamily="18" charset="0"/>
              </a:rPr>
              <a:t>因此</a:t>
            </a:r>
            <a:r>
              <a:rPr kumimoji="0" lang="en-US" altLang="zh-CN" sz="2400" b="1" i="0" u="none" strike="noStrike" cap="none" normalizeH="0" baseline="0" dirty="0" smtClean="0">
                <a:ln>
                  <a:noFill/>
                </a:ln>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effectLst/>
                <a:latin typeface="微软雅黑" pitchFamily="34" charset="-122"/>
                <a:ea typeface="微软雅黑" pitchFamily="34" charset="-122"/>
                <a:cs typeface="Times New Roman" pitchFamily="18" charset="0"/>
              </a:rPr>
              <a:t>不要把它理解得太片面。俗话说</a:t>
            </a:r>
            <a:r>
              <a:rPr kumimoji="0" lang="en-US" altLang="zh-CN" sz="2400" b="1" i="0" u="none" strike="noStrike" cap="none" normalizeH="0" baseline="0" dirty="0" smtClean="0">
                <a:ln>
                  <a:noFill/>
                </a:ln>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effectLst/>
                <a:latin typeface="微软雅黑" pitchFamily="34" charset="-122"/>
                <a:ea typeface="微软雅黑" pitchFamily="34" charset="-122"/>
                <a:cs typeface="Times New Roman" pitchFamily="18" charset="0"/>
              </a:rPr>
              <a:t>题好一半</a:t>
            </a:r>
            <a:endParaRPr kumimoji="0" lang="en-US" altLang="zh-CN" sz="2400" b="1" i="0" u="none" strike="noStrike" cap="none" normalizeH="0" baseline="0" dirty="0" smtClean="0">
              <a:ln>
                <a:noFill/>
              </a:ln>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effectLst/>
                <a:latin typeface="微软雅黑" pitchFamily="34" charset="-122"/>
                <a:ea typeface="微软雅黑" pitchFamily="34" charset="-122"/>
                <a:cs typeface="Times New Roman" pitchFamily="18" charset="0"/>
              </a:rPr>
              <a:t>文”</a:t>
            </a:r>
            <a:r>
              <a:rPr kumimoji="0" lang="en-US" altLang="zh-CN" sz="2400" b="1" i="0" u="none" strike="noStrike" cap="none" normalizeH="0" baseline="0" dirty="0" smtClean="0">
                <a:ln>
                  <a:noFill/>
                </a:ln>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effectLst/>
                <a:latin typeface="微软雅黑" pitchFamily="34" charset="-122"/>
                <a:ea typeface="微软雅黑" pitchFamily="34" charset="-122"/>
                <a:cs typeface="Times New Roman" pitchFamily="18" charset="0"/>
              </a:rPr>
              <a:t>在拟题时一定要让标题靓丽多彩或一目了然。拟定好</a:t>
            </a:r>
            <a:endParaRPr kumimoji="0" lang="en-US" altLang="zh-CN" sz="2400" b="1" i="0" u="none" strike="noStrike" cap="none" normalizeH="0" baseline="0" dirty="0" smtClean="0">
              <a:ln>
                <a:noFill/>
              </a:ln>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effectLst/>
                <a:latin typeface="微软雅黑" pitchFamily="34" charset="-122"/>
                <a:ea typeface="微软雅黑" pitchFamily="34" charset="-122"/>
                <a:cs typeface="Times New Roman" pitchFamily="18" charset="0"/>
              </a:rPr>
              <a:t>题目</a:t>
            </a:r>
            <a:r>
              <a:rPr kumimoji="0" lang="en-US" altLang="zh-CN" sz="2400" b="1" i="0" u="none" strike="noStrike" cap="none" normalizeH="0" baseline="0" dirty="0" smtClean="0">
                <a:ln>
                  <a:noFill/>
                </a:ln>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effectLst/>
                <a:latin typeface="微软雅黑" pitchFamily="34" charset="-122"/>
                <a:ea typeface="微软雅黑" pitchFamily="34" charset="-122"/>
                <a:cs typeface="Times New Roman" pitchFamily="18" charset="0"/>
              </a:rPr>
              <a:t>确定好本文的主题</a:t>
            </a:r>
            <a:r>
              <a:rPr kumimoji="0" lang="en-US" altLang="zh-CN" sz="2400" b="1" i="0" u="none" strike="noStrike" cap="none" normalizeH="0" baseline="0" dirty="0" smtClean="0">
                <a:ln>
                  <a:noFill/>
                </a:ln>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effectLst/>
                <a:latin typeface="微软雅黑" pitchFamily="34" charset="-122"/>
                <a:ea typeface="微软雅黑" pitchFamily="34" charset="-122"/>
                <a:cs typeface="Times New Roman" pitchFamily="18" charset="0"/>
              </a:rPr>
              <a:t>就可以选择自己最擅长的文体来写。</a:t>
            </a:r>
            <a:endParaRPr kumimoji="0" lang="en-US" altLang="zh-CN" sz="2400" b="1" i="0" u="none" strike="noStrike" cap="none" normalizeH="0" baseline="0" dirty="0" smtClean="0">
              <a:ln>
                <a:noFill/>
              </a:ln>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effectLst/>
                <a:latin typeface="微软雅黑" pitchFamily="34" charset="-122"/>
                <a:ea typeface="微软雅黑" pitchFamily="34" charset="-122"/>
                <a:cs typeface="Times New Roman" pitchFamily="18" charset="0"/>
              </a:rPr>
              <a:t>本题可以写成议论文</a:t>
            </a:r>
            <a:r>
              <a:rPr kumimoji="0" lang="en-US" altLang="zh-CN" sz="2400" b="1" i="0" u="none" strike="noStrike" cap="none" normalizeH="0" baseline="0" dirty="0" smtClean="0">
                <a:ln>
                  <a:noFill/>
                </a:ln>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effectLst/>
                <a:latin typeface="微软雅黑" pitchFamily="34" charset="-122"/>
                <a:ea typeface="微软雅黑" pitchFamily="34" charset="-122"/>
                <a:cs typeface="Times New Roman" pitchFamily="18" charset="0"/>
              </a:rPr>
              <a:t>也可以写成散文</a:t>
            </a:r>
            <a:r>
              <a:rPr kumimoji="0" lang="en-US" altLang="zh-CN" sz="2400" b="1" i="0" u="none" strike="noStrike" cap="none" normalizeH="0" baseline="0" dirty="0" smtClean="0">
                <a:ln>
                  <a:noFill/>
                </a:ln>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effectLst/>
                <a:latin typeface="微软雅黑" pitchFamily="34" charset="-122"/>
                <a:ea typeface="微软雅黑" pitchFamily="34" charset="-122"/>
                <a:cs typeface="Times New Roman" pitchFamily="18" charset="0"/>
              </a:rPr>
              <a:t>无论选用哪种文体</a:t>
            </a:r>
            <a:r>
              <a:rPr kumimoji="0" lang="en-US" altLang="zh-CN" sz="2400" b="1" i="0" u="none" strike="noStrike" cap="none" normalizeH="0" baseline="0" dirty="0" smtClean="0">
                <a:ln>
                  <a:noFill/>
                </a:ln>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effectLst/>
                <a:latin typeface="微软雅黑" pitchFamily="34" charset="-122"/>
                <a:ea typeface="微软雅黑" pitchFamily="34" charset="-122"/>
                <a:cs typeface="Times New Roman" pitchFamily="18" charset="0"/>
              </a:rPr>
              <a:t>一</a:t>
            </a:r>
            <a:endParaRPr kumimoji="0" lang="en-US" altLang="zh-CN" sz="2400" b="1" i="0" u="none" strike="noStrike" cap="none" normalizeH="0" baseline="0" dirty="0" smtClean="0">
              <a:ln>
                <a:noFill/>
              </a:ln>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effectLst/>
                <a:latin typeface="微软雅黑" pitchFamily="34" charset="-122"/>
                <a:ea typeface="微软雅黑" pitchFamily="34" charset="-122"/>
                <a:cs typeface="Times New Roman" pitchFamily="18" charset="0"/>
              </a:rPr>
              <a:t>定要体现出这种文体的特征</a:t>
            </a:r>
            <a:r>
              <a:rPr kumimoji="0" lang="en-US" altLang="zh-CN" sz="2400" b="1" i="0" u="none" strike="noStrike" cap="none" normalizeH="0" baseline="0" dirty="0" smtClean="0">
                <a:ln>
                  <a:noFill/>
                </a:ln>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effectLst/>
                <a:latin typeface="微软雅黑" pitchFamily="34" charset="-122"/>
                <a:ea typeface="微软雅黑" pitchFamily="34" charset="-122"/>
                <a:cs typeface="Times New Roman" pitchFamily="18" charset="0"/>
              </a:rPr>
              <a:t>不要写成不伦不类的文章。</a:t>
            </a:r>
            <a:endParaRPr kumimoji="0" lang="zh-CN" altLang="en-US" sz="2400" b="1" i="0" u="none" strike="noStrike" cap="none" normalizeH="0" baseline="0" dirty="0" smtClean="0">
              <a:ln>
                <a:noFill/>
              </a:ln>
              <a:effectLst/>
              <a:latin typeface="微软雅黑" pitchFamily="34" charset="-122"/>
              <a:ea typeface="微软雅黑" pitchFamily="34" charset="-122"/>
              <a:cs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16385">
                                            <p:txEl>
                                              <p:pRg st="0" end="0"/>
                                            </p:txEl>
                                          </p:spTgt>
                                        </p:tgtEl>
                                        <p:attrNameLst>
                                          <p:attrName>style.visibility</p:attrName>
                                        </p:attrNameLst>
                                      </p:cBhvr>
                                      <p:to>
                                        <p:strVal val="visible"/>
                                      </p:to>
                                    </p:set>
                                    <p:anim calcmode="lin" valueType="num">
                                      <p:cBhvr>
                                        <p:cTn id="7" dur="500" decel="50000" fill="hold">
                                          <p:stCondLst>
                                            <p:cond delay="0"/>
                                          </p:stCondLst>
                                        </p:cTn>
                                        <p:tgtEl>
                                          <p:spTgt spid="16385">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6385">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6385">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16385">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6385">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6385">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6385">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6385">
                                            <p:txEl>
                                              <p:pRg st="0" end="0"/>
                                            </p:txEl>
                                          </p:spTgt>
                                        </p:tgtEl>
                                      </p:cBhvr>
                                    </p:animEffect>
                                  </p:childTnLst>
                                </p:cTn>
                              </p:par>
                              <p:par>
                                <p:cTn id="15" presetID="25" presetClass="entr" presetSubtype="0" fill="hold" nodeType="withEffect">
                                  <p:stCondLst>
                                    <p:cond delay="0"/>
                                  </p:stCondLst>
                                  <p:childTnLst>
                                    <p:set>
                                      <p:cBhvr>
                                        <p:cTn id="16" dur="1" fill="hold">
                                          <p:stCondLst>
                                            <p:cond delay="0"/>
                                          </p:stCondLst>
                                        </p:cTn>
                                        <p:tgtEl>
                                          <p:spTgt spid="16385">
                                            <p:txEl>
                                              <p:pRg st="1" end="1"/>
                                            </p:txEl>
                                          </p:spTgt>
                                        </p:tgtEl>
                                        <p:attrNameLst>
                                          <p:attrName>style.visibility</p:attrName>
                                        </p:attrNameLst>
                                      </p:cBhvr>
                                      <p:to>
                                        <p:strVal val="visible"/>
                                      </p:to>
                                    </p:set>
                                    <p:anim calcmode="lin" valueType="num">
                                      <p:cBhvr>
                                        <p:cTn id="17" dur="500" decel="50000" fill="hold">
                                          <p:stCondLst>
                                            <p:cond delay="0"/>
                                          </p:stCondLst>
                                        </p:cTn>
                                        <p:tgtEl>
                                          <p:spTgt spid="16385">
                                            <p:txEl>
                                              <p:pRg st="1" end="1"/>
                                            </p:txEl>
                                          </p:spTgt>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16385">
                                            <p:txEl>
                                              <p:pRg st="1" end="1"/>
                                            </p:txEl>
                                          </p:spTgt>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16385">
                                            <p:txEl>
                                              <p:pRg st="1" end="1"/>
                                            </p:txEl>
                                          </p:spTgt>
                                        </p:tgtEl>
                                        <p:attrNameLst>
                                          <p:attrName>ppt_w</p:attrName>
                                        </p:attrNameLst>
                                      </p:cBhvr>
                                      <p:tavLst>
                                        <p:tav tm="0">
                                          <p:val>
                                            <p:strVal val="#ppt_w*.05"/>
                                          </p:val>
                                        </p:tav>
                                        <p:tav tm="100000">
                                          <p:val>
                                            <p:strVal val="#ppt_w"/>
                                          </p:val>
                                        </p:tav>
                                      </p:tavLst>
                                    </p:anim>
                                    <p:anim calcmode="lin" valueType="num">
                                      <p:cBhvr>
                                        <p:cTn id="20" dur="1000" fill="hold"/>
                                        <p:tgtEl>
                                          <p:spTgt spid="16385">
                                            <p:txEl>
                                              <p:pRg st="1" end="1"/>
                                            </p:txEl>
                                          </p:spTgt>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16385">
                                            <p:txEl>
                                              <p:pRg st="1" end="1"/>
                                            </p:txEl>
                                          </p:spTgt>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16385">
                                            <p:txEl>
                                              <p:pRg st="1" end="1"/>
                                            </p:txEl>
                                          </p:spTgt>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16385">
                                            <p:txEl>
                                              <p:pRg st="1" end="1"/>
                                            </p:txEl>
                                          </p:spTgt>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16385">
                                            <p:txEl>
                                              <p:pRg st="1" end="1"/>
                                            </p:txEl>
                                          </p:spTgt>
                                        </p:tgtEl>
                                      </p:cBhvr>
                                    </p:animEffect>
                                  </p:childTnLst>
                                </p:cTn>
                              </p:par>
                              <p:par>
                                <p:cTn id="25" presetID="25" presetClass="entr" presetSubtype="0" fill="hold" nodeType="withEffect">
                                  <p:stCondLst>
                                    <p:cond delay="0"/>
                                  </p:stCondLst>
                                  <p:childTnLst>
                                    <p:set>
                                      <p:cBhvr>
                                        <p:cTn id="26" dur="1" fill="hold">
                                          <p:stCondLst>
                                            <p:cond delay="0"/>
                                          </p:stCondLst>
                                        </p:cTn>
                                        <p:tgtEl>
                                          <p:spTgt spid="16385">
                                            <p:txEl>
                                              <p:pRg st="2" end="2"/>
                                            </p:txEl>
                                          </p:spTgt>
                                        </p:tgtEl>
                                        <p:attrNameLst>
                                          <p:attrName>style.visibility</p:attrName>
                                        </p:attrNameLst>
                                      </p:cBhvr>
                                      <p:to>
                                        <p:strVal val="visible"/>
                                      </p:to>
                                    </p:set>
                                    <p:anim calcmode="lin" valueType="num">
                                      <p:cBhvr>
                                        <p:cTn id="27" dur="500" decel="50000" fill="hold">
                                          <p:stCondLst>
                                            <p:cond delay="0"/>
                                          </p:stCondLst>
                                        </p:cTn>
                                        <p:tgtEl>
                                          <p:spTgt spid="16385">
                                            <p:txEl>
                                              <p:pRg st="2" end="2"/>
                                            </p:txEl>
                                          </p:spTgt>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16385">
                                            <p:txEl>
                                              <p:pRg st="2" end="2"/>
                                            </p:txEl>
                                          </p:spTgt>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16385">
                                            <p:txEl>
                                              <p:pRg st="2" end="2"/>
                                            </p:txEl>
                                          </p:spTgt>
                                        </p:tgtEl>
                                        <p:attrNameLst>
                                          <p:attrName>ppt_w</p:attrName>
                                        </p:attrNameLst>
                                      </p:cBhvr>
                                      <p:tavLst>
                                        <p:tav tm="0">
                                          <p:val>
                                            <p:strVal val="#ppt_w*.05"/>
                                          </p:val>
                                        </p:tav>
                                        <p:tav tm="100000">
                                          <p:val>
                                            <p:strVal val="#ppt_w"/>
                                          </p:val>
                                        </p:tav>
                                      </p:tavLst>
                                    </p:anim>
                                    <p:anim calcmode="lin" valueType="num">
                                      <p:cBhvr>
                                        <p:cTn id="30" dur="1000" fill="hold"/>
                                        <p:tgtEl>
                                          <p:spTgt spid="16385">
                                            <p:txEl>
                                              <p:pRg st="2" end="2"/>
                                            </p:txEl>
                                          </p:spTgt>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16385">
                                            <p:txEl>
                                              <p:pRg st="2" end="2"/>
                                            </p:txEl>
                                          </p:spTgt>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16385">
                                            <p:txEl>
                                              <p:pRg st="2" end="2"/>
                                            </p:txEl>
                                          </p:spTgt>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16385">
                                            <p:txEl>
                                              <p:pRg st="2" end="2"/>
                                            </p:txEl>
                                          </p:spTgt>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16385">
                                            <p:txEl>
                                              <p:pRg st="2" end="2"/>
                                            </p:txEl>
                                          </p:spTgt>
                                        </p:tgtEl>
                                      </p:cBhvr>
                                    </p:animEffect>
                                  </p:childTnLst>
                                </p:cTn>
                              </p:par>
                              <p:par>
                                <p:cTn id="35" presetID="25" presetClass="entr" presetSubtype="0" fill="hold" nodeType="withEffect">
                                  <p:stCondLst>
                                    <p:cond delay="0"/>
                                  </p:stCondLst>
                                  <p:childTnLst>
                                    <p:set>
                                      <p:cBhvr>
                                        <p:cTn id="36" dur="1" fill="hold">
                                          <p:stCondLst>
                                            <p:cond delay="0"/>
                                          </p:stCondLst>
                                        </p:cTn>
                                        <p:tgtEl>
                                          <p:spTgt spid="16385">
                                            <p:txEl>
                                              <p:pRg st="3" end="3"/>
                                            </p:txEl>
                                          </p:spTgt>
                                        </p:tgtEl>
                                        <p:attrNameLst>
                                          <p:attrName>style.visibility</p:attrName>
                                        </p:attrNameLst>
                                      </p:cBhvr>
                                      <p:to>
                                        <p:strVal val="visible"/>
                                      </p:to>
                                    </p:set>
                                    <p:anim calcmode="lin" valueType="num">
                                      <p:cBhvr>
                                        <p:cTn id="37" dur="500" decel="50000" fill="hold">
                                          <p:stCondLst>
                                            <p:cond delay="0"/>
                                          </p:stCondLst>
                                        </p:cTn>
                                        <p:tgtEl>
                                          <p:spTgt spid="16385">
                                            <p:txEl>
                                              <p:pRg st="3" end="3"/>
                                            </p:txEl>
                                          </p:spTgt>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16385">
                                            <p:txEl>
                                              <p:pRg st="3" end="3"/>
                                            </p:txEl>
                                          </p:spTgt>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16385">
                                            <p:txEl>
                                              <p:pRg st="3" end="3"/>
                                            </p:txEl>
                                          </p:spTgt>
                                        </p:tgtEl>
                                        <p:attrNameLst>
                                          <p:attrName>ppt_w</p:attrName>
                                        </p:attrNameLst>
                                      </p:cBhvr>
                                      <p:tavLst>
                                        <p:tav tm="0">
                                          <p:val>
                                            <p:strVal val="#ppt_w*.05"/>
                                          </p:val>
                                        </p:tav>
                                        <p:tav tm="100000">
                                          <p:val>
                                            <p:strVal val="#ppt_w"/>
                                          </p:val>
                                        </p:tav>
                                      </p:tavLst>
                                    </p:anim>
                                    <p:anim calcmode="lin" valueType="num">
                                      <p:cBhvr>
                                        <p:cTn id="40" dur="1000" fill="hold"/>
                                        <p:tgtEl>
                                          <p:spTgt spid="16385">
                                            <p:txEl>
                                              <p:pRg st="3" end="3"/>
                                            </p:txEl>
                                          </p:spTgt>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16385">
                                            <p:txEl>
                                              <p:pRg st="3" end="3"/>
                                            </p:txEl>
                                          </p:spTgt>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16385">
                                            <p:txEl>
                                              <p:pRg st="3" end="3"/>
                                            </p:txEl>
                                          </p:spTgt>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16385">
                                            <p:txEl>
                                              <p:pRg st="3" end="3"/>
                                            </p:txEl>
                                          </p:spTgt>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16385">
                                            <p:txEl>
                                              <p:pRg st="3" end="3"/>
                                            </p:txEl>
                                          </p:spTgt>
                                        </p:tgtEl>
                                      </p:cBhvr>
                                    </p:animEffect>
                                  </p:childTnLst>
                                </p:cTn>
                              </p:par>
                              <p:par>
                                <p:cTn id="45" presetID="25" presetClass="entr" presetSubtype="0" fill="hold" nodeType="withEffect">
                                  <p:stCondLst>
                                    <p:cond delay="0"/>
                                  </p:stCondLst>
                                  <p:childTnLst>
                                    <p:set>
                                      <p:cBhvr>
                                        <p:cTn id="46" dur="1" fill="hold">
                                          <p:stCondLst>
                                            <p:cond delay="0"/>
                                          </p:stCondLst>
                                        </p:cTn>
                                        <p:tgtEl>
                                          <p:spTgt spid="16385">
                                            <p:txEl>
                                              <p:pRg st="4" end="4"/>
                                            </p:txEl>
                                          </p:spTgt>
                                        </p:tgtEl>
                                        <p:attrNameLst>
                                          <p:attrName>style.visibility</p:attrName>
                                        </p:attrNameLst>
                                      </p:cBhvr>
                                      <p:to>
                                        <p:strVal val="visible"/>
                                      </p:to>
                                    </p:set>
                                    <p:anim calcmode="lin" valueType="num">
                                      <p:cBhvr>
                                        <p:cTn id="47" dur="500" decel="50000" fill="hold">
                                          <p:stCondLst>
                                            <p:cond delay="0"/>
                                          </p:stCondLst>
                                        </p:cTn>
                                        <p:tgtEl>
                                          <p:spTgt spid="16385">
                                            <p:txEl>
                                              <p:pRg st="4" end="4"/>
                                            </p:txEl>
                                          </p:spTgt>
                                        </p:tgtEl>
                                        <p:attrNameLst>
                                          <p:attrName>style.rotation</p:attrName>
                                        </p:attrNameLst>
                                      </p:cBhvr>
                                      <p:tavLst>
                                        <p:tav tm="0">
                                          <p:val>
                                            <p:fltVal val="-90"/>
                                          </p:val>
                                        </p:tav>
                                        <p:tav tm="100000">
                                          <p:val>
                                            <p:fltVal val="0"/>
                                          </p:val>
                                        </p:tav>
                                      </p:tavLst>
                                    </p:anim>
                                    <p:anim calcmode="lin" valueType="num">
                                      <p:cBhvr>
                                        <p:cTn id="48" dur="500" decel="50000" fill="hold">
                                          <p:stCondLst>
                                            <p:cond delay="0"/>
                                          </p:stCondLst>
                                        </p:cTn>
                                        <p:tgtEl>
                                          <p:spTgt spid="16385">
                                            <p:txEl>
                                              <p:pRg st="4" end="4"/>
                                            </p:txEl>
                                          </p:spTgt>
                                        </p:tgtEl>
                                        <p:attrNameLst>
                                          <p:attrName>ppt_w</p:attrName>
                                        </p:attrNameLst>
                                      </p:cBhvr>
                                      <p:tavLst>
                                        <p:tav tm="0">
                                          <p:val>
                                            <p:strVal val="#ppt_w"/>
                                          </p:val>
                                        </p:tav>
                                        <p:tav tm="100000">
                                          <p:val>
                                            <p:strVal val="#ppt_w*.05"/>
                                          </p:val>
                                        </p:tav>
                                      </p:tavLst>
                                    </p:anim>
                                    <p:anim calcmode="lin" valueType="num">
                                      <p:cBhvr>
                                        <p:cTn id="49" dur="500" accel="50000" fill="hold">
                                          <p:stCondLst>
                                            <p:cond delay="500"/>
                                          </p:stCondLst>
                                        </p:cTn>
                                        <p:tgtEl>
                                          <p:spTgt spid="16385">
                                            <p:txEl>
                                              <p:pRg st="4" end="4"/>
                                            </p:txEl>
                                          </p:spTgt>
                                        </p:tgtEl>
                                        <p:attrNameLst>
                                          <p:attrName>ppt_w</p:attrName>
                                        </p:attrNameLst>
                                      </p:cBhvr>
                                      <p:tavLst>
                                        <p:tav tm="0">
                                          <p:val>
                                            <p:strVal val="#ppt_w*.05"/>
                                          </p:val>
                                        </p:tav>
                                        <p:tav tm="100000">
                                          <p:val>
                                            <p:strVal val="#ppt_w"/>
                                          </p:val>
                                        </p:tav>
                                      </p:tavLst>
                                    </p:anim>
                                    <p:anim calcmode="lin" valueType="num">
                                      <p:cBhvr>
                                        <p:cTn id="50" dur="1000" fill="hold"/>
                                        <p:tgtEl>
                                          <p:spTgt spid="16385">
                                            <p:txEl>
                                              <p:pRg st="4" end="4"/>
                                            </p:txEl>
                                          </p:spTgt>
                                        </p:tgtEl>
                                        <p:attrNameLst>
                                          <p:attrName>ppt_h</p:attrName>
                                        </p:attrNameLst>
                                      </p:cBhvr>
                                      <p:tavLst>
                                        <p:tav tm="0">
                                          <p:val>
                                            <p:strVal val="#ppt_h"/>
                                          </p:val>
                                        </p:tav>
                                        <p:tav tm="100000">
                                          <p:val>
                                            <p:strVal val="#ppt_h"/>
                                          </p:val>
                                        </p:tav>
                                      </p:tavLst>
                                    </p:anim>
                                    <p:anim calcmode="lin" valueType="num">
                                      <p:cBhvr>
                                        <p:cTn id="51" dur="500" decel="50000" fill="hold">
                                          <p:stCondLst>
                                            <p:cond delay="0"/>
                                          </p:stCondLst>
                                        </p:cTn>
                                        <p:tgtEl>
                                          <p:spTgt spid="16385">
                                            <p:txEl>
                                              <p:pRg st="4" end="4"/>
                                            </p:txEl>
                                          </p:spTgt>
                                        </p:tgtEl>
                                        <p:attrNameLst>
                                          <p:attrName>ppt_x</p:attrName>
                                        </p:attrNameLst>
                                      </p:cBhvr>
                                      <p:tavLst>
                                        <p:tav tm="0">
                                          <p:val>
                                            <p:strVal val="#ppt_x+.4"/>
                                          </p:val>
                                        </p:tav>
                                        <p:tav tm="100000">
                                          <p:val>
                                            <p:strVal val="#ppt_x"/>
                                          </p:val>
                                        </p:tav>
                                      </p:tavLst>
                                    </p:anim>
                                    <p:anim calcmode="lin" valueType="num">
                                      <p:cBhvr>
                                        <p:cTn id="52" dur="500" decel="50000" fill="hold">
                                          <p:stCondLst>
                                            <p:cond delay="0"/>
                                          </p:stCondLst>
                                        </p:cTn>
                                        <p:tgtEl>
                                          <p:spTgt spid="16385">
                                            <p:txEl>
                                              <p:pRg st="4" end="4"/>
                                            </p:txEl>
                                          </p:spTgt>
                                        </p:tgtEl>
                                        <p:attrNameLst>
                                          <p:attrName>ppt_y</p:attrName>
                                        </p:attrNameLst>
                                      </p:cBhvr>
                                      <p:tavLst>
                                        <p:tav tm="0">
                                          <p:val>
                                            <p:strVal val="#ppt_y-.2"/>
                                          </p:val>
                                        </p:tav>
                                        <p:tav tm="100000">
                                          <p:val>
                                            <p:strVal val="#ppt_y+.1"/>
                                          </p:val>
                                        </p:tav>
                                      </p:tavLst>
                                    </p:anim>
                                    <p:anim calcmode="lin" valueType="num">
                                      <p:cBhvr>
                                        <p:cTn id="53" dur="500" accel="50000" fill="hold">
                                          <p:stCondLst>
                                            <p:cond delay="500"/>
                                          </p:stCondLst>
                                        </p:cTn>
                                        <p:tgtEl>
                                          <p:spTgt spid="16385">
                                            <p:txEl>
                                              <p:pRg st="4" end="4"/>
                                            </p:txEl>
                                          </p:spTgt>
                                        </p:tgtEl>
                                        <p:attrNameLst>
                                          <p:attrName>ppt_y</p:attrName>
                                        </p:attrNameLst>
                                      </p:cBhvr>
                                      <p:tavLst>
                                        <p:tav tm="0">
                                          <p:val>
                                            <p:strVal val="#ppt_y+.1"/>
                                          </p:val>
                                        </p:tav>
                                        <p:tav tm="100000">
                                          <p:val>
                                            <p:strVal val="#ppt_y"/>
                                          </p:val>
                                        </p:tav>
                                      </p:tavLst>
                                    </p:anim>
                                    <p:animEffect transition="in" filter="fade">
                                      <p:cBhvr>
                                        <p:cTn id="54" dur="1000" decel="50000">
                                          <p:stCondLst>
                                            <p:cond delay="0"/>
                                          </p:stCondLst>
                                        </p:cTn>
                                        <p:tgtEl>
                                          <p:spTgt spid="16385">
                                            <p:txEl>
                                              <p:pRg st="4" end="4"/>
                                            </p:txEl>
                                          </p:spTgt>
                                        </p:tgtEl>
                                      </p:cBhvr>
                                    </p:animEffect>
                                  </p:childTnLst>
                                </p:cTn>
                              </p:par>
                              <p:par>
                                <p:cTn id="55" presetID="25" presetClass="entr" presetSubtype="0" fill="hold" nodeType="withEffect">
                                  <p:stCondLst>
                                    <p:cond delay="0"/>
                                  </p:stCondLst>
                                  <p:childTnLst>
                                    <p:set>
                                      <p:cBhvr>
                                        <p:cTn id="56" dur="1" fill="hold">
                                          <p:stCondLst>
                                            <p:cond delay="0"/>
                                          </p:stCondLst>
                                        </p:cTn>
                                        <p:tgtEl>
                                          <p:spTgt spid="16385">
                                            <p:txEl>
                                              <p:pRg st="5" end="5"/>
                                            </p:txEl>
                                          </p:spTgt>
                                        </p:tgtEl>
                                        <p:attrNameLst>
                                          <p:attrName>style.visibility</p:attrName>
                                        </p:attrNameLst>
                                      </p:cBhvr>
                                      <p:to>
                                        <p:strVal val="visible"/>
                                      </p:to>
                                    </p:set>
                                    <p:anim calcmode="lin" valueType="num">
                                      <p:cBhvr>
                                        <p:cTn id="57" dur="500" decel="50000" fill="hold">
                                          <p:stCondLst>
                                            <p:cond delay="0"/>
                                          </p:stCondLst>
                                        </p:cTn>
                                        <p:tgtEl>
                                          <p:spTgt spid="16385">
                                            <p:txEl>
                                              <p:pRg st="5" end="5"/>
                                            </p:txEl>
                                          </p:spTgt>
                                        </p:tgtEl>
                                        <p:attrNameLst>
                                          <p:attrName>style.rotation</p:attrName>
                                        </p:attrNameLst>
                                      </p:cBhvr>
                                      <p:tavLst>
                                        <p:tav tm="0">
                                          <p:val>
                                            <p:fltVal val="-90"/>
                                          </p:val>
                                        </p:tav>
                                        <p:tav tm="100000">
                                          <p:val>
                                            <p:fltVal val="0"/>
                                          </p:val>
                                        </p:tav>
                                      </p:tavLst>
                                    </p:anim>
                                    <p:anim calcmode="lin" valueType="num">
                                      <p:cBhvr>
                                        <p:cTn id="58" dur="500" decel="50000" fill="hold">
                                          <p:stCondLst>
                                            <p:cond delay="0"/>
                                          </p:stCondLst>
                                        </p:cTn>
                                        <p:tgtEl>
                                          <p:spTgt spid="16385">
                                            <p:txEl>
                                              <p:pRg st="5" end="5"/>
                                            </p:txEl>
                                          </p:spTgt>
                                        </p:tgtEl>
                                        <p:attrNameLst>
                                          <p:attrName>ppt_w</p:attrName>
                                        </p:attrNameLst>
                                      </p:cBhvr>
                                      <p:tavLst>
                                        <p:tav tm="0">
                                          <p:val>
                                            <p:strVal val="#ppt_w"/>
                                          </p:val>
                                        </p:tav>
                                        <p:tav tm="100000">
                                          <p:val>
                                            <p:strVal val="#ppt_w*.05"/>
                                          </p:val>
                                        </p:tav>
                                      </p:tavLst>
                                    </p:anim>
                                    <p:anim calcmode="lin" valueType="num">
                                      <p:cBhvr>
                                        <p:cTn id="59" dur="500" accel="50000" fill="hold">
                                          <p:stCondLst>
                                            <p:cond delay="500"/>
                                          </p:stCondLst>
                                        </p:cTn>
                                        <p:tgtEl>
                                          <p:spTgt spid="16385">
                                            <p:txEl>
                                              <p:pRg st="5" end="5"/>
                                            </p:txEl>
                                          </p:spTgt>
                                        </p:tgtEl>
                                        <p:attrNameLst>
                                          <p:attrName>ppt_w</p:attrName>
                                        </p:attrNameLst>
                                      </p:cBhvr>
                                      <p:tavLst>
                                        <p:tav tm="0">
                                          <p:val>
                                            <p:strVal val="#ppt_w*.05"/>
                                          </p:val>
                                        </p:tav>
                                        <p:tav tm="100000">
                                          <p:val>
                                            <p:strVal val="#ppt_w"/>
                                          </p:val>
                                        </p:tav>
                                      </p:tavLst>
                                    </p:anim>
                                    <p:anim calcmode="lin" valueType="num">
                                      <p:cBhvr>
                                        <p:cTn id="60" dur="1000" fill="hold"/>
                                        <p:tgtEl>
                                          <p:spTgt spid="16385">
                                            <p:txEl>
                                              <p:pRg st="5" end="5"/>
                                            </p:txEl>
                                          </p:spTgt>
                                        </p:tgtEl>
                                        <p:attrNameLst>
                                          <p:attrName>ppt_h</p:attrName>
                                        </p:attrNameLst>
                                      </p:cBhvr>
                                      <p:tavLst>
                                        <p:tav tm="0">
                                          <p:val>
                                            <p:strVal val="#ppt_h"/>
                                          </p:val>
                                        </p:tav>
                                        <p:tav tm="100000">
                                          <p:val>
                                            <p:strVal val="#ppt_h"/>
                                          </p:val>
                                        </p:tav>
                                      </p:tavLst>
                                    </p:anim>
                                    <p:anim calcmode="lin" valueType="num">
                                      <p:cBhvr>
                                        <p:cTn id="61" dur="500" decel="50000" fill="hold">
                                          <p:stCondLst>
                                            <p:cond delay="0"/>
                                          </p:stCondLst>
                                        </p:cTn>
                                        <p:tgtEl>
                                          <p:spTgt spid="16385">
                                            <p:txEl>
                                              <p:pRg st="5" end="5"/>
                                            </p:txEl>
                                          </p:spTgt>
                                        </p:tgtEl>
                                        <p:attrNameLst>
                                          <p:attrName>ppt_x</p:attrName>
                                        </p:attrNameLst>
                                      </p:cBhvr>
                                      <p:tavLst>
                                        <p:tav tm="0">
                                          <p:val>
                                            <p:strVal val="#ppt_x+.4"/>
                                          </p:val>
                                        </p:tav>
                                        <p:tav tm="100000">
                                          <p:val>
                                            <p:strVal val="#ppt_x"/>
                                          </p:val>
                                        </p:tav>
                                      </p:tavLst>
                                    </p:anim>
                                    <p:anim calcmode="lin" valueType="num">
                                      <p:cBhvr>
                                        <p:cTn id="62" dur="500" decel="50000" fill="hold">
                                          <p:stCondLst>
                                            <p:cond delay="0"/>
                                          </p:stCondLst>
                                        </p:cTn>
                                        <p:tgtEl>
                                          <p:spTgt spid="16385">
                                            <p:txEl>
                                              <p:pRg st="5" end="5"/>
                                            </p:txEl>
                                          </p:spTgt>
                                        </p:tgtEl>
                                        <p:attrNameLst>
                                          <p:attrName>ppt_y</p:attrName>
                                        </p:attrNameLst>
                                      </p:cBhvr>
                                      <p:tavLst>
                                        <p:tav tm="0">
                                          <p:val>
                                            <p:strVal val="#ppt_y-.2"/>
                                          </p:val>
                                        </p:tav>
                                        <p:tav tm="100000">
                                          <p:val>
                                            <p:strVal val="#ppt_y+.1"/>
                                          </p:val>
                                        </p:tav>
                                      </p:tavLst>
                                    </p:anim>
                                    <p:anim calcmode="lin" valueType="num">
                                      <p:cBhvr>
                                        <p:cTn id="63" dur="500" accel="50000" fill="hold">
                                          <p:stCondLst>
                                            <p:cond delay="500"/>
                                          </p:stCondLst>
                                        </p:cTn>
                                        <p:tgtEl>
                                          <p:spTgt spid="16385">
                                            <p:txEl>
                                              <p:pRg st="5" end="5"/>
                                            </p:txEl>
                                          </p:spTgt>
                                        </p:tgtEl>
                                        <p:attrNameLst>
                                          <p:attrName>ppt_y</p:attrName>
                                        </p:attrNameLst>
                                      </p:cBhvr>
                                      <p:tavLst>
                                        <p:tav tm="0">
                                          <p:val>
                                            <p:strVal val="#ppt_y+.1"/>
                                          </p:val>
                                        </p:tav>
                                        <p:tav tm="100000">
                                          <p:val>
                                            <p:strVal val="#ppt_y"/>
                                          </p:val>
                                        </p:tav>
                                      </p:tavLst>
                                    </p:anim>
                                    <p:animEffect transition="in" filter="fade">
                                      <p:cBhvr>
                                        <p:cTn id="64" dur="1000" decel="50000">
                                          <p:stCondLst>
                                            <p:cond delay="0"/>
                                          </p:stCondLst>
                                        </p:cTn>
                                        <p:tgtEl>
                                          <p:spTgt spid="16385">
                                            <p:txEl>
                                              <p:pRg st="5" end="5"/>
                                            </p:txEl>
                                          </p:spTgt>
                                        </p:tgtEl>
                                      </p:cBhvr>
                                    </p:animEffect>
                                  </p:childTnLst>
                                </p:cTn>
                              </p:par>
                              <p:par>
                                <p:cTn id="65" presetID="25" presetClass="entr" presetSubtype="0" fill="hold" nodeType="withEffect">
                                  <p:stCondLst>
                                    <p:cond delay="0"/>
                                  </p:stCondLst>
                                  <p:childTnLst>
                                    <p:set>
                                      <p:cBhvr>
                                        <p:cTn id="66" dur="1" fill="hold">
                                          <p:stCondLst>
                                            <p:cond delay="0"/>
                                          </p:stCondLst>
                                        </p:cTn>
                                        <p:tgtEl>
                                          <p:spTgt spid="16385">
                                            <p:txEl>
                                              <p:pRg st="6" end="6"/>
                                            </p:txEl>
                                          </p:spTgt>
                                        </p:tgtEl>
                                        <p:attrNameLst>
                                          <p:attrName>style.visibility</p:attrName>
                                        </p:attrNameLst>
                                      </p:cBhvr>
                                      <p:to>
                                        <p:strVal val="visible"/>
                                      </p:to>
                                    </p:set>
                                    <p:anim calcmode="lin" valueType="num">
                                      <p:cBhvr>
                                        <p:cTn id="67" dur="500" decel="50000" fill="hold">
                                          <p:stCondLst>
                                            <p:cond delay="0"/>
                                          </p:stCondLst>
                                        </p:cTn>
                                        <p:tgtEl>
                                          <p:spTgt spid="16385">
                                            <p:txEl>
                                              <p:pRg st="6" end="6"/>
                                            </p:txEl>
                                          </p:spTgt>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16385">
                                            <p:txEl>
                                              <p:pRg st="6" end="6"/>
                                            </p:txEl>
                                          </p:spTgt>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16385">
                                            <p:txEl>
                                              <p:pRg st="6" end="6"/>
                                            </p:txEl>
                                          </p:spTgt>
                                        </p:tgtEl>
                                        <p:attrNameLst>
                                          <p:attrName>ppt_w</p:attrName>
                                        </p:attrNameLst>
                                      </p:cBhvr>
                                      <p:tavLst>
                                        <p:tav tm="0">
                                          <p:val>
                                            <p:strVal val="#ppt_w*.05"/>
                                          </p:val>
                                        </p:tav>
                                        <p:tav tm="100000">
                                          <p:val>
                                            <p:strVal val="#ppt_w"/>
                                          </p:val>
                                        </p:tav>
                                      </p:tavLst>
                                    </p:anim>
                                    <p:anim calcmode="lin" valueType="num">
                                      <p:cBhvr>
                                        <p:cTn id="70" dur="1000" fill="hold"/>
                                        <p:tgtEl>
                                          <p:spTgt spid="16385">
                                            <p:txEl>
                                              <p:pRg st="6" end="6"/>
                                            </p:txEl>
                                          </p:spTgt>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16385">
                                            <p:txEl>
                                              <p:pRg st="6" end="6"/>
                                            </p:txEl>
                                          </p:spTgt>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16385">
                                            <p:txEl>
                                              <p:pRg st="6" end="6"/>
                                            </p:txEl>
                                          </p:spTgt>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16385">
                                            <p:txEl>
                                              <p:pRg st="6" end="6"/>
                                            </p:txEl>
                                          </p:spTgt>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1638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755576" y="1052736"/>
            <a:ext cx="7032694" cy="3247877"/>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下列词语中有错别字的一项是</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分</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8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惊骇　 云翳　 周道如邸　 寡不敌众</a:t>
            </a:r>
            <a:endParaRPr kumimoji="0" lang="zh-CN" altLang="en-US" sz="28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B.</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佝偻　 虬须　 浩瀚无垠　 蔚为壮观</a:t>
            </a:r>
            <a:endParaRPr kumimoji="0" lang="zh-CN" altLang="en-US" sz="28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C.</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默契　 屹立　 星临万户　 赏心悦目</a:t>
            </a:r>
            <a:endParaRPr kumimoji="0" lang="zh-CN" altLang="en-US" sz="28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D.</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嶙峋　 沉湎　 狼嚎呼啸　 乐此不疲</a:t>
            </a:r>
            <a:endParaRPr kumimoji="0" lang="zh-CN" altLang="en-US" sz="28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3" name="矩形 2"/>
          <p:cNvSpPr/>
          <p:nvPr/>
        </p:nvSpPr>
        <p:spPr>
          <a:xfrm>
            <a:off x="6876256" y="1124744"/>
            <a:ext cx="453970" cy="523220"/>
          </a:xfrm>
          <a:prstGeom prst="rect">
            <a:avLst/>
          </a:prstGeom>
        </p:spPr>
        <p:txBody>
          <a:bodyPr wrap="none">
            <a:spAutoFit/>
          </a:bodyPr>
          <a:lstStyle/>
          <a:p>
            <a:r>
              <a:rPr lang="en-US" altLang="zh-CN" sz="2800" b="1" dirty="0" smtClean="0">
                <a:solidFill>
                  <a:srgbClr val="FF0000"/>
                </a:solidFill>
                <a:latin typeface="微软雅黑" pitchFamily="34" charset="-122"/>
                <a:ea typeface="微软雅黑" pitchFamily="34" charset="-122"/>
                <a:cs typeface="Times New Roman" pitchFamily="18" charset="0"/>
              </a:rPr>
              <a:t>A</a:t>
            </a:r>
            <a:endParaRPr lang="zh-CN" altLang="en-US" sz="2800" dirty="0">
              <a:solidFill>
                <a:srgbClr val="FF0000"/>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1025"/>
                                        </p:tgtEl>
                                        <p:attrNameLst>
                                          <p:attrName>style.visibility</p:attrName>
                                        </p:attrNameLst>
                                      </p:cBhvr>
                                      <p:to>
                                        <p:strVal val="visible"/>
                                      </p:to>
                                    </p:set>
                                    <p:anim calcmode="lin" valueType="num">
                                      <p:cBhvr>
                                        <p:cTn id="7" dur="500" fill="hold"/>
                                        <p:tgtEl>
                                          <p:spTgt spid="1025"/>
                                        </p:tgtEl>
                                        <p:attrNameLst>
                                          <p:attrName>ppt_w</p:attrName>
                                        </p:attrNameLst>
                                      </p:cBhvr>
                                      <p:tavLst>
                                        <p:tav tm="0">
                                          <p:val>
                                            <p:fltVal val="0"/>
                                          </p:val>
                                        </p:tav>
                                        <p:tav tm="100000">
                                          <p:val>
                                            <p:strVal val="#ppt_w"/>
                                          </p:val>
                                        </p:tav>
                                      </p:tavLst>
                                    </p:anim>
                                    <p:anim calcmode="lin" valueType="num">
                                      <p:cBhvr>
                                        <p:cTn id="8" dur="500" fill="hold"/>
                                        <p:tgtEl>
                                          <p:spTgt spid="1025"/>
                                        </p:tgtEl>
                                        <p:attrNameLst>
                                          <p:attrName>ppt_h</p:attrName>
                                        </p:attrNameLst>
                                      </p:cBhvr>
                                      <p:tavLst>
                                        <p:tav tm="0">
                                          <p:val>
                                            <p:fltVal val="0"/>
                                          </p:val>
                                        </p:tav>
                                        <p:tav tm="100000">
                                          <p:val>
                                            <p:strVal val="#ppt_h"/>
                                          </p:val>
                                        </p:tav>
                                      </p:tavLst>
                                    </p:anim>
                                    <p:anim calcmode="lin" valueType="num">
                                      <p:cBhvr>
                                        <p:cTn id="9" dur="500" fill="hold"/>
                                        <p:tgtEl>
                                          <p:spTgt spid="1025"/>
                                        </p:tgtEl>
                                        <p:attrNameLst>
                                          <p:attrName>style.rotation</p:attrName>
                                        </p:attrNameLst>
                                      </p:cBhvr>
                                      <p:tavLst>
                                        <p:tav tm="0">
                                          <p:val>
                                            <p:fltVal val="360"/>
                                          </p:val>
                                        </p:tav>
                                        <p:tav tm="100000">
                                          <p:val>
                                            <p:fltVal val="0"/>
                                          </p:val>
                                        </p:tav>
                                      </p:tavLst>
                                    </p:anim>
                                    <p:animEffect transition="in" filter="fade">
                                      <p:cBhvr>
                                        <p:cTn id="10" dur="500"/>
                                        <p:tgtEl>
                                          <p:spTgt spid="1025"/>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9" name="Rectangle 1"/>
          <p:cNvSpPr>
            <a:spLocks noChangeArrowheads="1"/>
          </p:cNvSpPr>
          <p:nvPr/>
        </p:nvSpPr>
        <p:spPr bwMode="auto">
          <a:xfrm>
            <a:off x="689441" y="836712"/>
            <a:ext cx="8454559" cy="4524315"/>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下列横线处应填入的词语恰当的一项是</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山顶的鱼鳞松时时顾盼着它。虽然相对无言</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却是心</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心相通。它敬仰峡谷深沉的</a:t>
            </a:r>
            <a:r>
              <a:rPr kumimoji="0" lang="zh-CN" altLang="en-US" sz="24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钦佩峡谷坚忍的</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它为阳光的偏爱</a:t>
            </a:r>
            <a:r>
              <a:rPr kumimoji="0" lang="zh-CN" altLang="en-US" sz="24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为深渊的遭遇</a:t>
            </a:r>
            <a:r>
              <a:rPr kumimoji="0" lang="zh-CN" altLang="en-US" sz="24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风格　毅力　愤怒　不平</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B.</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品格　品质　愤懑　气愤</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C.</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品格　毅力　愤懑　不平</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D.</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风格　品质　愤怒　气愤</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3" name="矩形 2"/>
          <p:cNvSpPr/>
          <p:nvPr/>
        </p:nvSpPr>
        <p:spPr>
          <a:xfrm>
            <a:off x="7164288" y="980728"/>
            <a:ext cx="391454" cy="461665"/>
          </a:xfrm>
          <a:prstGeom prst="rect">
            <a:avLst/>
          </a:prstGeom>
        </p:spPr>
        <p:txBody>
          <a:bodyPr wrap="none">
            <a:spAutoFit/>
          </a:bodyPr>
          <a:lstStyle/>
          <a:p>
            <a:r>
              <a:rPr lang="en-US" altLang="zh-CN" sz="2400" b="1" dirty="0" smtClean="0">
                <a:solidFill>
                  <a:srgbClr val="FF0000"/>
                </a:solidFill>
                <a:latin typeface="微软雅黑" pitchFamily="34" charset="-122"/>
                <a:ea typeface="微软雅黑" pitchFamily="34" charset="-122"/>
                <a:cs typeface="Times New Roman" pitchFamily="18" charset="0"/>
              </a:rPr>
              <a:t>C</a:t>
            </a:r>
            <a:endParaRPr lang="zh-CN" altLang="en-US" sz="2400" dirty="0">
              <a:solidFill>
                <a:srgbClr val="FF0000"/>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049">
                                            <p:txEl>
                                              <p:pRg st="0" end="0"/>
                                            </p:txEl>
                                          </p:spTgt>
                                        </p:tgtEl>
                                        <p:attrNameLst>
                                          <p:attrName>style.visibility</p:attrName>
                                        </p:attrNameLst>
                                      </p:cBhvr>
                                      <p:to>
                                        <p:strVal val="visible"/>
                                      </p:to>
                                    </p:set>
                                    <p:anim calcmode="lin" valueType="num">
                                      <p:cBhvr>
                                        <p:cTn id="7" dur="500" fill="hold"/>
                                        <p:tgtEl>
                                          <p:spTgt spid="2049">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049">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2049">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2049">
                                            <p:txEl>
                                              <p:pRg st="0" end="0"/>
                                            </p:txEl>
                                          </p:spTgt>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049">
                                            <p:txEl>
                                              <p:pRg st="1" end="1"/>
                                            </p:txEl>
                                          </p:spTgt>
                                        </p:tgtEl>
                                        <p:attrNameLst>
                                          <p:attrName>style.visibility</p:attrName>
                                        </p:attrNameLst>
                                      </p:cBhvr>
                                      <p:to>
                                        <p:strVal val="visible"/>
                                      </p:to>
                                    </p:set>
                                    <p:anim calcmode="lin" valueType="num">
                                      <p:cBhvr>
                                        <p:cTn id="13" dur="500" fill="hold"/>
                                        <p:tgtEl>
                                          <p:spTgt spid="2049">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2049">
                                            <p:txEl>
                                              <p:pRg st="1" end="1"/>
                                            </p:txEl>
                                          </p:spTgt>
                                        </p:tgtEl>
                                        <p:attrNameLst>
                                          <p:attrName>ppt_h</p:attrName>
                                        </p:attrNameLst>
                                      </p:cBhvr>
                                      <p:tavLst>
                                        <p:tav tm="0">
                                          <p:val>
                                            <p:fltVal val="0"/>
                                          </p:val>
                                        </p:tav>
                                        <p:tav tm="100000">
                                          <p:val>
                                            <p:strVal val="#ppt_h"/>
                                          </p:val>
                                        </p:tav>
                                      </p:tavLst>
                                    </p:anim>
                                    <p:anim calcmode="lin" valueType="num">
                                      <p:cBhvr>
                                        <p:cTn id="15" dur="500" fill="hold"/>
                                        <p:tgtEl>
                                          <p:spTgt spid="2049">
                                            <p:txEl>
                                              <p:pRg st="1" end="1"/>
                                            </p:txEl>
                                          </p:spTgt>
                                        </p:tgtEl>
                                        <p:attrNameLst>
                                          <p:attrName>style.rotation</p:attrName>
                                        </p:attrNameLst>
                                      </p:cBhvr>
                                      <p:tavLst>
                                        <p:tav tm="0">
                                          <p:val>
                                            <p:fltVal val="360"/>
                                          </p:val>
                                        </p:tav>
                                        <p:tav tm="100000">
                                          <p:val>
                                            <p:fltVal val="0"/>
                                          </p:val>
                                        </p:tav>
                                      </p:tavLst>
                                    </p:anim>
                                    <p:animEffect transition="in" filter="fade">
                                      <p:cBhvr>
                                        <p:cTn id="16" dur="500"/>
                                        <p:tgtEl>
                                          <p:spTgt spid="2049">
                                            <p:txEl>
                                              <p:pRg st="1" end="1"/>
                                            </p:txEl>
                                          </p:spTgt>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2049">
                                            <p:txEl>
                                              <p:pRg st="2" end="2"/>
                                            </p:txEl>
                                          </p:spTgt>
                                        </p:tgtEl>
                                        <p:attrNameLst>
                                          <p:attrName>style.visibility</p:attrName>
                                        </p:attrNameLst>
                                      </p:cBhvr>
                                      <p:to>
                                        <p:strVal val="visible"/>
                                      </p:to>
                                    </p:set>
                                    <p:anim calcmode="lin" valueType="num">
                                      <p:cBhvr>
                                        <p:cTn id="19" dur="500" fill="hold"/>
                                        <p:tgtEl>
                                          <p:spTgt spid="2049">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2049">
                                            <p:txEl>
                                              <p:pRg st="2" end="2"/>
                                            </p:txEl>
                                          </p:spTgt>
                                        </p:tgtEl>
                                        <p:attrNameLst>
                                          <p:attrName>ppt_h</p:attrName>
                                        </p:attrNameLst>
                                      </p:cBhvr>
                                      <p:tavLst>
                                        <p:tav tm="0">
                                          <p:val>
                                            <p:fltVal val="0"/>
                                          </p:val>
                                        </p:tav>
                                        <p:tav tm="100000">
                                          <p:val>
                                            <p:strVal val="#ppt_h"/>
                                          </p:val>
                                        </p:tav>
                                      </p:tavLst>
                                    </p:anim>
                                    <p:anim calcmode="lin" valueType="num">
                                      <p:cBhvr>
                                        <p:cTn id="21" dur="500" fill="hold"/>
                                        <p:tgtEl>
                                          <p:spTgt spid="2049">
                                            <p:txEl>
                                              <p:pRg st="2" end="2"/>
                                            </p:txEl>
                                          </p:spTgt>
                                        </p:tgtEl>
                                        <p:attrNameLst>
                                          <p:attrName>style.rotation</p:attrName>
                                        </p:attrNameLst>
                                      </p:cBhvr>
                                      <p:tavLst>
                                        <p:tav tm="0">
                                          <p:val>
                                            <p:fltVal val="360"/>
                                          </p:val>
                                        </p:tav>
                                        <p:tav tm="100000">
                                          <p:val>
                                            <p:fltVal val="0"/>
                                          </p:val>
                                        </p:tav>
                                      </p:tavLst>
                                    </p:anim>
                                    <p:animEffect transition="in" filter="fade">
                                      <p:cBhvr>
                                        <p:cTn id="22" dur="500"/>
                                        <p:tgtEl>
                                          <p:spTgt spid="2049">
                                            <p:txEl>
                                              <p:pRg st="2" end="2"/>
                                            </p:txEl>
                                          </p:spTgt>
                                        </p:tgtEl>
                                      </p:cBhvr>
                                    </p:animEffect>
                                  </p:childTnLst>
                                </p:cTn>
                              </p:par>
                              <p:par>
                                <p:cTn id="23" presetID="49" presetClass="entr" presetSubtype="0" decel="100000" fill="hold" nodeType="withEffect">
                                  <p:stCondLst>
                                    <p:cond delay="0"/>
                                  </p:stCondLst>
                                  <p:childTnLst>
                                    <p:set>
                                      <p:cBhvr>
                                        <p:cTn id="24" dur="1" fill="hold">
                                          <p:stCondLst>
                                            <p:cond delay="0"/>
                                          </p:stCondLst>
                                        </p:cTn>
                                        <p:tgtEl>
                                          <p:spTgt spid="2049">
                                            <p:txEl>
                                              <p:pRg st="3" end="3"/>
                                            </p:txEl>
                                          </p:spTgt>
                                        </p:tgtEl>
                                        <p:attrNameLst>
                                          <p:attrName>style.visibility</p:attrName>
                                        </p:attrNameLst>
                                      </p:cBhvr>
                                      <p:to>
                                        <p:strVal val="visible"/>
                                      </p:to>
                                    </p:set>
                                    <p:anim calcmode="lin" valueType="num">
                                      <p:cBhvr>
                                        <p:cTn id="25" dur="500" fill="hold"/>
                                        <p:tgtEl>
                                          <p:spTgt spid="2049">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2049">
                                            <p:txEl>
                                              <p:pRg st="3" end="3"/>
                                            </p:txEl>
                                          </p:spTgt>
                                        </p:tgtEl>
                                        <p:attrNameLst>
                                          <p:attrName>ppt_h</p:attrName>
                                        </p:attrNameLst>
                                      </p:cBhvr>
                                      <p:tavLst>
                                        <p:tav tm="0">
                                          <p:val>
                                            <p:fltVal val="0"/>
                                          </p:val>
                                        </p:tav>
                                        <p:tav tm="100000">
                                          <p:val>
                                            <p:strVal val="#ppt_h"/>
                                          </p:val>
                                        </p:tav>
                                      </p:tavLst>
                                    </p:anim>
                                    <p:anim calcmode="lin" valueType="num">
                                      <p:cBhvr>
                                        <p:cTn id="27" dur="500" fill="hold"/>
                                        <p:tgtEl>
                                          <p:spTgt spid="2049">
                                            <p:txEl>
                                              <p:pRg st="3" end="3"/>
                                            </p:txEl>
                                          </p:spTgt>
                                        </p:tgtEl>
                                        <p:attrNameLst>
                                          <p:attrName>style.rotation</p:attrName>
                                        </p:attrNameLst>
                                      </p:cBhvr>
                                      <p:tavLst>
                                        <p:tav tm="0">
                                          <p:val>
                                            <p:fltVal val="360"/>
                                          </p:val>
                                        </p:tav>
                                        <p:tav tm="100000">
                                          <p:val>
                                            <p:fltVal val="0"/>
                                          </p:val>
                                        </p:tav>
                                      </p:tavLst>
                                    </p:anim>
                                    <p:animEffect transition="in" filter="fade">
                                      <p:cBhvr>
                                        <p:cTn id="28" dur="500"/>
                                        <p:tgtEl>
                                          <p:spTgt spid="2049">
                                            <p:txEl>
                                              <p:pRg st="3" end="3"/>
                                            </p:txEl>
                                          </p:spTgt>
                                        </p:tgtEl>
                                      </p:cBhvr>
                                    </p:animEffect>
                                  </p:childTnLst>
                                </p:cTn>
                              </p:par>
                              <p:par>
                                <p:cTn id="29" presetID="49" presetClass="entr" presetSubtype="0" decel="100000" fill="hold" nodeType="withEffect">
                                  <p:stCondLst>
                                    <p:cond delay="0"/>
                                  </p:stCondLst>
                                  <p:childTnLst>
                                    <p:set>
                                      <p:cBhvr>
                                        <p:cTn id="30" dur="1" fill="hold">
                                          <p:stCondLst>
                                            <p:cond delay="0"/>
                                          </p:stCondLst>
                                        </p:cTn>
                                        <p:tgtEl>
                                          <p:spTgt spid="2049">
                                            <p:txEl>
                                              <p:pRg st="4" end="4"/>
                                            </p:txEl>
                                          </p:spTgt>
                                        </p:tgtEl>
                                        <p:attrNameLst>
                                          <p:attrName>style.visibility</p:attrName>
                                        </p:attrNameLst>
                                      </p:cBhvr>
                                      <p:to>
                                        <p:strVal val="visible"/>
                                      </p:to>
                                    </p:set>
                                    <p:anim calcmode="lin" valueType="num">
                                      <p:cBhvr>
                                        <p:cTn id="31" dur="500" fill="hold"/>
                                        <p:tgtEl>
                                          <p:spTgt spid="2049">
                                            <p:txEl>
                                              <p:pRg st="4" end="4"/>
                                            </p:txEl>
                                          </p:spTgt>
                                        </p:tgtEl>
                                        <p:attrNameLst>
                                          <p:attrName>ppt_w</p:attrName>
                                        </p:attrNameLst>
                                      </p:cBhvr>
                                      <p:tavLst>
                                        <p:tav tm="0">
                                          <p:val>
                                            <p:fltVal val="0"/>
                                          </p:val>
                                        </p:tav>
                                        <p:tav tm="100000">
                                          <p:val>
                                            <p:strVal val="#ppt_w"/>
                                          </p:val>
                                        </p:tav>
                                      </p:tavLst>
                                    </p:anim>
                                    <p:anim calcmode="lin" valueType="num">
                                      <p:cBhvr>
                                        <p:cTn id="32" dur="500" fill="hold"/>
                                        <p:tgtEl>
                                          <p:spTgt spid="2049">
                                            <p:txEl>
                                              <p:pRg st="4" end="4"/>
                                            </p:txEl>
                                          </p:spTgt>
                                        </p:tgtEl>
                                        <p:attrNameLst>
                                          <p:attrName>ppt_h</p:attrName>
                                        </p:attrNameLst>
                                      </p:cBhvr>
                                      <p:tavLst>
                                        <p:tav tm="0">
                                          <p:val>
                                            <p:fltVal val="0"/>
                                          </p:val>
                                        </p:tav>
                                        <p:tav tm="100000">
                                          <p:val>
                                            <p:strVal val="#ppt_h"/>
                                          </p:val>
                                        </p:tav>
                                      </p:tavLst>
                                    </p:anim>
                                    <p:anim calcmode="lin" valueType="num">
                                      <p:cBhvr>
                                        <p:cTn id="33" dur="500" fill="hold"/>
                                        <p:tgtEl>
                                          <p:spTgt spid="2049">
                                            <p:txEl>
                                              <p:pRg st="4" end="4"/>
                                            </p:txEl>
                                          </p:spTgt>
                                        </p:tgtEl>
                                        <p:attrNameLst>
                                          <p:attrName>style.rotation</p:attrName>
                                        </p:attrNameLst>
                                      </p:cBhvr>
                                      <p:tavLst>
                                        <p:tav tm="0">
                                          <p:val>
                                            <p:fltVal val="360"/>
                                          </p:val>
                                        </p:tav>
                                        <p:tav tm="100000">
                                          <p:val>
                                            <p:fltVal val="0"/>
                                          </p:val>
                                        </p:tav>
                                      </p:tavLst>
                                    </p:anim>
                                    <p:animEffect transition="in" filter="fade">
                                      <p:cBhvr>
                                        <p:cTn id="34" dur="500"/>
                                        <p:tgtEl>
                                          <p:spTgt spid="2049">
                                            <p:txEl>
                                              <p:pRg st="4" end="4"/>
                                            </p:txEl>
                                          </p:spTgt>
                                        </p:tgtEl>
                                      </p:cBhvr>
                                    </p:animEffect>
                                  </p:childTnLst>
                                </p:cTn>
                              </p:par>
                              <p:par>
                                <p:cTn id="35" presetID="49" presetClass="entr" presetSubtype="0" decel="100000" fill="hold" nodeType="withEffect">
                                  <p:stCondLst>
                                    <p:cond delay="0"/>
                                  </p:stCondLst>
                                  <p:childTnLst>
                                    <p:set>
                                      <p:cBhvr>
                                        <p:cTn id="36" dur="1" fill="hold">
                                          <p:stCondLst>
                                            <p:cond delay="0"/>
                                          </p:stCondLst>
                                        </p:cTn>
                                        <p:tgtEl>
                                          <p:spTgt spid="2049">
                                            <p:txEl>
                                              <p:pRg st="5" end="5"/>
                                            </p:txEl>
                                          </p:spTgt>
                                        </p:tgtEl>
                                        <p:attrNameLst>
                                          <p:attrName>style.visibility</p:attrName>
                                        </p:attrNameLst>
                                      </p:cBhvr>
                                      <p:to>
                                        <p:strVal val="visible"/>
                                      </p:to>
                                    </p:set>
                                    <p:anim calcmode="lin" valueType="num">
                                      <p:cBhvr>
                                        <p:cTn id="37" dur="500" fill="hold"/>
                                        <p:tgtEl>
                                          <p:spTgt spid="2049">
                                            <p:txEl>
                                              <p:pRg st="5" end="5"/>
                                            </p:txEl>
                                          </p:spTgt>
                                        </p:tgtEl>
                                        <p:attrNameLst>
                                          <p:attrName>ppt_w</p:attrName>
                                        </p:attrNameLst>
                                      </p:cBhvr>
                                      <p:tavLst>
                                        <p:tav tm="0">
                                          <p:val>
                                            <p:fltVal val="0"/>
                                          </p:val>
                                        </p:tav>
                                        <p:tav tm="100000">
                                          <p:val>
                                            <p:strVal val="#ppt_w"/>
                                          </p:val>
                                        </p:tav>
                                      </p:tavLst>
                                    </p:anim>
                                    <p:anim calcmode="lin" valueType="num">
                                      <p:cBhvr>
                                        <p:cTn id="38" dur="500" fill="hold"/>
                                        <p:tgtEl>
                                          <p:spTgt spid="2049">
                                            <p:txEl>
                                              <p:pRg st="5" end="5"/>
                                            </p:txEl>
                                          </p:spTgt>
                                        </p:tgtEl>
                                        <p:attrNameLst>
                                          <p:attrName>ppt_h</p:attrName>
                                        </p:attrNameLst>
                                      </p:cBhvr>
                                      <p:tavLst>
                                        <p:tav tm="0">
                                          <p:val>
                                            <p:fltVal val="0"/>
                                          </p:val>
                                        </p:tav>
                                        <p:tav tm="100000">
                                          <p:val>
                                            <p:strVal val="#ppt_h"/>
                                          </p:val>
                                        </p:tav>
                                      </p:tavLst>
                                    </p:anim>
                                    <p:anim calcmode="lin" valueType="num">
                                      <p:cBhvr>
                                        <p:cTn id="39" dur="500" fill="hold"/>
                                        <p:tgtEl>
                                          <p:spTgt spid="2049">
                                            <p:txEl>
                                              <p:pRg st="5" end="5"/>
                                            </p:txEl>
                                          </p:spTgt>
                                        </p:tgtEl>
                                        <p:attrNameLst>
                                          <p:attrName>style.rotation</p:attrName>
                                        </p:attrNameLst>
                                      </p:cBhvr>
                                      <p:tavLst>
                                        <p:tav tm="0">
                                          <p:val>
                                            <p:fltVal val="360"/>
                                          </p:val>
                                        </p:tav>
                                        <p:tav tm="100000">
                                          <p:val>
                                            <p:fltVal val="0"/>
                                          </p:val>
                                        </p:tav>
                                      </p:tavLst>
                                    </p:anim>
                                    <p:animEffect transition="in" filter="fade">
                                      <p:cBhvr>
                                        <p:cTn id="40" dur="500"/>
                                        <p:tgtEl>
                                          <p:spTgt spid="2049">
                                            <p:txEl>
                                              <p:pRg st="5" end="5"/>
                                            </p:txEl>
                                          </p:spTgt>
                                        </p:tgtEl>
                                      </p:cBhvr>
                                    </p:animEffect>
                                  </p:childTnLst>
                                </p:cTn>
                              </p:par>
                              <p:par>
                                <p:cTn id="41" presetID="49" presetClass="entr" presetSubtype="0" decel="100000" fill="hold" nodeType="withEffect">
                                  <p:stCondLst>
                                    <p:cond delay="0"/>
                                  </p:stCondLst>
                                  <p:childTnLst>
                                    <p:set>
                                      <p:cBhvr>
                                        <p:cTn id="42" dur="1" fill="hold">
                                          <p:stCondLst>
                                            <p:cond delay="0"/>
                                          </p:stCondLst>
                                        </p:cTn>
                                        <p:tgtEl>
                                          <p:spTgt spid="2049">
                                            <p:txEl>
                                              <p:pRg st="6" end="6"/>
                                            </p:txEl>
                                          </p:spTgt>
                                        </p:tgtEl>
                                        <p:attrNameLst>
                                          <p:attrName>style.visibility</p:attrName>
                                        </p:attrNameLst>
                                      </p:cBhvr>
                                      <p:to>
                                        <p:strVal val="visible"/>
                                      </p:to>
                                    </p:set>
                                    <p:anim calcmode="lin" valueType="num">
                                      <p:cBhvr>
                                        <p:cTn id="43" dur="500" fill="hold"/>
                                        <p:tgtEl>
                                          <p:spTgt spid="2049">
                                            <p:txEl>
                                              <p:pRg st="6" end="6"/>
                                            </p:txEl>
                                          </p:spTgt>
                                        </p:tgtEl>
                                        <p:attrNameLst>
                                          <p:attrName>ppt_w</p:attrName>
                                        </p:attrNameLst>
                                      </p:cBhvr>
                                      <p:tavLst>
                                        <p:tav tm="0">
                                          <p:val>
                                            <p:fltVal val="0"/>
                                          </p:val>
                                        </p:tav>
                                        <p:tav tm="100000">
                                          <p:val>
                                            <p:strVal val="#ppt_w"/>
                                          </p:val>
                                        </p:tav>
                                      </p:tavLst>
                                    </p:anim>
                                    <p:anim calcmode="lin" valueType="num">
                                      <p:cBhvr>
                                        <p:cTn id="44" dur="500" fill="hold"/>
                                        <p:tgtEl>
                                          <p:spTgt spid="2049">
                                            <p:txEl>
                                              <p:pRg st="6" end="6"/>
                                            </p:txEl>
                                          </p:spTgt>
                                        </p:tgtEl>
                                        <p:attrNameLst>
                                          <p:attrName>ppt_h</p:attrName>
                                        </p:attrNameLst>
                                      </p:cBhvr>
                                      <p:tavLst>
                                        <p:tav tm="0">
                                          <p:val>
                                            <p:fltVal val="0"/>
                                          </p:val>
                                        </p:tav>
                                        <p:tav tm="100000">
                                          <p:val>
                                            <p:strVal val="#ppt_h"/>
                                          </p:val>
                                        </p:tav>
                                      </p:tavLst>
                                    </p:anim>
                                    <p:anim calcmode="lin" valueType="num">
                                      <p:cBhvr>
                                        <p:cTn id="45" dur="500" fill="hold"/>
                                        <p:tgtEl>
                                          <p:spTgt spid="2049">
                                            <p:txEl>
                                              <p:pRg st="6" end="6"/>
                                            </p:txEl>
                                          </p:spTgt>
                                        </p:tgtEl>
                                        <p:attrNameLst>
                                          <p:attrName>style.rotation</p:attrName>
                                        </p:attrNameLst>
                                      </p:cBhvr>
                                      <p:tavLst>
                                        <p:tav tm="0">
                                          <p:val>
                                            <p:fltVal val="360"/>
                                          </p:val>
                                        </p:tav>
                                        <p:tav tm="100000">
                                          <p:val>
                                            <p:fltVal val="0"/>
                                          </p:val>
                                        </p:tav>
                                      </p:tavLst>
                                    </p:anim>
                                    <p:animEffect transition="in" filter="fade">
                                      <p:cBhvr>
                                        <p:cTn id="46" dur="500"/>
                                        <p:tgtEl>
                                          <p:spTgt spid="2049">
                                            <p:txEl>
                                              <p:pRg st="6" end="6"/>
                                            </p:txEl>
                                          </p:spTgt>
                                        </p:tgtEl>
                                      </p:cBhvr>
                                    </p:animEffect>
                                  </p:childTnLst>
                                </p:cTn>
                              </p:par>
                              <p:par>
                                <p:cTn id="47" presetID="49" presetClass="entr" presetSubtype="0" decel="100000" fill="hold" nodeType="withEffect">
                                  <p:stCondLst>
                                    <p:cond delay="0"/>
                                  </p:stCondLst>
                                  <p:childTnLst>
                                    <p:set>
                                      <p:cBhvr>
                                        <p:cTn id="48" dur="1" fill="hold">
                                          <p:stCondLst>
                                            <p:cond delay="0"/>
                                          </p:stCondLst>
                                        </p:cTn>
                                        <p:tgtEl>
                                          <p:spTgt spid="2049">
                                            <p:txEl>
                                              <p:pRg st="7" end="7"/>
                                            </p:txEl>
                                          </p:spTgt>
                                        </p:tgtEl>
                                        <p:attrNameLst>
                                          <p:attrName>style.visibility</p:attrName>
                                        </p:attrNameLst>
                                      </p:cBhvr>
                                      <p:to>
                                        <p:strVal val="visible"/>
                                      </p:to>
                                    </p:set>
                                    <p:anim calcmode="lin" valueType="num">
                                      <p:cBhvr>
                                        <p:cTn id="49" dur="500" fill="hold"/>
                                        <p:tgtEl>
                                          <p:spTgt spid="2049">
                                            <p:txEl>
                                              <p:pRg st="7" end="7"/>
                                            </p:txEl>
                                          </p:spTgt>
                                        </p:tgtEl>
                                        <p:attrNameLst>
                                          <p:attrName>ppt_w</p:attrName>
                                        </p:attrNameLst>
                                      </p:cBhvr>
                                      <p:tavLst>
                                        <p:tav tm="0">
                                          <p:val>
                                            <p:fltVal val="0"/>
                                          </p:val>
                                        </p:tav>
                                        <p:tav tm="100000">
                                          <p:val>
                                            <p:strVal val="#ppt_w"/>
                                          </p:val>
                                        </p:tav>
                                      </p:tavLst>
                                    </p:anim>
                                    <p:anim calcmode="lin" valueType="num">
                                      <p:cBhvr>
                                        <p:cTn id="50" dur="500" fill="hold"/>
                                        <p:tgtEl>
                                          <p:spTgt spid="2049">
                                            <p:txEl>
                                              <p:pRg st="7" end="7"/>
                                            </p:txEl>
                                          </p:spTgt>
                                        </p:tgtEl>
                                        <p:attrNameLst>
                                          <p:attrName>ppt_h</p:attrName>
                                        </p:attrNameLst>
                                      </p:cBhvr>
                                      <p:tavLst>
                                        <p:tav tm="0">
                                          <p:val>
                                            <p:fltVal val="0"/>
                                          </p:val>
                                        </p:tav>
                                        <p:tav tm="100000">
                                          <p:val>
                                            <p:strVal val="#ppt_h"/>
                                          </p:val>
                                        </p:tav>
                                      </p:tavLst>
                                    </p:anim>
                                    <p:anim calcmode="lin" valueType="num">
                                      <p:cBhvr>
                                        <p:cTn id="51" dur="500" fill="hold"/>
                                        <p:tgtEl>
                                          <p:spTgt spid="2049">
                                            <p:txEl>
                                              <p:pRg st="7" end="7"/>
                                            </p:txEl>
                                          </p:spTgt>
                                        </p:tgtEl>
                                        <p:attrNameLst>
                                          <p:attrName>style.rotation</p:attrName>
                                        </p:attrNameLst>
                                      </p:cBhvr>
                                      <p:tavLst>
                                        <p:tav tm="0">
                                          <p:val>
                                            <p:fltVal val="360"/>
                                          </p:val>
                                        </p:tav>
                                        <p:tav tm="100000">
                                          <p:val>
                                            <p:fltVal val="0"/>
                                          </p:val>
                                        </p:tav>
                                      </p:tavLst>
                                    </p:anim>
                                    <p:animEffect transition="in" filter="fade">
                                      <p:cBhvr>
                                        <p:cTn id="52" dur="500"/>
                                        <p:tgtEl>
                                          <p:spTgt spid="2049">
                                            <p:txEl>
                                              <p:pRg st="7" end="7"/>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3"/>
                                        </p:tgtEl>
                                        <p:attrNameLst>
                                          <p:attrName>style.visibility</p:attrName>
                                        </p:attrNameLst>
                                      </p:cBhvr>
                                      <p:to>
                                        <p:strVal val="visible"/>
                                      </p:to>
                                    </p:set>
                                    <p:anim calcmode="lin" valueType="num">
                                      <p:cBhvr additive="base">
                                        <p:cTn id="57" dur="500" fill="hold"/>
                                        <p:tgtEl>
                                          <p:spTgt spid="3"/>
                                        </p:tgtEl>
                                        <p:attrNameLst>
                                          <p:attrName>ppt_x</p:attrName>
                                        </p:attrNameLst>
                                      </p:cBhvr>
                                      <p:tavLst>
                                        <p:tav tm="0">
                                          <p:val>
                                            <p:strVal val="#ppt_x"/>
                                          </p:val>
                                        </p:tav>
                                        <p:tav tm="100000">
                                          <p:val>
                                            <p:strVal val="#ppt_x"/>
                                          </p:val>
                                        </p:tav>
                                      </p:tavLst>
                                    </p:anim>
                                    <p:anim calcmode="lin" valueType="num">
                                      <p:cBhvr additive="base">
                                        <p:cTn id="5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3" name="Rectangle 1"/>
          <p:cNvSpPr>
            <a:spLocks noChangeArrowheads="1"/>
          </p:cNvSpPr>
          <p:nvPr/>
        </p:nvSpPr>
        <p:spPr bwMode="auto">
          <a:xfrm>
            <a:off x="899592" y="0"/>
            <a:ext cx="7666394" cy="5078313"/>
          </a:xfrm>
          <a:prstGeom prst="rect">
            <a:avLst/>
          </a:prstGeom>
          <a:noFill/>
          <a:ln w="9525">
            <a:noFill/>
            <a:miter lim="800000"/>
          </a:ln>
          <a:effectLst/>
        </p:spPr>
        <p:txBody>
          <a:bodyPr vert="horz" wrap="none" lIns="91440" tIns="45720" rIns="91440" bIns="45720" numCol="1" anchor="ctr" anchorCtr="0" compatLnSpc="1">
            <a:spAutoFit/>
          </a:bodyPr>
          <a:lstStyle/>
          <a:p>
            <a:pPr lvl="0">
              <a:lnSpc>
                <a:spcPct val="150000"/>
              </a:lnSpc>
            </a:pPr>
            <a:r>
              <a:rPr kumimoji="0" lang="en-US" altLang="zh-CN"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下列各句中</a:t>
            </a:r>
            <a:r>
              <a:rPr kumimoji="0" lang="en-US" altLang="zh-CN"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没有语病的一项是</a:t>
            </a:r>
            <a:r>
              <a:rPr kumimoji="0" lang="en-US" altLang="zh-CN"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分</a:t>
            </a:r>
            <a:r>
              <a:rPr kumimoji="0" lang="en-US" altLang="zh-CN"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A.</a:t>
            </a:r>
            <a:r>
              <a:rPr kumimoji="0" lang="zh-CN" altLang="en-US"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福州市荣获“全国卫生城市”的原因是全市人民共同</a:t>
            </a:r>
            <a:endParaRPr kumimoji="0" lang="en-US" altLang="zh-CN"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努力的结果。</a:t>
            </a:r>
            <a:endParaRPr kumimoji="0" lang="zh-CN" altLang="en-US" sz="2400" b="1" i="0" u="none" strike="noStrike" cap="none" normalizeH="0" baseline="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B.</a:t>
            </a:r>
            <a:r>
              <a:rPr kumimoji="0" lang="zh-CN" altLang="en-US"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近年来</a:t>
            </a:r>
            <a:r>
              <a:rPr kumimoji="0" lang="en-US" altLang="zh-CN"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海交会已成为海峡两岸经贸合作和文化交流的</a:t>
            </a:r>
            <a:endParaRPr kumimoji="0" lang="en-US" altLang="zh-CN"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重要平台。</a:t>
            </a:r>
            <a:endParaRPr kumimoji="0" lang="zh-CN" altLang="en-US" sz="2400" b="1" i="0" u="none" strike="noStrike" cap="none" normalizeH="0" baseline="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C.</a:t>
            </a:r>
            <a:r>
              <a:rPr kumimoji="0" lang="zh-CN" altLang="en-US"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通过开展赛龙舟、包粽子活动</a:t>
            </a:r>
            <a:r>
              <a:rPr kumimoji="0" lang="en-US" altLang="zh-CN"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可以使屈原的爱国精神</a:t>
            </a:r>
            <a:endParaRPr kumimoji="0" lang="en-US" altLang="zh-CN"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代代相传。</a:t>
            </a:r>
            <a:endParaRPr kumimoji="0" lang="zh-CN" altLang="en-US" sz="2400" b="1" i="0" u="none" strike="noStrike" cap="none" normalizeH="0" baseline="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D.</a:t>
            </a:r>
            <a:r>
              <a:rPr kumimoji="0" lang="zh-CN" altLang="en-US"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一个人是否拥有健康的体魄</a:t>
            </a:r>
            <a:r>
              <a:rPr kumimoji="0" lang="en-US" altLang="zh-CN"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关键在于持之以恒地参加</a:t>
            </a:r>
            <a:endParaRPr kumimoji="0" lang="en-US" altLang="zh-CN"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体育锻炼。</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3" name="矩形 2"/>
          <p:cNvSpPr/>
          <p:nvPr/>
        </p:nvSpPr>
        <p:spPr>
          <a:xfrm>
            <a:off x="899592" y="5013176"/>
            <a:ext cx="7704856" cy="1200329"/>
          </a:xfrm>
          <a:prstGeom prst="rect">
            <a:avLst/>
          </a:prstGeom>
        </p:spPr>
        <p:txBody>
          <a:bodyPr wrap="square">
            <a:spAutoFit/>
          </a:bodyPr>
          <a:lstStyle/>
          <a:p>
            <a:r>
              <a:rPr lang="en-US" altLang="zh-CN" sz="2400" b="1" dirty="0" smtClean="0">
                <a:solidFill>
                  <a:srgbClr val="FF0000"/>
                </a:solidFill>
                <a:latin typeface="微软雅黑" pitchFamily="34" charset="-122"/>
                <a:ea typeface="微软雅黑" pitchFamily="34" charset="-122"/>
              </a:rPr>
              <a:t>[</a:t>
            </a:r>
            <a:r>
              <a:rPr lang="zh-CN" altLang="en-US" sz="2400" b="1" dirty="0" smtClean="0">
                <a:solidFill>
                  <a:srgbClr val="FF0000"/>
                </a:solidFill>
                <a:latin typeface="微软雅黑" pitchFamily="34" charset="-122"/>
                <a:ea typeface="微软雅黑" pitchFamily="34" charset="-122"/>
              </a:rPr>
              <a:t>解析</a:t>
            </a:r>
            <a:r>
              <a:rPr lang="en-US" altLang="zh-CN" sz="2400" b="1" dirty="0" smtClean="0">
                <a:solidFill>
                  <a:srgbClr val="FF0000"/>
                </a:solidFill>
                <a:latin typeface="微软雅黑" pitchFamily="34" charset="-122"/>
                <a:ea typeface="微软雅黑" pitchFamily="34" charset="-122"/>
              </a:rPr>
              <a:t>]A</a:t>
            </a:r>
            <a:r>
              <a:rPr lang="zh-CN" altLang="zh-CN" sz="2400" b="1" dirty="0" smtClean="0">
                <a:solidFill>
                  <a:srgbClr val="FF0000"/>
                </a:solidFill>
                <a:latin typeface="微软雅黑" pitchFamily="34" charset="-122"/>
                <a:ea typeface="微软雅黑" pitchFamily="34" charset="-122"/>
              </a:rPr>
              <a:t>项句式杂糅</a:t>
            </a:r>
            <a:r>
              <a:rPr lang="en-US" altLang="zh-CN" sz="2400" b="1" dirty="0" smtClean="0">
                <a:solidFill>
                  <a:srgbClr val="FF0000"/>
                </a:solidFill>
                <a:latin typeface="微软雅黑" pitchFamily="34" charset="-122"/>
                <a:ea typeface="微软雅黑" pitchFamily="34" charset="-122"/>
              </a:rPr>
              <a:t>,</a:t>
            </a:r>
            <a:r>
              <a:rPr lang="zh-CN" altLang="zh-CN" sz="2400" b="1" dirty="0" smtClean="0">
                <a:solidFill>
                  <a:srgbClr val="FF0000"/>
                </a:solidFill>
                <a:latin typeface="微软雅黑" pitchFamily="34" charset="-122"/>
                <a:ea typeface="微软雅黑" pitchFamily="34" charset="-122"/>
              </a:rPr>
              <a:t>可去掉“的原因”或“的结果”。</a:t>
            </a:r>
            <a:r>
              <a:rPr lang="en-US" altLang="zh-CN" sz="2400" b="1" dirty="0" smtClean="0">
                <a:solidFill>
                  <a:srgbClr val="FF0000"/>
                </a:solidFill>
                <a:latin typeface="微软雅黑" pitchFamily="34" charset="-122"/>
                <a:ea typeface="微软雅黑" pitchFamily="34" charset="-122"/>
              </a:rPr>
              <a:t>C</a:t>
            </a:r>
            <a:r>
              <a:rPr lang="zh-CN" altLang="zh-CN" sz="2400" b="1" dirty="0" smtClean="0">
                <a:solidFill>
                  <a:srgbClr val="FF0000"/>
                </a:solidFill>
                <a:latin typeface="微软雅黑" pitchFamily="34" charset="-122"/>
                <a:ea typeface="微软雅黑" pitchFamily="34" charset="-122"/>
              </a:rPr>
              <a:t>项中缺少主语</a:t>
            </a:r>
            <a:r>
              <a:rPr lang="en-US" altLang="zh-CN" sz="2400" b="1" dirty="0" smtClean="0">
                <a:solidFill>
                  <a:srgbClr val="FF0000"/>
                </a:solidFill>
                <a:latin typeface="微软雅黑" pitchFamily="34" charset="-122"/>
                <a:ea typeface="微软雅黑" pitchFamily="34" charset="-122"/>
              </a:rPr>
              <a:t>,</a:t>
            </a:r>
            <a:r>
              <a:rPr lang="zh-CN" altLang="zh-CN" sz="2400" b="1" dirty="0" smtClean="0">
                <a:solidFill>
                  <a:srgbClr val="FF0000"/>
                </a:solidFill>
                <a:latin typeface="微软雅黑" pitchFamily="34" charset="-122"/>
                <a:ea typeface="微软雅黑" pitchFamily="34" charset="-122"/>
              </a:rPr>
              <a:t>可以去掉“通过”或“可以使”。</a:t>
            </a:r>
            <a:r>
              <a:rPr lang="en-US" altLang="zh-CN" sz="2400" b="1" dirty="0" smtClean="0">
                <a:solidFill>
                  <a:srgbClr val="FF0000"/>
                </a:solidFill>
                <a:latin typeface="微软雅黑" pitchFamily="34" charset="-122"/>
                <a:ea typeface="微软雅黑" pitchFamily="34" charset="-122"/>
              </a:rPr>
              <a:t>D</a:t>
            </a:r>
            <a:r>
              <a:rPr lang="zh-CN" altLang="zh-CN" sz="2400" b="1" dirty="0" smtClean="0">
                <a:solidFill>
                  <a:srgbClr val="FF0000"/>
                </a:solidFill>
                <a:latin typeface="微软雅黑" pitchFamily="34" charset="-122"/>
                <a:ea typeface="微软雅黑" pitchFamily="34" charset="-122"/>
              </a:rPr>
              <a:t>项中前后不一致</a:t>
            </a:r>
            <a:r>
              <a:rPr lang="en-US" altLang="zh-CN" sz="2400" b="1" dirty="0" smtClean="0">
                <a:solidFill>
                  <a:srgbClr val="FF0000"/>
                </a:solidFill>
                <a:latin typeface="微软雅黑" pitchFamily="34" charset="-122"/>
                <a:ea typeface="微软雅黑" pitchFamily="34" charset="-122"/>
              </a:rPr>
              <a:t>,</a:t>
            </a:r>
            <a:r>
              <a:rPr lang="zh-CN" altLang="zh-CN" sz="2400" b="1" dirty="0" smtClean="0">
                <a:solidFill>
                  <a:srgbClr val="FF0000"/>
                </a:solidFill>
                <a:latin typeface="微软雅黑" pitchFamily="34" charset="-122"/>
                <a:ea typeface="微软雅黑" pitchFamily="34" charset="-122"/>
              </a:rPr>
              <a:t>可在“在于”后加上“是否能”。</a:t>
            </a:r>
            <a:endParaRPr lang="zh-CN" altLang="en-US" sz="2400" b="1" dirty="0">
              <a:solidFill>
                <a:srgbClr val="FF0000"/>
              </a:solidFill>
              <a:latin typeface="微软雅黑" pitchFamily="34" charset="-122"/>
              <a:ea typeface="微软雅黑" pitchFamily="34" charset="-122"/>
            </a:endParaRPr>
          </a:p>
        </p:txBody>
      </p:sp>
      <p:sp>
        <p:nvSpPr>
          <p:cNvPr id="4" name="矩形 3"/>
          <p:cNvSpPr/>
          <p:nvPr/>
        </p:nvSpPr>
        <p:spPr>
          <a:xfrm>
            <a:off x="6228184" y="188640"/>
            <a:ext cx="394660" cy="461665"/>
          </a:xfrm>
          <a:prstGeom prst="rect">
            <a:avLst/>
          </a:prstGeom>
        </p:spPr>
        <p:txBody>
          <a:bodyPr wrap="none">
            <a:spAutoFit/>
          </a:bodyPr>
          <a:lstStyle/>
          <a:p>
            <a:r>
              <a:rPr lang="en-US" altLang="zh-CN" sz="2400" b="1" dirty="0" smtClean="0">
                <a:solidFill>
                  <a:srgbClr val="FF0000"/>
                </a:solidFill>
                <a:latin typeface="微软雅黑" pitchFamily="34" charset="-122"/>
                <a:ea typeface="微软雅黑" pitchFamily="34" charset="-122"/>
              </a:rPr>
              <a:t>B</a:t>
            </a:r>
            <a:endParaRPr lang="zh-CN" altLang="en-US" sz="2400" dirty="0"/>
          </a:p>
        </p:txBody>
      </p:sp>
      <p:sp>
        <p:nvSpPr>
          <p:cNvPr id="5" name="圆角矩形 4"/>
          <p:cNvSpPr/>
          <p:nvPr/>
        </p:nvSpPr>
        <p:spPr>
          <a:xfrm>
            <a:off x="827584" y="5013176"/>
            <a:ext cx="7776864" cy="1152128"/>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3">
                                            <p:txEl>
                                              <p:pRg st="0" end="0"/>
                                            </p:txEl>
                                          </p:spTgt>
                                        </p:tgtEl>
                                        <p:attrNameLst>
                                          <p:attrName>style.visibility</p:attrName>
                                        </p:attrNameLst>
                                      </p:cBhvr>
                                      <p:to>
                                        <p:strVal val="visible"/>
                                      </p:to>
                                    </p:set>
                                    <p:anim calcmode="lin" valueType="num">
                                      <p:cBhvr additive="base">
                                        <p:cTn id="7" dur="500" fill="hold"/>
                                        <p:tgtEl>
                                          <p:spTgt spid="307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7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073">
                                            <p:txEl>
                                              <p:pRg st="1" end="1"/>
                                            </p:txEl>
                                          </p:spTgt>
                                        </p:tgtEl>
                                        <p:attrNameLst>
                                          <p:attrName>style.visibility</p:attrName>
                                        </p:attrNameLst>
                                      </p:cBhvr>
                                      <p:to>
                                        <p:strVal val="visible"/>
                                      </p:to>
                                    </p:set>
                                    <p:anim calcmode="lin" valueType="num">
                                      <p:cBhvr additive="base">
                                        <p:cTn id="11" dur="500" fill="hold"/>
                                        <p:tgtEl>
                                          <p:spTgt spid="307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07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073">
                                            <p:txEl>
                                              <p:pRg st="2" end="2"/>
                                            </p:txEl>
                                          </p:spTgt>
                                        </p:tgtEl>
                                        <p:attrNameLst>
                                          <p:attrName>style.visibility</p:attrName>
                                        </p:attrNameLst>
                                      </p:cBhvr>
                                      <p:to>
                                        <p:strVal val="visible"/>
                                      </p:to>
                                    </p:set>
                                    <p:anim calcmode="lin" valueType="num">
                                      <p:cBhvr additive="base">
                                        <p:cTn id="15" dur="500" fill="hold"/>
                                        <p:tgtEl>
                                          <p:spTgt spid="307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07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073">
                                            <p:txEl>
                                              <p:pRg st="3" end="3"/>
                                            </p:txEl>
                                          </p:spTgt>
                                        </p:tgtEl>
                                        <p:attrNameLst>
                                          <p:attrName>style.visibility</p:attrName>
                                        </p:attrNameLst>
                                      </p:cBhvr>
                                      <p:to>
                                        <p:strVal val="visible"/>
                                      </p:to>
                                    </p:set>
                                    <p:anim calcmode="lin" valueType="num">
                                      <p:cBhvr additive="base">
                                        <p:cTn id="19" dur="500" fill="hold"/>
                                        <p:tgtEl>
                                          <p:spTgt spid="307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07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073">
                                            <p:txEl>
                                              <p:pRg st="4" end="4"/>
                                            </p:txEl>
                                          </p:spTgt>
                                        </p:tgtEl>
                                        <p:attrNameLst>
                                          <p:attrName>style.visibility</p:attrName>
                                        </p:attrNameLst>
                                      </p:cBhvr>
                                      <p:to>
                                        <p:strVal val="visible"/>
                                      </p:to>
                                    </p:set>
                                    <p:anim calcmode="lin" valueType="num">
                                      <p:cBhvr additive="base">
                                        <p:cTn id="23" dur="500" fill="hold"/>
                                        <p:tgtEl>
                                          <p:spTgt spid="307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073">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073">
                                            <p:txEl>
                                              <p:pRg st="5" end="5"/>
                                            </p:txEl>
                                          </p:spTgt>
                                        </p:tgtEl>
                                        <p:attrNameLst>
                                          <p:attrName>style.visibility</p:attrName>
                                        </p:attrNameLst>
                                      </p:cBhvr>
                                      <p:to>
                                        <p:strVal val="visible"/>
                                      </p:to>
                                    </p:set>
                                    <p:anim calcmode="lin" valueType="num">
                                      <p:cBhvr additive="base">
                                        <p:cTn id="27" dur="500" fill="hold"/>
                                        <p:tgtEl>
                                          <p:spTgt spid="307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073">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073">
                                            <p:txEl>
                                              <p:pRg st="6" end="6"/>
                                            </p:txEl>
                                          </p:spTgt>
                                        </p:tgtEl>
                                        <p:attrNameLst>
                                          <p:attrName>style.visibility</p:attrName>
                                        </p:attrNameLst>
                                      </p:cBhvr>
                                      <p:to>
                                        <p:strVal val="visible"/>
                                      </p:to>
                                    </p:set>
                                    <p:anim calcmode="lin" valueType="num">
                                      <p:cBhvr additive="base">
                                        <p:cTn id="31" dur="500" fill="hold"/>
                                        <p:tgtEl>
                                          <p:spTgt spid="307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073">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073">
                                            <p:txEl>
                                              <p:pRg st="7" end="7"/>
                                            </p:txEl>
                                          </p:spTgt>
                                        </p:tgtEl>
                                        <p:attrNameLst>
                                          <p:attrName>style.visibility</p:attrName>
                                        </p:attrNameLst>
                                      </p:cBhvr>
                                      <p:to>
                                        <p:strVal val="visible"/>
                                      </p:to>
                                    </p:set>
                                    <p:anim calcmode="lin" valueType="num">
                                      <p:cBhvr additive="base">
                                        <p:cTn id="35" dur="500" fill="hold"/>
                                        <p:tgtEl>
                                          <p:spTgt spid="3073">
                                            <p:txEl>
                                              <p:pRg st="7" end="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073">
                                            <p:txEl>
                                              <p:pRg st="7" end="7"/>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3073">
                                            <p:txEl>
                                              <p:pRg st="8" end="8"/>
                                            </p:txEl>
                                          </p:spTgt>
                                        </p:tgtEl>
                                        <p:attrNameLst>
                                          <p:attrName>style.visibility</p:attrName>
                                        </p:attrNameLst>
                                      </p:cBhvr>
                                      <p:to>
                                        <p:strVal val="visible"/>
                                      </p:to>
                                    </p:set>
                                    <p:anim calcmode="lin" valueType="num">
                                      <p:cBhvr additive="base">
                                        <p:cTn id="39" dur="500" fill="hold"/>
                                        <p:tgtEl>
                                          <p:spTgt spid="3073">
                                            <p:txEl>
                                              <p:pRg st="8" end="8"/>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07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additive="base">
                                        <p:cTn id="45" dur="500" fill="hold"/>
                                        <p:tgtEl>
                                          <p:spTgt spid="4"/>
                                        </p:tgtEl>
                                        <p:attrNameLst>
                                          <p:attrName>ppt_x</p:attrName>
                                        </p:attrNameLst>
                                      </p:cBhvr>
                                      <p:tavLst>
                                        <p:tav tm="0">
                                          <p:val>
                                            <p:strVal val="#ppt_x"/>
                                          </p:val>
                                        </p:tav>
                                        <p:tav tm="100000">
                                          <p:val>
                                            <p:strVal val="#ppt_x"/>
                                          </p:val>
                                        </p:tav>
                                      </p:tavLst>
                                    </p:anim>
                                    <p:anim calcmode="lin" valueType="num">
                                      <p:cBhvr additive="base">
                                        <p:cTn id="4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5" presetClass="entr" presetSubtype="0" fill="hold" nodeType="clickEffect">
                                  <p:stCondLst>
                                    <p:cond delay="0"/>
                                  </p:stCondLst>
                                  <p:childTnLst>
                                    <p:set>
                                      <p:cBhvr>
                                        <p:cTn id="50" dur="1" fill="hold">
                                          <p:stCondLst>
                                            <p:cond delay="0"/>
                                          </p:stCondLst>
                                        </p:cTn>
                                        <p:tgtEl>
                                          <p:spTgt spid="3">
                                            <p:txEl>
                                              <p:pRg st="0" end="0"/>
                                            </p:txEl>
                                          </p:spTgt>
                                        </p:tgtEl>
                                        <p:attrNameLst>
                                          <p:attrName>style.visibility</p:attrName>
                                        </p:attrNameLst>
                                      </p:cBhvr>
                                      <p:to>
                                        <p:strVal val="visible"/>
                                      </p:to>
                                    </p:set>
                                    <p:anim calcmode="lin" valueType="num">
                                      <p:cBhvr>
                                        <p:cTn id="51" dur="5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54"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7" name="Rectangle 1"/>
          <p:cNvSpPr>
            <a:spLocks noChangeArrowheads="1"/>
          </p:cNvSpPr>
          <p:nvPr/>
        </p:nvSpPr>
        <p:spPr bwMode="auto">
          <a:xfrm>
            <a:off x="539552" y="836712"/>
            <a:ext cx="8210902" cy="5013039"/>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5.</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对下列句子运用的修辞手法判断正确的一项是</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她多么辽阔</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多么伟大</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多么光明</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又多么黑暗</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树顶像刚炸开的焰火一样繁密。</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于是交通专家宣判那树要偿命。</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阳光现在多么喜爱它们</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好像它从来就是这么慷慨。</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排比　拟人　比喻　夸张</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B.</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排比　比喻　拟人　比喻</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C.</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排比　比喻　拟人　拟人</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D.</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排比　拟人　拟人　拟人</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3" name="矩形 2"/>
          <p:cNvSpPr/>
          <p:nvPr/>
        </p:nvSpPr>
        <p:spPr>
          <a:xfrm>
            <a:off x="7956376" y="908720"/>
            <a:ext cx="391454" cy="461665"/>
          </a:xfrm>
          <a:prstGeom prst="rect">
            <a:avLst/>
          </a:prstGeom>
        </p:spPr>
        <p:txBody>
          <a:bodyPr wrap="none">
            <a:spAutoFit/>
          </a:bodyPr>
          <a:lstStyle/>
          <a:p>
            <a:r>
              <a:rPr lang="en-US" altLang="zh-CN" sz="2400" b="1" dirty="0" smtClean="0">
                <a:solidFill>
                  <a:srgbClr val="FF0000"/>
                </a:solidFill>
                <a:latin typeface="微软雅黑" pitchFamily="34" charset="-122"/>
                <a:ea typeface="微软雅黑" pitchFamily="34" charset="-122"/>
                <a:cs typeface="Times New Roman" pitchFamily="18" charset="0"/>
              </a:rPr>
              <a:t>C</a:t>
            </a:r>
            <a:endParaRPr lang="zh-CN" altLang="en-US" sz="2400" dirty="0">
              <a:solidFill>
                <a:srgbClr val="FF0000"/>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097">
                                            <p:txEl>
                                              <p:pRg st="0" end="0"/>
                                            </p:txEl>
                                          </p:spTgt>
                                        </p:tgtEl>
                                        <p:attrNameLst>
                                          <p:attrName>style.visibility</p:attrName>
                                        </p:attrNameLst>
                                      </p:cBhvr>
                                      <p:to>
                                        <p:strVal val="visible"/>
                                      </p:to>
                                    </p:set>
                                    <p:animEffect transition="in" filter="box(in)">
                                      <p:cBhvr>
                                        <p:cTn id="7" dur="500"/>
                                        <p:tgtEl>
                                          <p:spTgt spid="4097">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4097">
                                            <p:txEl>
                                              <p:pRg st="1" end="1"/>
                                            </p:txEl>
                                          </p:spTgt>
                                        </p:tgtEl>
                                        <p:attrNameLst>
                                          <p:attrName>style.visibility</p:attrName>
                                        </p:attrNameLst>
                                      </p:cBhvr>
                                      <p:to>
                                        <p:strVal val="visible"/>
                                      </p:to>
                                    </p:set>
                                    <p:animEffect transition="in" filter="box(in)">
                                      <p:cBhvr>
                                        <p:cTn id="10" dur="500"/>
                                        <p:tgtEl>
                                          <p:spTgt spid="4097">
                                            <p:txEl>
                                              <p:pRg st="1" end="1"/>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4097">
                                            <p:txEl>
                                              <p:pRg st="2" end="2"/>
                                            </p:txEl>
                                          </p:spTgt>
                                        </p:tgtEl>
                                        <p:attrNameLst>
                                          <p:attrName>style.visibility</p:attrName>
                                        </p:attrNameLst>
                                      </p:cBhvr>
                                      <p:to>
                                        <p:strVal val="visible"/>
                                      </p:to>
                                    </p:set>
                                    <p:animEffect transition="in" filter="box(in)">
                                      <p:cBhvr>
                                        <p:cTn id="13" dur="500"/>
                                        <p:tgtEl>
                                          <p:spTgt spid="4097">
                                            <p:txEl>
                                              <p:pRg st="2" end="2"/>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4097">
                                            <p:txEl>
                                              <p:pRg st="3" end="3"/>
                                            </p:txEl>
                                          </p:spTgt>
                                        </p:tgtEl>
                                        <p:attrNameLst>
                                          <p:attrName>style.visibility</p:attrName>
                                        </p:attrNameLst>
                                      </p:cBhvr>
                                      <p:to>
                                        <p:strVal val="visible"/>
                                      </p:to>
                                    </p:set>
                                    <p:animEffect transition="in" filter="box(in)">
                                      <p:cBhvr>
                                        <p:cTn id="16" dur="500"/>
                                        <p:tgtEl>
                                          <p:spTgt spid="4097">
                                            <p:txEl>
                                              <p:pRg st="3" end="3"/>
                                            </p:txEl>
                                          </p:spTgt>
                                        </p:tgtEl>
                                      </p:cBhvr>
                                    </p:animEffect>
                                  </p:childTnLst>
                                </p:cTn>
                              </p:par>
                              <p:par>
                                <p:cTn id="17" presetID="4" presetClass="entr" presetSubtype="16" fill="hold" nodeType="withEffect">
                                  <p:stCondLst>
                                    <p:cond delay="0"/>
                                  </p:stCondLst>
                                  <p:childTnLst>
                                    <p:set>
                                      <p:cBhvr>
                                        <p:cTn id="18" dur="1" fill="hold">
                                          <p:stCondLst>
                                            <p:cond delay="0"/>
                                          </p:stCondLst>
                                        </p:cTn>
                                        <p:tgtEl>
                                          <p:spTgt spid="4097">
                                            <p:txEl>
                                              <p:pRg st="4" end="4"/>
                                            </p:txEl>
                                          </p:spTgt>
                                        </p:tgtEl>
                                        <p:attrNameLst>
                                          <p:attrName>style.visibility</p:attrName>
                                        </p:attrNameLst>
                                      </p:cBhvr>
                                      <p:to>
                                        <p:strVal val="visible"/>
                                      </p:to>
                                    </p:set>
                                    <p:animEffect transition="in" filter="box(in)">
                                      <p:cBhvr>
                                        <p:cTn id="19" dur="500"/>
                                        <p:tgtEl>
                                          <p:spTgt spid="4097">
                                            <p:txEl>
                                              <p:pRg st="4" end="4"/>
                                            </p:txEl>
                                          </p:spTgt>
                                        </p:tgtEl>
                                      </p:cBhvr>
                                    </p:animEffect>
                                  </p:childTnLst>
                                </p:cTn>
                              </p:par>
                              <p:par>
                                <p:cTn id="20" presetID="4" presetClass="entr" presetSubtype="16" fill="hold" nodeType="withEffect">
                                  <p:stCondLst>
                                    <p:cond delay="0"/>
                                  </p:stCondLst>
                                  <p:childTnLst>
                                    <p:set>
                                      <p:cBhvr>
                                        <p:cTn id="21" dur="1" fill="hold">
                                          <p:stCondLst>
                                            <p:cond delay="0"/>
                                          </p:stCondLst>
                                        </p:cTn>
                                        <p:tgtEl>
                                          <p:spTgt spid="4097">
                                            <p:txEl>
                                              <p:pRg st="5" end="5"/>
                                            </p:txEl>
                                          </p:spTgt>
                                        </p:tgtEl>
                                        <p:attrNameLst>
                                          <p:attrName>style.visibility</p:attrName>
                                        </p:attrNameLst>
                                      </p:cBhvr>
                                      <p:to>
                                        <p:strVal val="visible"/>
                                      </p:to>
                                    </p:set>
                                    <p:animEffect transition="in" filter="box(in)">
                                      <p:cBhvr>
                                        <p:cTn id="22" dur="500"/>
                                        <p:tgtEl>
                                          <p:spTgt spid="4097">
                                            <p:txEl>
                                              <p:pRg st="5" end="5"/>
                                            </p:txEl>
                                          </p:spTgt>
                                        </p:tgtEl>
                                      </p:cBhvr>
                                    </p:animEffect>
                                  </p:childTnLst>
                                </p:cTn>
                              </p:par>
                              <p:par>
                                <p:cTn id="23" presetID="4" presetClass="entr" presetSubtype="16" fill="hold" nodeType="withEffect">
                                  <p:stCondLst>
                                    <p:cond delay="0"/>
                                  </p:stCondLst>
                                  <p:childTnLst>
                                    <p:set>
                                      <p:cBhvr>
                                        <p:cTn id="24" dur="1" fill="hold">
                                          <p:stCondLst>
                                            <p:cond delay="0"/>
                                          </p:stCondLst>
                                        </p:cTn>
                                        <p:tgtEl>
                                          <p:spTgt spid="4097">
                                            <p:txEl>
                                              <p:pRg st="6" end="6"/>
                                            </p:txEl>
                                          </p:spTgt>
                                        </p:tgtEl>
                                        <p:attrNameLst>
                                          <p:attrName>style.visibility</p:attrName>
                                        </p:attrNameLst>
                                      </p:cBhvr>
                                      <p:to>
                                        <p:strVal val="visible"/>
                                      </p:to>
                                    </p:set>
                                    <p:animEffect transition="in" filter="box(in)">
                                      <p:cBhvr>
                                        <p:cTn id="25" dur="500"/>
                                        <p:tgtEl>
                                          <p:spTgt spid="4097">
                                            <p:txEl>
                                              <p:pRg st="6" end="6"/>
                                            </p:txEl>
                                          </p:spTgt>
                                        </p:tgtEl>
                                      </p:cBhvr>
                                    </p:animEffect>
                                  </p:childTnLst>
                                </p:cTn>
                              </p:par>
                              <p:par>
                                <p:cTn id="26" presetID="4" presetClass="entr" presetSubtype="16" fill="hold" nodeType="withEffect">
                                  <p:stCondLst>
                                    <p:cond delay="0"/>
                                  </p:stCondLst>
                                  <p:childTnLst>
                                    <p:set>
                                      <p:cBhvr>
                                        <p:cTn id="27" dur="1" fill="hold">
                                          <p:stCondLst>
                                            <p:cond delay="0"/>
                                          </p:stCondLst>
                                        </p:cTn>
                                        <p:tgtEl>
                                          <p:spTgt spid="4097">
                                            <p:txEl>
                                              <p:pRg st="7" end="7"/>
                                            </p:txEl>
                                          </p:spTgt>
                                        </p:tgtEl>
                                        <p:attrNameLst>
                                          <p:attrName>style.visibility</p:attrName>
                                        </p:attrNameLst>
                                      </p:cBhvr>
                                      <p:to>
                                        <p:strVal val="visible"/>
                                      </p:to>
                                    </p:set>
                                    <p:animEffect transition="in" filter="box(in)">
                                      <p:cBhvr>
                                        <p:cTn id="28" dur="500"/>
                                        <p:tgtEl>
                                          <p:spTgt spid="4097">
                                            <p:txEl>
                                              <p:pRg st="7" end="7"/>
                                            </p:txEl>
                                          </p:spTgt>
                                        </p:tgtEl>
                                      </p:cBhvr>
                                    </p:animEffect>
                                  </p:childTnLst>
                                </p:cTn>
                              </p:par>
                              <p:par>
                                <p:cTn id="29" presetID="4" presetClass="entr" presetSubtype="16" fill="hold" nodeType="withEffect">
                                  <p:stCondLst>
                                    <p:cond delay="0"/>
                                  </p:stCondLst>
                                  <p:childTnLst>
                                    <p:set>
                                      <p:cBhvr>
                                        <p:cTn id="30" dur="1" fill="hold">
                                          <p:stCondLst>
                                            <p:cond delay="0"/>
                                          </p:stCondLst>
                                        </p:cTn>
                                        <p:tgtEl>
                                          <p:spTgt spid="4097">
                                            <p:txEl>
                                              <p:pRg st="8" end="8"/>
                                            </p:txEl>
                                          </p:spTgt>
                                        </p:tgtEl>
                                        <p:attrNameLst>
                                          <p:attrName>style.visibility</p:attrName>
                                        </p:attrNameLst>
                                      </p:cBhvr>
                                      <p:to>
                                        <p:strVal val="visible"/>
                                      </p:to>
                                    </p:set>
                                    <p:animEffect transition="in" filter="box(in)">
                                      <p:cBhvr>
                                        <p:cTn id="31" dur="500"/>
                                        <p:tgtEl>
                                          <p:spTgt spid="4097">
                                            <p:txEl>
                                              <p:pRg st="8" end="8"/>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5" presetClass="entr" presetSubtype="0" fill="hold" grpId="0" nodeType="click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p:cTn id="36"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37"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38"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39" dur="1000" fill="hold"/>
                                        <p:tgtEl>
                                          <p:spTgt spid="3"/>
                                        </p:tgtEl>
                                        <p:attrNameLst>
                                          <p:attrName>ppt_h</p:attrName>
                                        </p:attrNameLst>
                                      </p:cBhvr>
                                      <p:tavLst>
                                        <p:tav tm="0">
                                          <p:val>
                                            <p:strVal val="#ppt_h"/>
                                          </p:val>
                                        </p:tav>
                                        <p:tav tm="100000">
                                          <p:val>
                                            <p:strVal val="#ppt_h"/>
                                          </p:val>
                                        </p:tav>
                                      </p:tavLst>
                                    </p:anim>
                                    <p:anim calcmode="lin" valueType="num">
                                      <p:cBhvr>
                                        <p:cTn id="40"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41"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42"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43" dur="1000" decel="50000">
                                          <p:stCondLst>
                                            <p:cond delay="0"/>
                                          </p:stCondLst>
                                        </p:cTn>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1" name="Rectangle 1"/>
          <p:cNvSpPr>
            <a:spLocks noChangeArrowheads="1"/>
          </p:cNvSpPr>
          <p:nvPr/>
        </p:nvSpPr>
        <p:spPr bwMode="auto">
          <a:xfrm>
            <a:off x="423343" y="692696"/>
            <a:ext cx="8720657" cy="4708981"/>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6.</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综合性学习。</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每小题</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6</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分</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共</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12</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分</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音乐无处不在</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无时不有。如今许多学校都有自己的校歌或班歌。当你</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还在学校的时候</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唱起它</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会让你奋发向上</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感到集体的温暖</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当你离开学校以</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后</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唱起它</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会引起你深深的留恋</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温馨的回忆。</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现在某中学准备号召全体同学开展征集校歌的活动</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请你给校歌取个名字</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要求校歌名符合中学的特点</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并简要说一说取名的理由。</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endParaRPr lang="en-US" altLang="zh-CN" sz="2000" b="1" dirty="0" smtClean="0">
              <a:solidFill>
                <a:srgbClr val="000000"/>
              </a:solidFill>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结合你给校歌取的名字</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为校歌写一段歌词</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(30</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字左右</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歌词中要运用一种</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修辞方法。</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5122" name="Rectangle 2"/>
          <p:cNvSpPr>
            <a:spLocks noChangeArrowheads="1"/>
          </p:cNvSpPr>
          <p:nvPr/>
        </p:nvSpPr>
        <p:spPr bwMode="auto">
          <a:xfrm>
            <a:off x="467544" y="3429000"/>
            <a:ext cx="8504251" cy="2862322"/>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示例</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美丽校园　理由</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校园不仅是学习的地方</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更像一个美丽的花园</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是我们</a:t>
            </a:r>
            <a:endPar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美丽的青春绽放的地方。</a:t>
            </a:r>
            <a:endPar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endPar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示例</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我们的学校</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知识的温床。美丽的校园</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宽广的操场</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科技的宝地</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艺术的</a:t>
            </a:r>
            <a:endPar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殿堂。这是我们学习生活的地方</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我们放飞青春的舞台</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122">
                                            <p:txEl>
                                              <p:pRg st="0" end="0"/>
                                            </p:txEl>
                                          </p:spTgt>
                                        </p:tgtEl>
                                        <p:attrNameLst>
                                          <p:attrName>style.visibility</p:attrName>
                                        </p:attrNameLst>
                                      </p:cBhvr>
                                      <p:to>
                                        <p:strVal val="visible"/>
                                      </p:to>
                                    </p:set>
                                    <p:anim calcmode="lin" valueType="num">
                                      <p:cBhvr>
                                        <p:cTn id="7" dur="1000" fill="hold"/>
                                        <p:tgtEl>
                                          <p:spTgt spid="5122">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5122">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122">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5122">
                                            <p:txEl>
                                              <p:pRg st="1" end="1"/>
                                            </p:txEl>
                                          </p:spTgt>
                                        </p:tgtEl>
                                        <p:attrNameLst>
                                          <p:attrName>style.visibility</p:attrName>
                                        </p:attrNameLst>
                                      </p:cBhvr>
                                      <p:to>
                                        <p:strVal val="visible"/>
                                      </p:to>
                                    </p:set>
                                    <p:anim calcmode="lin" valueType="num">
                                      <p:cBhvr>
                                        <p:cTn id="12" dur="1000" fill="hold"/>
                                        <p:tgtEl>
                                          <p:spTgt spid="5122">
                                            <p:txEl>
                                              <p:pRg st="1" end="1"/>
                                            </p:txEl>
                                          </p:spTgt>
                                        </p:tgtEl>
                                        <p:attrNameLst>
                                          <p:attrName>ppt_x</p:attrName>
                                        </p:attrNameLst>
                                      </p:cBhvr>
                                      <p:tavLst>
                                        <p:tav tm="0">
                                          <p:val>
                                            <p:strVal val="#ppt_x-.2"/>
                                          </p:val>
                                        </p:tav>
                                        <p:tav tm="100000">
                                          <p:val>
                                            <p:strVal val="#ppt_x"/>
                                          </p:val>
                                        </p:tav>
                                      </p:tavLst>
                                    </p:anim>
                                    <p:anim calcmode="lin" valueType="num">
                                      <p:cBhvr>
                                        <p:cTn id="13" dur="1000" fill="hold"/>
                                        <p:tgtEl>
                                          <p:spTgt spid="5122">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5122">
                                            <p:txEl>
                                              <p:pRg st="1" end="1"/>
                                            </p:txEl>
                                          </p:spTgt>
                                        </p:tgtEl>
                                      </p:cBhvr>
                                    </p:animEffect>
                                  </p:childTnLst>
                                </p:cTn>
                              </p:par>
                              <p:par>
                                <p:cTn id="15" presetID="29" presetClass="entr" presetSubtype="0" fill="hold" nodeType="withEffect">
                                  <p:stCondLst>
                                    <p:cond delay="0"/>
                                  </p:stCondLst>
                                  <p:childTnLst>
                                    <p:set>
                                      <p:cBhvr>
                                        <p:cTn id="16" dur="1" fill="hold">
                                          <p:stCondLst>
                                            <p:cond delay="0"/>
                                          </p:stCondLst>
                                        </p:cTn>
                                        <p:tgtEl>
                                          <p:spTgt spid="5122">
                                            <p:txEl>
                                              <p:pRg st="4" end="4"/>
                                            </p:txEl>
                                          </p:spTgt>
                                        </p:tgtEl>
                                        <p:attrNameLst>
                                          <p:attrName>style.visibility</p:attrName>
                                        </p:attrNameLst>
                                      </p:cBhvr>
                                      <p:to>
                                        <p:strVal val="visible"/>
                                      </p:to>
                                    </p:set>
                                    <p:anim calcmode="lin" valueType="num">
                                      <p:cBhvr>
                                        <p:cTn id="17" dur="1000" fill="hold"/>
                                        <p:tgtEl>
                                          <p:spTgt spid="5122">
                                            <p:txEl>
                                              <p:pRg st="4" end="4"/>
                                            </p:txEl>
                                          </p:spTgt>
                                        </p:tgtEl>
                                        <p:attrNameLst>
                                          <p:attrName>ppt_x</p:attrName>
                                        </p:attrNameLst>
                                      </p:cBhvr>
                                      <p:tavLst>
                                        <p:tav tm="0">
                                          <p:val>
                                            <p:strVal val="#ppt_x-.2"/>
                                          </p:val>
                                        </p:tav>
                                        <p:tav tm="100000">
                                          <p:val>
                                            <p:strVal val="#ppt_x"/>
                                          </p:val>
                                        </p:tav>
                                      </p:tavLst>
                                    </p:anim>
                                    <p:anim calcmode="lin" valueType="num">
                                      <p:cBhvr>
                                        <p:cTn id="18" dur="1000" fill="hold"/>
                                        <p:tgtEl>
                                          <p:spTgt spid="5122">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5122">
                                            <p:txEl>
                                              <p:pRg st="4" end="4"/>
                                            </p:txEl>
                                          </p:spTgt>
                                        </p:tgtEl>
                                      </p:cBhvr>
                                    </p:animEffect>
                                  </p:childTnLst>
                                </p:cTn>
                              </p:par>
                              <p:par>
                                <p:cTn id="20" presetID="29" presetClass="entr" presetSubtype="0" fill="hold" nodeType="withEffect">
                                  <p:stCondLst>
                                    <p:cond delay="0"/>
                                  </p:stCondLst>
                                  <p:childTnLst>
                                    <p:set>
                                      <p:cBhvr>
                                        <p:cTn id="21" dur="1" fill="hold">
                                          <p:stCondLst>
                                            <p:cond delay="0"/>
                                          </p:stCondLst>
                                        </p:cTn>
                                        <p:tgtEl>
                                          <p:spTgt spid="5122">
                                            <p:txEl>
                                              <p:pRg st="5" end="5"/>
                                            </p:txEl>
                                          </p:spTgt>
                                        </p:tgtEl>
                                        <p:attrNameLst>
                                          <p:attrName>style.visibility</p:attrName>
                                        </p:attrNameLst>
                                      </p:cBhvr>
                                      <p:to>
                                        <p:strVal val="visible"/>
                                      </p:to>
                                    </p:set>
                                    <p:anim calcmode="lin" valueType="num">
                                      <p:cBhvr>
                                        <p:cTn id="22" dur="1000" fill="hold"/>
                                        <p:tgtEl>
                                          <p:spTgt spid="5122">
                                            <p:txEl>
                                              <p:pRg st="5" end="5"/>
                                            </p:txEl>
                                          </p:spTgt>
                                        </p:tgtEl>
                                        <p:attrNameLst>
                                          <p:attrName>ppt_x</p:attrName>
                                        </p:attrNameLst>
                                      </p:cBhvr>
                                      <p:tavLst>
                                        <p:tav tm="0">
                                          <p:val>
                                            <p:strVal val="#ppt_x-.2"/>
                                          </p:val>
                                        </p:tav>
                                        <p:tav tm="100000">
                                          <p:val>
                                            <p:strVal val="#ppt_x"/>
                                          </p:val>
                                        </p:tav>
                                      </p:tavLst>
                                    </p:anim>
                                    <p:anim calcmode="lin" valueType="num">
                                      <p:cBhvr>
                                        <p:cTn id="23" dur="1000" fill="hold"/>
                                        <p:tgtEl>
                                          <p:spTgt spid="5122">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24" dur="1000"/>
                                        <p:tgtEl>
                                          <p:spTgt spid="512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5" name="Rectangle 1"/>
          <p:cNvSpPr>
            <a:spLocks noChangeArrowheads="1"/>
          </p:cNvSpPr>
          <p:nvPr/>
        </p:nvSpPr>
        <p:spPr bwMode="auto">
          <a:xfrm>
            <a:off x="395536" y="0"/>
            <a:ext cx="8363187" cy="6740307"/>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     </a:t>
            </a:r>
            <a:r>
              <a:rPr kumimoji="0" 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二、阅读理解</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共</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43</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“生命”这个词人人都懂。可是</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真正使我懂得“生命”</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并使我内心受到震撼的是我亲身经历的一件小事。</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秋日的一天</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我在放学回家的路上</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忽见山坡上满目枯黄</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中有一抹醒目的翠绿。定睛看时</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原来是几簇野花</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长得蓬蓬</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勃勃的。我叫不上名字。细看剑状的叶子泛着油光</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在花的四</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周片片竖起。有的根部还长出一枝和叶片同样翠绿油亮的茎</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来</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茎的顶端是一束淡蓝色的花蕾。我想</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名苑华园之外并非皆</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下贱之物</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这生长于荒郊野外的无名花不正在一片肃杀中独领</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风骚吗</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世间万物风流百代的岂止是“金枝玉叶”</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我忽而想</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起我的花瓶来</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便信手采了几根花蕾</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准备回家插瓶。</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6145">
                                            <p:txEl>
                                              <p:pRg st="0" end="0"/>
                                            </p:txEl>
                                          </p:spTgt>
                                        </p:tgtEl>
                                        <p:attrNameLst>
                                          <p:attrName>style.visibility</p:attrName>
                                        </p:attrNameLst>
                                      </p:cBhvr>
                                      <p:to>
                                        <p:strVal val="visible"/>
                                      </p:to>
                                    </p:set>
                                    <p:anim calcmode="lin" valueType="num">
                                      <p:cBhvr>
                                        <p:cTn id="7" dur="1000" fill="hold"/>
                                        <p:tgtEl>
                                          <p:spTgt spid="6145">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614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6145">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6145">
                                            <p:txEl>
                                              <p:pRg st="1" end="1"/>
                                            </p:txEl>
                                          </p:spTgt>
                                        </p:tgtEl>
                                        <p:attrNameLst>
                                          <p:attrName>style.visibility</p:attrName>
                                        </p:attrNameLst>
                                      </p:cBhvr>
                                      <p:to>
                                        <p:strVal val="visible"/>
                                      </p:to>
                                    </p:set>
                                    <p:anim calcmode="lin" valueType="num">
                                      <p:cBhvr>
                                        <p:cTn id="12" dur="1000" fill="hold"/>
                                        <p:tgtEl>
                                          <p:spTgt spid="6145">
                                            <p:txEl>
                                              <p:pRg st="1" end="1"/>
                                            </p:txEl>
                                          </p:spTgt>
                                        </p:tgtEl>
                                        <p:attrNameLst>
                                          <p:attrName>ppt_x</p:attrName>
                                        </p:attrNameLst>
                                      </p:cBhvr>
                                      <p:tavLst>
                                        <p:tav tm="0">
                                          <p:val>
                                            <p:strVal val="#ppt_x-.2"/>
                                          </p:val>
                                        </p:tav>
                                        <p:tav tm="100000">
                                          <p:val>
                                            <p:strVal val="#ppt_x"/>
                                          </p:val>
                                        </p:tav>
                                      </p:tavLst>
                                    </p:anim>
                                    <p:anim calcmode="lin" valueType="num">
                                      <p:cBhvr>
                                        <p:cTn id="13" dur="1000" fill="hold"/>
                                        <p:tgtEl>
                                          <p:spTgt spid="6145">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6145">
                                            <p:txEl>
                                              <p:pRg st="1" end="1"/>
                                            </p:txEl>
                                          </p:spTgt>
                                        </p:tgtEl>
                                      </p:cBhvr>
                                    </p:animEffect>
                                  </p:childTnLst>
                                </p:cTn>
                              </p:par>
                              <p:par>
                                <p:cTn id="15" presetID="29" presetClass="entr" presetSubtype="0" fill="hold" nodeType="withEffect">
                                  <p:stCondLst>
                                    <p:cond delay="0"/>
                                  </p:stCondLst>
                                  <p:childTnLst>
                                    <p:set>
                                      <p:cBhvr>
                                        <p:cTn id="16" dur="1" fill="hold">
                                          <p:stCondLst>
                                            <p:cond delay="0"/>
                                          </p:stCondLst>
                                        </p:cTn>
                                        <p:tgtEl>
                                          <p:spTgt spid="6145">
                                            <p:txEl>
                                              <p:pRg st="2" end="2"/>
                                            </p:txEl>
                                          </p:spTgt>
                                        </p:tgtEl>
                                        <p:attrNameLst>
                                          <p:attrName>style.visibility</p:attrName>
                                        </p:attrNameLst>
                                      </p:cBhvr>
                                      <p:to>
                                        <p:strVal val="visible"/>
                                      </p:to>
                                    </p:set>
                                    <p:anim calcmode="lin" valueType="num">
                                      <p:cBhvr>
                                        <p:cTn id="17" dur="1000" fill="hold"/>
                                        <p:tgtEl>
                                          <p:spTgt spid="6145">
                                            <p:txEl>
                                              <p:pRg st="2" end="2"/>
                                            </p:txEl>
                                          </p:spTgt>
                                        </p:tgtEl>
                                        <p:attrNameLst>
                                          <p:attrName>ppt_x</p:attrName>
                                        </p:attrNameLst>
                                      </p:cBhvr>
                                      <p:tavLst>
                                        <p:tav tm="0">
                                          <p:val>
                                            <p:strVal val="#ppt_x-.2"/>
                                          </p:val>
                                        </p:tav>
                                        <p:tav tm="100000">
                                          <p:val>
                                            <p:strVal val="#ppt_x"/>
                                          </p:val>
                                        </p:tav>
                                      </p:tavLst>
                                    </p:anim>
                                    <p:anim calcmode="lin" valueType="num">
                                      <p:cBhvr>
                                        <p:cTn id="18" dur="1000" fill="hold"/>
                                        <p:tgtEl>
                                          <p:spTgt spid="6145">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6145">
                                            <p:txEl>
                                              <p:pRg st="2" end="2"/>
                                            </p:txEl>
                                          </p:spTgt>
                                        </p:tgtEl>
                                      </p:cBhvr>
                                    </p:animEffect>
                                  </p:childTnLst>
                                </p:cTn>
                              </p:par>
                              <p:par>
                                <p:cTn id="20" presetID="29" presetClass="entr" presetSubtype="0" fill="hold" nodeType="withEffect">
                                  <p:stCondLst>
                                    <p:cond delay="0"/>
                                  </p:stCondLst>
                                  <p:childTnLst>
                                    <p:set>
                                      <p:cBhvr>
                                        <p:cTn id="21" dur="1" fill="hold">
                                          <p:stCondLst>
                                            <p:cond delay="0"/>
                                          </p:stCondLst>
                                        </p:cTn>
                                        <p:tgtEl>
                                          <p:spTgt spid="6145">
                                            <p:txEl>
                                              <p:pRg st="3" end="3"/>
                                            </p:txEl>
                                          </p:spTgt>
                                        </p:tgtEl>
                                        <p:attrNameLst>
                                          <p:attrName>style.visibility</p:attrName>
                                        </p:attrNameLst>
                                      </p:cBhvr>
                                      <p:to>
                                        <p:strVal val="visible"/>
                                      </p:to>
                                    </p:set>
                                    <p:anim calcmode="lin" valueType="num">
                                      <p:cBhvr>
                                        <p:cTn id="22" dur="1000" fill="hold"/>
                                        <p:tgtEl>
                                          <p:spTgt spid="6145">
                                            <p:txEl>
                                              <p:pRg st="3" end="3"/>
                                            </p:txEl>
                                          </p:spTgt>
                                        </p:tgtEl>
                                        <p:attrNameLst>
                                          <p:attrName>ppt_x</p:attrName>
                                        </p:attrNameLst>
                                      </p:cBhvr>
                                      <p:tavLst>
                                        <p:tav tm="0">
                                          <p:val>
                                            <p:strVal val="#ppt_x-.2"/>
                                          </p:val>
                                        </p:tav>
                                        <p:tav tm="100000">
                                          <p:val>
                                            <p:strVal val="#ppt_x"/>
                                          </p:val>
                                        </p:tav>
                                      </p:tavLst>
                                    </p:anim>
                                    <p:anim calcmode="lin" valueType="num">
                                      <p:cBhvr>
                                        <p:cTn id="23" dur="1000" fill="hold"/>
                                        <p:tgtEl>
                                          <p:spTgt spid="6145">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24" dur="1000"/>
                                        <p:tgtEl>
                                          <p:spTgt spid="6145">
                                            <p:txEl>
                                              <p:pRg st="3" end="3"/>
                                            </p:txEl>
                                          </p:spTgt>
                                        </p:tgtEl>
                                      </p:cBhvr>
                                    </p:animEffect>
                                  </p:childTnLst>
                                </p:cTn>
                              </p:par>
                              <p:par>
                                <p:cTn id="25" presetID="29" presetClass="entr" presetSubtype="0" fill="hold" nodeType="withEffect">
                                  <p:stCondLst>
                                    <p:cond delay="0"/>
                                  </p:stCondLst>
                                  <p:childTnLst>
                                    <p:set>
                                      <p:cBhvr>
                                        <p:cTn id="26" dur="1" fill="hold">
                                          <p:stCondLst>
                                            <p:cond delay="0"/>
                                          </p:stCondLst>
                                        </p:cTn>
                                        <p:tgtEl>
                                          <p:spTgt spid="6145">
                                            <p:txEl>
                                              <p:pRg st="4" end="4"/>
                                            </p:txEl>
                                          </p:spTgt>
                                        </p:tgtEl>
                                        <p:attrNameLst>
                                          <p:attrName>style.visibility</p:attrName>
                                        </p:attrNameLst>
                                      </p:cBhvr>
                                      <p:to>
                                        <p:strVal val="visible"/>
                                      </p:to>
                                    </p:set>
                                    <p:anim calcmode="lin" valueType="num">
                                      <p:cBhvr>
                                        <p:cTn id="27" dur="1000" fill="hold"/>
                                        <p:tgtEl>
                                          <p:spTgt spid="6145">
                                            <p:txEl>
                                              <p:pRg st="4" end="4"/>
                                            </p:txEl>
                                          </p:spTgt>
                                        </p:tgtEl>
                                        <p:attrNameLst>
                                          <p:attrName>ppt_x</p:attrName>
                                        </p:attrNameLst>
                                      </p:cBhvr>
                                      <p:tavLst>
                                        <p:tav tm="0">
                                          <p:val>
                                            <p:strVal val="#ppt_x-.2"/>
                                          </p:val>
                                        </p:tav>
                                        <p:tav tm="100000">
                                          <p:val>
                                            <p:strVal val="#ppt_x"/>
                                          </p:val>
                                        </p:tav>
                                      </p:tavLst>
                                    </p:anim>
                                    <p:anim calcmode="lin" valueType="num">
                                      <p:cBhvr>
                                        <p:cTn id="28" dur="1000" fill="hold"/>
                                        <p:tgtEl>
                                          <p:spTgt spid="6145">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29" dur="1000"/>
                                        <p:tgtEl>
                                          <p:spTgt spid="6145">
                                            <p:txEl>
                                              <p:pRg st="4" end="4"/>
                                            </p:txEl>
                                          </p:spTgt>
                                        </p:tgtEl>
                                      </p:cBhvr>
                                    </p:animEffect>
                                  </p:childTnLst>
                                </p:cTn>
                              </p:par>
                              <p:par>
                                <p:cTn id="30" presetID="29" presetClass="entr" presetSubtype="0" fill="hold" nodeType="withEffect">
                                  <p:stCondLst>
                                    <p:cond delay="0"/>
                                  </p:stCondLst>
                                  <p:childTnLst>
                                    <p:set>
                                      <p:cBhvr>
                                        <p:cTn id="31" dur="1" fill="hold">
                                          <p:stCondLst>
                                            <p:cond delay="0"/>
                                          </p:stCondLst>
                                        </p:cTn>
                                        <p:tgtEl>
                                          <p:spTgt spid="6145">
                                            <p:txEl>
                                              <p:pRg st="5" end="5"/>
                                            </p:txEl>
                                          </p:spTgt>
                                        </p:tgtEl>
                                        <p:attrNameLst>
                                          <p:attrName>style.visibility</p:attrName>
                                        </p:attrNameLst>
                                      </p:cBhvr>
                                      <p:to>
                                        <p:strVal val="visible"/>
                                      </p:to>
                                    </p:set>
                                    <p:anim calcmode="lin" valueType="num">
                                      <p:cBhvr>
                                        <p:cTn id="32" dur="1000" fill="hold"/>
                                        <p:tgtEl>
                                          <p:spTgt spid="6145">
                                            <p:txEl>
                                              <p:pRg st="5" end="5"/>
                                            </p:txEl>
                                          </p:spTgt>
                                        </p:tgtEl>
                                        <p:attrNameLst>
                                          <p:attrName>ppt_x</p:attrName>
                                        </p:attrNameLst>
                                      </p:cBhvr>
                                      <p:tavLst>
                                        <p:tav tm="0">
                                          <p:val>
                                            <p:strVal val="#ppt_x-.2"/>
                                          </p:val>
                                        </p:tav>
                                        <p:tav tm="100000">
                                          <p:val>
                                            <p:strVal val="#ppt_x"/>
                                          </p:val>
                                        </p:tav>
                                      </p:tavLst>
                                    </p:anim>
                                    <p:anim calcmode="lin" valueType="num">
                                      <p:cBhvr>
                                        <p:cTn id="33" dur="1000" fill="hold"/>
                                        <p:tgtEl>
                                          <p:spTgt spid="6145">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34" dur="1000"/>
                                        <p:tgtEl>
                                          <p:spTgt spid="6145">
                                            <p:txEl>
                                              <p:pRg st="5" end="5"/>
                                            </p:txEl>
                                          </p:spTgt>
                                        </p:tgtEl>
                                      </p:cBhvr>
                                    </p:animEffect>
                                  </p:childTnLst>
                                </p:cTn>
                              </p:par>
                              <p:par>
                                <p:cTn id="35" presetID="29" presetClass="entr" presetSubtype="0" fill="hold" nodeType="withEffect">
                                  <p:stCondLst>
                                    <p:cond delay="0"/>
                                  </p:stCondLst>
                                  <p:childTnLst>
                                    <p:set>
                                      <p:cBhvr>
                                        <p:cTn id="36" dur="1" fill="hold">
                                          <p:stCondLst>
                                            <p:cond delay="0"/>
                                          </p:stCondLst>
                                        </p:cTn>
                                        <p:tgtEl>
                                          <p:spTgt spid="6145">
                                            <p:txEl>
                                              <p:pRg st="6" end="6"/>
                                            </p:txEl>
                                          </p:spTgt>
                                        </p:tgtEl>
                                        <p:attrNameLst>
                                          <p:attrName>style.visibility</p:attrName>
                                        </p:attrNameLst>
                                      </p:cBhvr>
                                      <p:to>
                                        <p:strVal val="visible"/>
                                      </p:to>
                                    </p:set>
                                    <p:anim calcmode="lin" valueType="num">
                                      <p:cBhvr>
                                        <p:cTn id="37" dur="1000" fill="hold"/>
                                        <p:tgtEl>
                                          <p:spTgt spid="6145">
                                            <p:txEl>
                                              <p:pRg st="6" end="6"/>
                                            </p:txEl>
                                          </p:spTgt>
                                        </p:tgtEl>
                                        <p:attrNameLst>
                                          <p:attrName>ppt_x</p:attrName>
                                        </p:attrNameLst>
                                      </p:cBhvr>
                                      <p:tavLst>
                                        <p:tav tm="0">
                                          <p:val>
                                            <p:strVal val="#ppt_x-.2"/>
                                          </p:val>
                                        </p:tav>
                                        <p:tav tm="100000">
                                          <p:val>
                                            <p:strVal val="#ppt_x"/>
                                          </p:val>
                                        </p:tav>
                                      </p:tavLst>
                                    </p:anim>
                                    <p:anim calcmode="lin" valueType="num">
                                      <p:cBhvr>
                                        <p:cTn id="38" dur="1000" fill="hold"/>
                                        <p:tgtEl>
                                          <p:spTgt spid="6145">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39" dur="1000"/>
                                        <p:tgtEl>
                                          <p:spTgt spid="6145">
                                            <p:txEl>
                                              <p:pRg st="6" end="6"/>
                                            </p:txEl>
                                          </p:spTgt>
                                        </p:tgtEl>
                                      </p:cBhvr>
                                    </p:animEffect>
                                  </p:childTnLst>
                                </p:cTn>
                              </p:par>
                              <p:par>
                                <p:cTn id="40" presetID="29" presetClass="entr" presetSubtype="0" fill="hold" nodeType="withEffect">
                                  <p:stCondLst>
                                    <p:cond delay="0"/>
                                  </p:stCondLst>
                                  <p:childTnLst>
                                    <p:set>
                                      <p:cBhvr>
                                        <p:cTn id="41" dur="1" fill="hold">
                                          <p:stCondLst>
                                            <p:cond delay="0"/>
                                          </p:stCondLst>
                                        </p:cTn>
                                        <p:tgtEl>
                                          <p:spTgt spid="6145">
                                            <p:txEl>
                                              <p:pRg st="7" end="7"/>
                                            </p:txEl>
                                          </p:spTgt>
                                        </p:tgtEl>
                                        <p:attrNameLst>
                                          <p:attrName>style.visibility</p:attrName>
                                        </p:attrNameLst>
                                      </p:cBhvr>
                                      <p:to>
                                        <p:strVal val="visible"/>
                                      </p:to>
                                    </p:set>
                                    <p:anim calcmode="lin" valueType="num">
                                      <p:cBhvr>
                                        <p:cTn id="42" dur="1000" fill="hold"/>
                                        <p:tgtEl>
                                          <p:spTgt spid="6145">
                                            <p:txEl>
                                              <p:pRg st="7" end="7"/>
                                            </p:txEl>
                                          </p:spTgt>
                                        </p:tgtEl>
                                        <p:attrNameLst>
                                          <p:attrName>ppt_x</p:attrName>
                                        </p:attrNameLst>
                                      </p:cBhvr>
                                      <p:tavLst>
                                        <p:tav tm="0">
                                          <p:val>
                                            <p:strVal val="#ppt_x-.2"/>
                                          </p:val>
                                        </p:tav>
                                        <p:tav tm="100000">
                                          <p:val>
                                            <p:strVal val="#ppt_x"/>
                                          </p:val>
                                        </p:tav>
                                      </p:tavLst>
                                    </p:anim>
                                    <p:anim calcmode="lin" valueType="num">
                                      <p:cBhvr>
                                        <p:cTn id="43" dur="1000" fill="hold"/>
                                        <p:tgtEl>
                                          <p:spTgt spid="6145">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44" dur="1000"/>
                                        <p:tgtEl>
                                          <p:spTgt spid="6145">
                                            <p:txEl>
                                              <p:pRg st="7" end="7"/>
                                            </p:txEl>
                                          </p:spTgt>
                                        </p:tgtEl>
                                      </p:cBhvr>
                                    </p:animEffect>
                                  </p:childTnLst>
                                </p:cTn>
                              </p:par>
                              <p:par>
                                <p:cTn id="45" presetID="29" presetClass="entr" presetSubtype="0" fill="hold" nodeType="withEffect">
                                  <p:stCondLst>
                                    <p:cond delay="0"/>
                                  </p:stCondLst>
                                  <p:childTnLst>
                                    <p:set>
                                      <p:cBhvr>
                                        <p:cTn id="46" dur="1" fill="hold">
                                          <p:stCondLst>
                                            <p:cond delay="0"/>
                                          </p:stCondLst>
                                        </p:cTn>
                                        <p:tgtEl>
                                          <p:spTgt spid="6145">
                                            <p:txEl>
                                              <p:pRg st="8" end="8"/>
                                            </p:txEl>
                                          </p:spTgt>
                                        </p:tgtEl>
                                        <p:attrNameLst>
                                          <p:attrName>style.visibility</p:attrName>
                                        </p:attrNameLst>
                                      </p:cBhvr>
                                      <p:to>
                                        <p:strVal val="visible"/>
                                      </p:to>
                                    </p:set>
                                    <p:anim calcmode="lin" valueType="num">
                                      <p:cBhvr>
                                        <p:cTn id="47" dur="1000" fill="hold"/>
                                        <p:tgtEl>
                                          <p:spTgt spid="6145">
                                            <p:txEl>
                                              <p:pRg st="8" end="8"/>
                                            </p:txEl>
                                          </p:spTgt>
                                        </p:tgtEl>
                                        <p:attrNameLst>
                                          <p:attrName>ppt_x</p:attrName>
                                        </p:attrNameLst>
                                      </p:cBhvr>
                                      <p:tavLst>
                                        <p:tav tm="0">
                                          <p:val>
                                            <p:strVal val="#ppt_x-.2"/>
                                          </p:val>
                                        </p:tav>
                                        <p:tav tm="100000">
                                          <p:val>
                                            <p:strVal val="#ppt_x"/>
                                          </p:val>
                                        </p:tav>
                                      </p:tavLst>
                                    </p:anim>
                                    <p:anim calcmode="lin" valueType="num">
                                      <p:cBhvr>
                                        <p:cTn id="48" dur="1000" fill="hold"/>
                                        <p:tgtEl>
                                          <p:spTgt spid="6145">
                                            <p:txEl>
                                              <p:pRg st="8" end="8"/>
                                            </p:txEl>
                                          </p:spTgt>
                                        </p:tgtEl>
                                        <p:attrNameLst>
                                          <p:attrName>ppt_y</p:attrName>
                                        </p:attrNameLst>
                                      </p:cBhvr>
                                      <p:tavLst>
                                        <p:tav tm="0">
                                          <p:val>
                                            <p:strVal val="#ppt_y"/>
                                          </p:val>
                                        </p:tav>
                                        <p:tav tm="100000">
                                          <p:val>
                                            <p:strVal val="#ppt_y"/>
                                          </p:val>
                                        </p:tav>
                                      </p:tavLst>
                                    </p:anim>
                                    <p:animEffect transition="in" filter="wipe(right)" prLst="gradientSize: 0.1">
                                      <p:cBhvr>
                                        <p:cTn id="49" dur="1000"/>
                                        <p:tgtEl>
                                          <p:spTgt spid="6145">
                                            <p:txEl>
                                              <p:pRg st="8" end="8"/>
                                            </p:txEl>
                                          </p:spTgt>
                                        </p:tgtEl>
                                      </p:cBhvr>
                                    </p:animEffect>
                                  </p:childTnLst>
                                </p:cTn>
                              </p:par>
                              <p:par>
                                <p:cTn id="50" presetID="29" presetClass="entr" presetSubtype="0" fill="hold" nodeType="withEffect">
                                  <p:stCondLst>
                                    <p:cond delay="0"/>
                                  </p:stCondLst>
                                  <p:childTnLst>
                                    <p:set>
                                      <p:cBhvr>
                                        <p:cTn id="51" dur="1" fill="hold">
                                          <p:stCondLst>
                                            <p:cond delay="0"/>
                                          </p:stCondLst>
                                        </p:cTn>
                                        <p:tgtEl>
                                          <p:spTgt spid="6145">
                                            <p:txEl>
                                              <p:pRg st="9" end="9"/>
                                            </p:txEl>
                                          </p:spTgt>
                                        </p:tgtEl>
                                        <p:attrNameLst>
                                          <p:attrName>style.visibility</p:attrName>
                                        </p:attrNameLst>
                                      </p:cBhvr>
                                      <p:to>
                                        <p:strVal val="visible"/>
                                      </p:to>
                                    </p:set>
                                    <p:anim calcmode="lin" valueType="num">
                                      <p:cBhvr>
                                        <p:cTn id="52" dur="1000" fill="hold"/>
                                        <p:tgtEl>
                                          <p:spTgt spid="6145">
                                            <p:txEl>
                                              <p:pRg st="9" end="9"/>
                                            </p:txEl>
                                          </p:spTgt>
                                        </p:tgtEl>
                                        <p:attrNameLst>
                                          <p:attrName>ppt_x</p:attrName>
                                        </p:attrNameLst>
                                      </p:cBhvr>
                                      <p:tavLst>
                                        <p:tav tm="0">
                                          <p:val>
                                            <p:strVal val="#ppt_x-.2"/>
                                          </p:val>
                                        </p:tav>
                                        <p:tav tm="100000">
                                          <p:val>
                                            <p:strVal val="#ppt_x"/>
                                          </p:val>
                                        </p:tav>
                                      </p:tavLst>
                                    </p:anim>
                                    <p:anim calcmode="lin" valueType="num">
                                      <p:cBhvr>
                                        <p:cTn id="53" dur="1000" fill="hold"/>
                                        <p:tgtEl>
                                          <p:spTgt spid="6145">
                                            <p:txEl>
                                              <p:pRg st="9" end="9"/>
                                            </p:txEl>
                                          </p:spTgt>
                                        </p:tgtEl>
                                        <p:attrNameLst>
                                          <p:attrName>ppt_y</p:attrName>
                                        </p:attrNameLst>
                                      </p:cBhvr>
                                      <p:tavLst>
                                        <p:tav tm="0">
                                          <p:val>
                                            <p:strVal val="#ppt_y"/>
                                          </p:val>
                                        </p:tav>
                                        <p:tav tm="100000">
                                          <p:val>
                                            <p:strVal val="#ppt_y"/>
                                          </p:val>
                                        </p:tav>
                                      </p:tavLst>
                                    </p:anim>
                                    <p:animEffect transition="in" filter="wipe(right)" prLst="gradientSize: 0.1">
                                      <p:cBhvr>
                                        <p:cTn id="54" dur="1000"/>
                                        <p:tgtEl>
                                          <p:spTgt spid="6145">
                                            <p:txEl>
                                              <p:pRg st="9" end="9"/>
                                            </p:txEl>
                                          </p:spTgt>
                                        </p:tgtEl>
                                      </p:cBhvr>
                                    </p:animEffect>
                                  </p:childTnLst>
                                </p:cTn>
                              </p:par>
                              <p:par>
                                <p:cTn id="55" presetID="29" presetClass="entr" presetSubtype="0" fill="hold" nodeType="withEffect">
                                  <p:stCondLst>
                                    <p:cond delay="0"/>
                                  </p:stCondLst>
                                  <p:childTnLst>
                                    <p:set>
                                      <p:cBhvr>
                                        <p:cTn id="56" dur="1" fill="hold">
                                          <p:stCondLst>
                                            <p:cond delay="0"/>
                                          </p:stCondLst>
                                        </p:cTn>
                                        <p:tgtEl>
                                          <p:spTgt spid="6145">
                                            <p:txEl>
                                              <p:pRg st="10" end="10"/>
                                            </p:txEl>
                                          </p:spTgt>
                                        </p:tgtEl>
                                        <p:attrNameLst>
                                          <p:attrName>style.visibility</p:attrName>
                                        </p:attrNameLst>
                                      </p:cBhvr>
                                      <p:to>
                                        <p:strVal val="visible"/>
                                      </p:to>
                                    </p:set>
                                    <p:anim calcmode="lin" valueType="num">
                                      <p:cBhvr>
                                        <p:cTn id="57" dur="1000" fill="hold"/>
                                        <p:tgtEl>
                                          <p:spTgt spid="6145">
                                            <p:txEl>
                                              <p:pRg st="10" end="10"/>
                                            </p:txEl>
                                          </p:spTgt>
                                        </p:tgtEl>
                                        <p:attrNameLst>
                                          <p:attrName>ppt_x</p:attrName>
                                        </p:attrNameLst>
                                      </p:cBhvr>
                                      <p:tavLst>
                                        <p:tav tm="0">
                                          <p:val>
                                            <p:strVal val="#ppt_x-.2"/>
                                          </p:val>
                                        </p:tav>
                                        <p:tav tm="100000">
                                          <p:val>
                                            <p:strVal val="#ppt_x"/>
                                          </p:val>
                                        </p:tav>
                                      </p:tavLst>
                                    </p:anim>
                                    <p:anim calcmode="lin" valueType="num">
                                      <p:cBhvr>
                                        <p:cTn id="58" dur="1000" fill="hold"/>
                                        <p:tgtEl>
                                          <p:spTgt spid="6145">
                                            <p:txEl>
                                              <p:pRg st="10" end="10"/>
                                            </p:txEl>
                                          </p:spTgt>
                                        </p:tgtEl>
                                        <p:attrNameLst>
                                          <p:attrName>ppt_y</p:attrName>
                                        </p:attrNameLst>
                                      </p:cBhvr>
                                      <p:tavLst>
                                        <p:tav tm="0">
                                          <p:val>
                                            <p:strVal val="#ppt_y"/>
                                          </p:val>
                                        </p:tav>
                                        <p:tav tm="100000">
                                          <p:val>
                                            <p:strVal val="#ppt_y"/>
                                          </p:val>
                                        </p:tav>
                                      </p:tavLst>
                                    </p:anim>
                                    <p:animEffect transition="in" filter="wipe(right)" prLst="gradientSize: 0.1">
                                      <p:cBhvr>
                                        <p:cTn id="59" dur="1000"/>
                                        <p:tgtEl>
                                          <p:spTgt spid="6145">
                                            <p:txEl>
                                              <p:pRg st="10" end="10"/>
                                            </p:txEl>
                                          </p:spTgt>
                                        </p:tgtEl>
                                      </p:cBhvr>
                                    </p:animEffect>
                                  </p:childTnLst>
                                </p:cTn>
                              </p:par>
                              <p:par>
                                <p:cTn id="60" presetID="29" presetClass="entr" presetSubtype="0" fill="hold" nodeType="withEffect">
                                  <p:stCondLst>
                                    <p:cond delay="0"/>
                                  </p:stCondLst>
                                  <p:childTnLst>
                                    <p:set>
                                      <p:cBhvr>
                                        <p:cTn id="61" dur="1" fill="hold">
                                          <p:stCondLst>
                                            <p:cond delay="0"/>
                                          </p:stCondLst>
                                        </p:cTn>
                                        <p:tgtEl>
                                          <p:spTgt spid="6145">
                                            <p:txEl>
                                              <p:pRg st="11" end="11"/>
                                            </p:txEl>
                                          </p:spTgt>
                                        </p:tgtEl>
                                        <p:attrNameLst>
                                          <p:attrName>style.visibility</p:attrName>
                                        </p:attrNameLst>
                                      </p:cBhvr>
                                      <p:to>
                                        <p:strVal val="visible"/>
                                      </p:to>
                                    </p:set>
                                    <p:anim calcmode="lin" valueType="num">
                                      <p:cBhvr>
                                        <p:cTn id="62" dur="1000" fill="hold"/>
                                        <p:tgtEl>
                                          <p:spTgt spid="6145">
                                            <p:txEl>
                                              <p:pRg st="11" end="11"/>
                                            </p:txEl>
                                          </p:spTgt>
                                        </p:tgtEl>
                                        <p:attrNameLst>
                                          <p:attrName>ppt_x</p:attrName>
                                        </p:attrNameLst>
                                      </p:cBhvr>
                                      <p:tavLst>
                                        <p:tav tm="0">
                                          <p:val>
                                            <p:strVal val="#ppt_x-.2"/>
                                          </p:val>
                                        </p:tav>
                                        <p:tav tm="100000">
                                          <p:val>
                                            <p:strVal val="#ppt_x"/>
                                          </p:val>
                                        </p:tav>
                                      </p:tavLst>
                                    </p:anim>
                                    <p:anim calcmode="lin" valueType="num">
                                      <p:cBhvr>
                                        <p:cTn id="63" dur="1000" fill="hold"/>
                                        <p:tgtEl>
                                          <p:spTgt spid="6145">
                                            <p:txEl>
                                              <p:pRg st="11" end="11"/>
                                            </p:txEl>
                                          </p:spTgt>
                                        </p:tgtEl>
                                        <p:attrNameLst>
                                          <p:attrName>ppt_y</p:attrName>
                                        </p:attrNameLst>
                                      </p:cBhvr>
                                      <p:tavLst>
                                        <p:tav tm="0">
                                          <p:val>
                                            <p:strVal val="#ppt_y"/>
                                          </p:val>
                                        </p:tav>
                                        <p:tav tm="100000">
                                          <p:val>
                                            <p:strVal val="#ppt_y"/>
                                          </p:val>
                                        </p:tav>
                                      </p:tavLst>
                                    </p:anim>
                                    <p:animEffect transition="in" filter="wipe(right)" prLst="gradientSize: 0.1">
                                      <p:cBhvr>
                                        <p:cTn id="64" dur="1000"/>
                                        <p:tgtEl>
                                          <p:spTgt spid="6145">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69" name="Rectangle 1"/>
          <p:cNvSpPr>
            <a:spLocks noChangeArrowheads="1"/>
          </p:cNvSpPr>
          <p:nvPr/>
        </p:nvSpPr>
        <p:spPr bwMode="auto">
          <a:xfrm>
            <a:off x="683568" y="1052736"/>
            <a:ext cx="7855035" cy="341632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我每天照样上学</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下学</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每天匆匆做作业</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复习功课</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只</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是偶尔瞥一眼桌角那瓶中的花蕾</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它好像不愿开放</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一副很</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疲惫的样子。这样不觉过了十几天</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等我再瞥它时</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哎呀</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它</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已经蔫了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我这才猛然想起</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那天插到瓶子里时根本就没有</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给它加水</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我不禁感到歉然。不过</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我庆幸我没有把这花蕾</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扔到窗外去</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因为奇迹就在这几天以后发生了。</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3943</Words>
  <Application>Kingsoft Office WPP</Application>
  <PresentationFormat>全屏显示(4:3)</PresentationFormat>
  <Paragraphs>196</Paragraphs>
  <Slides>21</Slides>
  <Notes>0</Notes>
  <HiddenSlides>0</HiddenSlides>
  <MMClips>0</MMClips>
  <ScaleCrop>false</ScaleCrop>
  <HeadingPairs>
    <vt:vector size="4" baseType="variant">
      <vt:variant>
        <vt:lpstr>主题</vt:lpstr>
      </vt:variant>
      <vt:variant>
        <vt:i4>1</vt:i4>
      </vt:variant>
      <vt:variant>
        <vt:lpstr>幻灯片标题</vt:lpstr>
      </vt:variant>
      <vt:variant>
        <vt:i4>21</vt:i4>
      </vt:variant>
    </vt:vector>
  </HeadingPairs>
  <TitlesOfParts>
    <vt:vector size="22" baseType="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Administrator</cp:lastModifiedBy>
  <cp:revision>语文备课大师【全免费】</cp:revision>
  <dcterms:created xsi:type="dcterms:W3CDTF">2015-11-21T07:20:00Z</dcterms:created>
  <dcterms:modified xsi:type="dcterms:W3CDTF">2017-02-07T07:29:18Z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y fmtid="{64440492-4C8B-11D1-8B70-080036B11A03}" pid="4">
    <vt:lpwstr>语文备课大师【全免费】</vt:lpwstr>
  </property>
</Properties>
</file>