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59" r:id="rId8"/>
    <p:sldId id="260" r:id="rId9"/>
    <p:sldId id="257" r:id="rId10"/>
    <p:sldId id="265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102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2017/4/8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97497" y="168442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口语交际</a:t>
            </a:r>
            <a:br>
              <a:rPr lang="zh-CN" altLang="en-US" b="1" dirty="0">
                <a:solidFill>
                  <a:srgbClr val="FF0000"/>
                </a:solidFill>
              </a:rPr>
            </a:br>
            <a:r>
              <a:rPr lang="zh-CN" altLang="en-US" dirty="0" smtClean="0">
                <a:solidFill>
                  <a:srgbClr val="FF0000"/>
                </a:solidFill>
              </a:rPr>
              <a:t>我</a:t>
            </a:r>
            <a:r>
              <a:rPr lang="zh-CN" altLang="en-US" dirty="0">
                <a:solidFill>
                  <a:srgbClr val="FF0000"/>
                </a:solidFill>
              </a:rPr>
              <a:t>来问，你来答</a:t>
            </a:r>
            <a:br>
              <a:rPr lang="zh-CN" altLang="en-US" dirty="0">
                <a:solidFill>
                  <a:srgbClr val="FF0000"/>
                </a:solidFill>
              </a:rPr>
            </a:br>
            <a:r>
              <a:rPr lang="zh-CN" altLang="en-US" dirty="0">
                <a:solidFill>
                  <a:srgbClr val="FF0000"/>
                </a:solidFill>
              </a:rPr>
              <a:t/>
            </a:r>
            <a:br>
              <a:rPr lang="zh-CN" altLang="en-US" dirty="0">
                <a:solidFill>
                  <a:srgbClr val="FF0000"/>
                </a:solidFill>
              </a:rPr>
            </a:br>
            <a:r>
              <a:rPr lang="zh-CN" altLang="en-US" dirty="0">
                <a:solidFill>
                  <a:srgbClr val="FF0000"/>
                </a:solidFill>
              </a:rPr>
              <a:t>课件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4517673376206781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318782"/>
            <a:ext cx="12315038" cy="74997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243119" y="4446165"/>
            <a:ext cx="5670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285064" y="2961314"/>
            <a:ext cx="6669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学习使用提问用语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77082" y="6488668"/>
            <a:ext cx="3914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伊通镇第五小学后范小学         吴世苹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5118" y="1890943"/>
            <a:ext cx="9348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小组内的同学轮流提问题，轮流回答。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36342" y="914400"/>
            <a:ext cx="935706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</a:rPr>
              <a:t>什么</a:t>
            </a:r>
            <a:endParaRPr lang="en-US" altLang="zh-CN" sz="72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8000" b="1" dirty="0" smtClean="0">
                <a:solidFill>
                  <a:srgbClr val="FF0000"/>
                </a:solidFill>
              </a:rPr>
              <a:t>为什么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2571" y="1171852"/>
            <a:ext cx="782122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         吗</a:t>
            </a:r>
            <a:endParaRPr lang="en-US" altLang="zh-CN" sz="80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8000" b="1" dirty="0" smtClean="0">
                <a:solidFill>
                  <a:srgbClr val="FF0000"/>
                </a:solidFill>
              </a:rPr>
              <a:t>         呢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8485" y="1109709"/>
            <a:ext cx="884216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几</a:t>
            </a:r>
            <a:endParaRPr lang="en-US" altLang="zh-CN" sz="80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7200" b="1" dirty="0" smtClean="0">
                <a:solidFill>
                  <a:srgbClr val="FF0000"/>
                </a:solidFill>
              </a:rPr>
              <a:t>多少</a:t>
            </a:r>
            <a:endParaRPr lang="zh-CN" altLang="en-US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67161" y="1447060"/>
            <a:ext cx="773245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 smtClean="0">
                <a:solidFill>
                  <a:srgbClr val="FF0000"/>
                </a:solidFill>
              </a:rPr>
              <a:t>哪里</a:t>
            </a:r>
            <a:endParaRPr lang="zh-CN" altLang="en-US" sz="13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620" y="545284"/>
            <a:ext cx="10452683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试着用这些词语来提问题。</a:t>
            </a:r>
            <a:endParaRPr lang="en-US" altLang="zh-CN" sz="4000" b="1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6600" b="1" dirty="0" smtClean="0">
                <a:solidFill>
                  <a:srgbClr val="FF0000"/>
                </a:solidFill>
              </a:rPr>
              <a:t>        谁           谁的</a:t>
            </a:r>
            <a:endParaRPr lang="en-US" altLang="zh-CN" sz="66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zh-CN" altLang="en-US" sz="6000" b="1" dirty="0" smtClean="0">
                <a:solidFill>
                  <a:srgbClr val="FF0000"/>
                </a:solidFill>
              </a:rPr>
              <a:t>       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r>
              <a:rPr lang="en-US" altLang="zh-CN" sz="6000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怎么        怎么样</a:t>
            </a:r>
            <a:endParaRPr lang="en-US" altLang="zh-CN" sz="60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61942" y="1282369"/>
            <a:ext cx="5844870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</a:rPr>
              <a:t>会不会       </a:t>
            </a:r>
            <a:endParaRPr lang="en-US" altLang="zh-CN" sz="9600" b="1" dirty="0" smtClean="0">
              <a:solidFill>
                <a:srgbClr val="FF0000"/>
              </a:solidFill>
            </a:endParaRPr>
          </a:p>
          <a:p>
            <a:endParaRPr lang="en-US" altLang="zh-CN" sz="9600" b="1" dirty="0" smtClean="0">
              <a:solidFill>
                <a:srgbClr val="FF0000"/>
              </a:solidFill>
            </a:endParaRPr>
          </a:p>
          <a:p>
            <a:r>
              <a:rPr lang="zh-CN" altLang="en-US" sz="9600" b="1" dirty="0" smtClean="0">
                <a:solidFill>
                  <a:srgbClr val="FF0000"/>
                </a:solidFill>
              </a:rPr>
              <a:t>有没有</a:t>
            </a:r>
            <a:endParaRPr lang="zh-CN" altLang="en-US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0427" y="1571348"/>
            <a:ext cx="9534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             是不是</a:t>
            </a:r>
            <a:endParaRPr lang="en-US" altLang="zh-CN" sz="5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sz="5400" b="1" dirty="0" smtClean="0">
                <a:solidFill>
                  <a:srgbClr val="FF0000"/>
                </a:solidFill>
              </a:rPr>
              <a:t>             是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……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吗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4816" y="1180730"/>
            <a:ext cx="8202967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如果对方没有听懂，就换一种问法。</a:t>
            </a:r>
            <a:endParaRPr lang="en-US" altLang="zh-CN" sz="44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110</Words>
  <Application>Microsoft Office PowerPoint</Application>
  <PresentationFormat>自定义</PresentationFormat>
  <Paragraphs>42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口语交际 我来问，你来答  课件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xbany</cp:lastModifiedBy>
  <cp:revision>17</cp:revision>
  <dcterms:created xsi:type="dcterms:W3CDTF">2017-03-23T03:44:38Z</dcterms:created>
  <dcterms:modified xsi:type="dcterms:W3CDTF">2017-04-08T13:23:12Z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