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6" r:id="rId3"/>
    <p:sldId id="320" r:id="rId4"/>
    <p:sldId id="363" r:id="rId5"/>
    <p:sldId id="328" r:id="rId6"/>
    <p:sldId id="340" r:id="rId7"/>
    <p:sldId id="366" r:id="rId8"/>
    <p:sldId id="365" r:id="rId9"/>
    <p:sldId id="372" r:id="rId10"/>
    <p:sldId id="373" r:id="rId11"/>
    <p:sldId id="371" r:id="rId12"/>
    <p:sldId id="370" r:id="rId13"/>
    <p:sldId id="374" r:id="rId14"/>
    <p:sldId id="377" r:id="rId15"/>
    <p:sldId id="376" r:id="rId16"/>
    <p:sldId id="30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31840" y="76470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古代诗歌五首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1960" y="141277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游山西村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Desktop\t01a603aa174b71fb5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23728" y="1988840"/>
            <a:ext cx="5544616" cy="338437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理解诗意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412776"/>
            <a:ext cx="91440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043608" y="1844824"/>
            <a:ext cx="691276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品读第三、第四句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整体初说诗句的意思。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重点理解“山重水复”和“柳暗花明”。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体会诗人此刻的心情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并读出两种不同的心情。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读资料袋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了解诗人相关背景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领悟诗句所蕴含的哲理。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E:\PPT素材总集\PPT高精图库\PPT-bg 精制背景图1500张\4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1052736"/>
            <a:ext cx="813690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331640" y="1268760"/>
            <a:ext cx="7236296" cy="428527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诗中“山重水复疑无路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柳暗花明又一村”两句乃是一联脍炙人口的千古名句。它的妙处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不仅在善于描写难状之景以及对仗的工巧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而是在于“等闲语言变瑰奇”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出语自然天成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又富于哲理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耐人咀嚼。但七年级学生却不易领悟诗中暗含的哲理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为了突破这一难点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教学中我借助课件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链接了陆游一生的坎坷经历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引导学生了解陆游一次又一次被罢官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一次又一次遭受挫折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却始终心存希望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矢志不渝的坚定信念。再回到诗句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水到渠成地交流出诗中的哲理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那就是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面对困境和挫折时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我们应该保有正确的态度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心存希望、坚持不懈、永不言弃、奋发前行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6"/>
            <a:ext cx="223224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品评语言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908720"/>
            <a:ext cx="91440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827584" y="836712"/>
            <a:ext cx="705678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读资料袋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出示资料袋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陆游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岁就定下报国之志。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岁礼部考试名列第一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遭投降派打击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被除名。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岁左右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受朝廷重用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北伐失利后被削职还乡。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岁任参议官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因其他官员的诽谤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被罢官。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岁最后一次任史官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又因痛诉时局黑暗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再次被罢官。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岁诗人仍不忘“收复中原”的大志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留下诗句“王师北定中原日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家祭无忘告乃翁”。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45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45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6"/>
            <a:ext cx="223224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品评语言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2" name="Picture 2" descr="C:\Users\Administrator\Desktop\课件图片\QQ截图2016112708033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908720"/>
            <a:ext cx="8496944" cy="5184576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683568" y="866725"/>
            <a:ext cx="792088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①了解诗人相关背景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领悟诗句所蕴含的哲理。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结合诗人的处境、坎坷来谈。例如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诗人陆游一次又一次被罢官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一次又一次遭受挫折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就好像诗中所写的到了“山重水复疑无路”的境地。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赞美陆游的心境。在人生的道路上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陆游一次又一次跌倒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一次又一次遭受挫折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面对这样的困境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陆游是怎样做的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他始终心存希望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相信总有一天会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柳暗花明又一村。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这两句诗仅仅是在写景吗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原来写的是生活的哲理呀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告诉我们在面对困境的时候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要怎样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6"/>
            <a:ext cx="223224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品评语言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625" name="Picture 1" descr="C:\Users\Administrator\Desktop\课件图片\QQ截图2016112610190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836712"/>
            <a:ext cx="9144000" cy="5400600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67544" y="1211560"/>
            <a:ext cx="835292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联系生活实际谈感受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学会运用“山重水复疑无路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柳暗花明又一村”造句。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:a.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当我们遇到困难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心灰意冷时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我们就可以给自己鼓鼓劲儿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说“山重水复疑无路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柳暗花明又一村”。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当我们的同学遇到困难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垂头丧气时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我们也可以用这两句诗来鼓励同学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那就是“山重水复疑无路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柳暗花明又一村”。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当我们正视困难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不断努力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走出困境的那一瞬间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我们也可以感叹这真像是“山重水复疑无路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柳暗花明又一村啊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③是啊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同学们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在我们平时的学习、生活中也会遇到各种各样的困难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这就是诗人要与我们分享的“山重水复疑无路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柳暗花明又一村”的境界。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79712" y="1556792"/>
            <a:ext cx="5904656" cy="345638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4459" y="4077072"/>
            <a:ext cx="2089541" cy="17281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2" name="Picture 1" descr="C:\Users\Administrator\AppData\Roaming\Tencent\Users\1037696216\QQ\WinTemp\RichOle\DQO7SRGV129$P%(){G%_YE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132856"/>
            <a:ext cx="4681087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484784"/>
            <a:ext cx="8136904" cy="3960440"/>
          </a:xfrm>
          <a:prstGeom prst="roundRect">
            <a:avLst>
              <a:gd name="adj" fmla="val 10006"/>
            </a:avLst>
          </a:prstGeom>
          <a:solidFill>
            <a:srgbClr val="92D05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11560" y="1686000"/>
            <a:ext cx="5076056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南宋著名诗人陆游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曾任隆兴府通判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因极力推助北伐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被罢官。诗人回归故里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内心郁闷。对照官场的伪诈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他更感受到乡间生活的淳朴自然。但他并未丧失信心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深信总有一天会重新为国出力。这种心境与游境相吻合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于是两相交涉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产生了流传千古的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游山西村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3314" name="Picture 2" descr="C:\Users\Administrator\Desktop\t0188b5069ce0dd0c8a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40153" y="1844824"/>
            <a:ext cx="216024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556792"/>
            <a:ext cx="8136904" cy="3744416"/>
          </a:xfrm>
          <a:prstGeom prst="roundRect">
            <a:avLst>
              <a:gd name="adj" fmla="val 10006"/>
            </a:avLst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936" y="6926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1628800"/>
            <a:ext cx="56886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陆游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(1125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1210),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字务观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号放翁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越州山阴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今浙江绍兴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宋代爱国诗人。他出生于北宋末年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一生处于国家动乱、人民苦难的严重关头。他能文能武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主张抗金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收复失地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写下许多忧国忧民的诗篇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是一位受人敬仰的爱国诗人。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Picture 1" descr="C:\Users\Administrator\Desktop\t010d7812ad8e37fd6a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01" y="1988840"/>
            <a:ext cx="1800200" cy="308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628800"/>
            <a:ext cx="8496944" cy="36004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4355976" y="40466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592" y="220486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《游山西村》是一首朴实自然的山村记游诗。诗人用真挚的感情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明朗的笔调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描绘了山村景物和农家习俗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生活气息十分浓郁。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5" name="Picture 1" descr="C:\Users\Administrator\Desktop\QQ截图201612091705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492896"/>
            <a:ext cx="2376264" cy="1895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8" descr="D:\Documents\Scrshot\2015-12-11_1627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412776"/>
            <a:ext cx="864096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995936" y="8367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55576" y="1772816"/>
            <a:ext cx="7560840" cy="2954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这首诗写于宋孝宗乾道三年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(1167)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初春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在此之前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陆游曾任隆兴府通判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因为极力支持张浚北伐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被投降派劾以“交结台谏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鼓唱是非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力说张浚用兵”的罪名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罢官闲居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住在山阴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今浙江绍兴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镜湖的三山乡。诗人心中当然愤愤不平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对照诈伪的官场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于家乡淳朴的生活自然会产生无限的欣慰之情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诗题中“山西村”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指三山乡西边的村落。诗中记叙了当地的风俗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饶有兴味。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2" name="Picture 2" descr="C:\Users\Administrator\课件图12\花边21\QQ截图201603231939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980728"/>
            <a:ext cx="7128791" cy="4896544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259632" y="1506388"/>
            <a:ext cx="5688632" cy="27970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自由读古诗二到三遍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注意读准字音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读通诗句。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认读生字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在理解运用中识记生字。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师范读。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生配乐练读。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92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260648"/>
            <a:ext cx="7056784" cy="6264696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691680" y="1268760"/>
            <a:ext cx="9144000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在吟诵中感受古诗的节奏和韵味。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莫笑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农家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腊酒浑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丰年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留客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足鸡豚。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山重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疑无路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柳暗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又一村。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箫鼓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追随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春社近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衣冠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简朴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古风存。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从今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若许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闲乘月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拄仗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夜叩门。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1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1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1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26064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26064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感知古诗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69" name="Picture 1" descr="C:\Users\Administrator\Desktop\课件图片\QQ截图20160911164247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2475" y="1268759"/>
            <a:ext cx="7639050" cy="4680521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403648" y="1988840"/>
            <a:ext cx="6300192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这首诗我们反反复复读了这么多遍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你们感受到诗人这一趟山西村之游的心情如何呀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怀疑、着急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高兴、惊喜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理解诗意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611560" y="980728"/>
            <a:ext cx="7992888" cy="453650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83568" y="1052736"/>
            <a:ext cx="7992888" cy="41929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让我们跟着诗人一起来到山西村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看看那儿的农家是怎样待客的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品读第一第二句。重点理解“莫笑”和“足”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体会农家的热情、好客。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链接丰年的场景。朗诵第一、第二句。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因为古诗跨越时空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距今年代久远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诗中所描绘的场景和民俗民情学生一时难于理解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为了突破这一难点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我结合诗意和当地民俗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利用课件中的图片和音乐的配合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渲染出诗中描绘的淳朴好客的民风以及农家丰年的喜悦心情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把学生带入诗中的意境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既丰富了学生的认识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又更深一层地感受到了农家的热情及丰收的喜悦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体会出诗人当时的心情。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2100</Words>
  <Application>Kingsoft Office WPP</Application>
  <PresentationFormat>全屏显示(4:3)</PresentationFormat>
  <Paragraphs>97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171</cp:revision>
  <dcterms:created xsi:type="dcterms:W3CDTF">2015-11-21T07:20:00Z</dcterms:created>
  <dcterms:modified xsi:type="dcterms:W3CDTF">2017-02-07T02:45:52Z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