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523" r:id="rId3"/>
    <p:sldId id="1128" r:id="rId5"/>
    <p:sldId id="1129" r:id="rId6"/>
    <p:sldId id="1130" r:id="rId7"/>
    <p:sldId id="1131" r:id="rId8"/>
    <p:sldId id="1135" r:id="rId9"/>
    <p:sldId id="1134" r:id="rId10"/>
    <p:sldId id="1133" r:id="rId11"/>
    <p:sldId id="1136" r:id="rId12"/>
  </p:sldIdLst>
  <p:sldSz cx="9144000" cy="5143500" type="screen16x9"/>
  <p:notesSz cx="6858000" cy="9144000"/>
  <p:embeddedFontLst>
    <p:embeddedFont>
      <p:font typeface="黑体" pitchFamily="49" charset="-122"/>
      <p:regular r:id="rId17"/>
    </p:embeddedFont>
    <p:embeddedFont>
      <p:font typeface="楷体" pitchFamily="49" charset="-122"/>
      <p:regular r:id="rId18"/>
    </p:embeddedFont>
    <p:embeddedFont>
      <p:font typeface="Times New Roman" charset="0"/>
      <p:regular r:id="rId19"/>
    </p:embeddedFont>
    <p:embeddedFont>
      <p:font typeface="微软雅黑" charset="-122"/>
      <p:regular r:id="rId2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B050"/>
    <a:srgbClr val="FF0000"/>
    <a:srgbClr val="0000FF"/>
    <a:srgbClr val="0066FF"/>
    <a:srgbClr val="A38302"/>
    <a:srgbClr val="FEFCDE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60" d="100"/>
          <a:sy n="60" d="100"/>
        </p:scale>
        <p:origin x="-1134" y="-55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6" name="Picture 6"/>
          <p:cNvPicPr>
            <a:picLocks noChangeAspect="1" noChangeArrowheads="1"/>
          </p:cNvPicPr>
          <p:nvPr userDrawn="1"/>
        </p:nvPicPr>
        <p:blipFill>
          <a:blip r:embed="rId9" cstate="print"/>
          <a:srcRect l="5126" r="4079" b="21777"/>
          <a:stretch>
            <a:fillRect/>
          </a:stretch>
        </p:blipFill>
        <p:spPr bwMode="auto">
          <a:xfrm>
            <a:off x="1" y="4371950"/>
            <a:ext cx="9143999" cy="7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 userDrawn="1"/>
        </p:nvSpPr>
        <p:spPr>
          <a:xfrm flipH="1">
            <a:off x="0" y="123478"/>
            <a:ext cx="2771800" cy="216024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683568" y="123478"/>
            <a:ext cx="538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习作</a:t>
            </a:r>
            <a:r>
              <a:rPr kumimoji="1" lang="zh-CN" altLang="en-US" sz="1200" baseline="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t01852d2fbe9458cf46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TextBox 48"/>
          <p:cNvSpPr txBox="1"/>
          <p:nvPr/>
        </p:nvSpPr>
        <p:spPr>
          <a:xfrm>
            <a:off x="3995936" y="2283718"/>
            <a:ext cx="1683794" cy="992579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  <a:effectLst>
            <a:softEdge rad="3175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itchFamily="49" charset="-122"/>
                <a:ea typeface="黑体" pitchFamily="49" charset="-122"/>
              </a:rPr>
              <a:t>习作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23086" y="123478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长春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三年级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8"/>
          <p:cNvSpPr/>
          <p:nvPr/>
        </p:nvSpPr>
        <p:spPr bwMode="auto">
          <a:xfrm>
            <a:off x="422135" y="69268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: 圆角 29"/>
          <p:cNvSpPr/>
          <p:nvPr/>
        </p:nvSpPr>
        <p:spPr bwMode="auto">
          <a:xfrm>
            <a:off x="952236" y="699541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: 圆角 30"/>
          <p:cNvSpPr/>
          <p:nvPr/>
        </p:nvSpPr>
        <p:spPr bwMode="auto">
          <a:xfrm>
            <a:off x="1475656" y="699542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内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: 圆角 30"/>
          <p:cNvSpPr/>
          <p:nvPr/>
        </p:nvSpPr>
        <p:spPr bwMode="auto">
          <a:xfrm>
            <a:off x="1971096" y="699542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容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9" y="1347614"/>
            <a:ext cx="4064000" cy="304800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140044" y="2283718"/>
            <a:ext cx="4752436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扩写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荒岛日记</a:t>
            </a:r>
            <a:r>
              <a:rPr kumimoji="1"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kumimoji="1" lang="zh-CN" altLang="en-US" sz="2800" b="1" dirty="0" smtClean="0">
                <a:latin typeface="楷体" pitchFamily="49" charset="-122"/>
                <a:ea typeface="楷体" pitchFamily="49" charset="-122"/>
              </a:rPr>
              <a:t>中喜欢的片段。</a:t>
            </a:r>
            <a:endParaRPr kumimoji="1"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 Box 42"/>
          <p:cNvSpPr txBox="1"/>
          <p:nvPr/>
        </p:nvSpPr>
        <p:spPr>
          <a:xfrm>
            <a:off x="395536" y="987574"/>
            <a:ext cx="8208912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扩写：就是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给简单的句子加上修饰的成分，就是使它表达的意思更具体、更形象、更生动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2.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认真读原文，多找几个扩写点，多问几个为什么。合理想象人物的语言、动作、内心活动。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3.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扩写时把自己当成鲁滨逊，能帮助我们更好的想象。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71550"/>
            <a:ext cx="8028384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有新鲜感的语句往往是生动的、吸引人的、有个性的，要想办法用上有新鲜感的词语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写完习作后，注意先读一读自己的习作，把描写人物动作的词句用彩色笔画出来。然后读一读同学的习作，用三角号标出场面描写生动的段落。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lvl="0">
              <a:lnSpc>
                <a:spcPct val="150000"/>
              </a:lnSpc>
              <a:spcBef>
                <a:spcPct val="0"/>
              </a:spcBef>
            </a:pPr>
            <a:endParaRPr lang="zh-CN" altLang="en-US" sz="1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8"/>
          <p:cNvSpPr/>
          <p:nvPr/>
        </p:nvSpPr>
        <p:spPr bwMode="auto">
          <a:xfrm>
            <a:off x="446428" y="465516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: 圆角 29"/>
          <p:cNvSpPr/>
          <p:nvPr/>
        </p:nvSpPr>
        <p:spPr bwMode="auto">
          <a:xfrm>
            <a:off x="976529" y="472374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作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: 圆角 30"/>
          <p:cNvSpPr/>
          <p:nvPr/>
        </p:nvSpPr>
        <p:spPr bwMode="auto">
          <a:xfrm>
            <a:off x="1499949" y="47237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范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: 圆角 30"/>
          <p:cNvSpPr/>
          <p:nvPr/>
        </p:nvSpPr>
        <p:spPr bwMode="auto">
          <a:xfrm>
            <a:off x="1995389" y="472375"/>
            <a:ext cx="444161" cy="40124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</a:t>
            </a:r>
            <a:endParaRPr lang="zh-CN" altLang="en-US" sz="21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1491630"/>
            <a:ext cx="813690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鲁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滨逊经过百般努力回到了自己的家乡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但是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他的爸爸妈妈都去世了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他非常难过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于是他便回去经营他的庄园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他努力经营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很快他便成百万富翁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他以为自己能适应家乡的生活，可是他却看透了人们的勾心斗角，又开始了自己的冒险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鲁宾逊坐着小木船来到了又一个荒无人烟的小岛上</a:t>
            </a:r>
            <a:r>
              <a:rPr lang="en-US" altLang="zh-CN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b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b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03848" y="915566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荒岛日记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27534"/>
            <a:ext cx="85689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随着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船一路航行，在一个天气晴朗的日子里，鲁摈逊睡在甲板上，叹息着自己的悲哀。忽然一阵风吹来，这风犹如寒冷的冰剑直插骨肉。顷刻，天空乌云密布，随至而来的便是狂风暴雨船在水中摇曳，船在水中，就像一片叶子在狂风中的情行。时间流逝，狂风始终没有减弱，狂风把他们扇偏了航道。不知什么时候，鲁滨逊从昏迷状态中醒来，风已经停了。船也回到了正确的航道。鲁滨逊跪在甲板上祈祷，祈祷上帝给他一次生命，不要抛弃。随后的几个月里，天空万里无云。又过了一个月，鲁滨逊终于到达了他自己的“王国”。</a:t>
            </a:r>
            <a:b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z="2400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43486"/>
            <a:ext cx="83894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鲁宾逊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看了看阴森森的小岛，心里不时得哆嗦，绕着小岛走了一圈又一圈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b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突然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，一个黑影出现在了鲁宾逊身后，但他一点儿也没有察觉到。鲁宾逊猛一回头，惊慌失措地发现了有一个野人在跟他，当时，鲁宾逊惊叫起来：“呀！你是谁？”</a:t>
            </a:r>
            <a:b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那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野人艰难地但很有礼貌地把话说了出来：“你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好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，我是这个小岛唯一的居民，非常欢迎你的到来。”鲁宾逊非常勇敢地说：“好吧，让我考虑一下我该不该留下来。”</a:t>
            </a:r>
            <a:b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339502"/>
            <a:ext cx="8496944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r>
              <a:rPr lang="zh-CN" altLang="en-US" dirty="0" smtClean="0"/>
              <a:t>            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鲁宾逊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借助手势，和野人说了好一阵子的话。终于，他留了下来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b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夜晚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，天渐渐凉了起来，鲁宾逊和野人分工合作。房子好不容易搭好了，鲁宾逊和野人一同住进了房子里。他们倾听着狂风怒吼声，不时夹杂着一阵阵恐怖的鬼哭狼嚎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b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毫不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容易熬到了早晨，鲁宾逊和野人睁开朦胧的眼睛，突然发现一大群鳄鱼向鲁宾逊和野人爬去。这群鳄鱼竟然既会潜水，又能适应陆地！因为太着急，鲁宾逊和野人都爬上了又粗又壮的大树，可没有想到鳄鱼们团结一致，一起摇动粗大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99542"/>
            <a:ext cx="84969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树干，向鲁宾逊发动攻击。野人不顾个人安危，一下跃到地上，用石头狠命地砸向鳄鱼。他们和鳄鱼进行了一场生死搏斗，最后只有鲁宾逊一个人活了下来，而野人竟为了救他而牺牲了。鲁宾逊抱着野人痛苦了一场，久久地站在野人的墓碑前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b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中午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时分，太阳当空，野人的墓碑格外耀眼。鲁宾逊看了看小木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船，“嗯？小木船去哪儿了？”他自言自语，“应该是被鳄鱼咬坏了吧。”</a:t>
            </a:r>
            <a:b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鲁宾逊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又重新做了一条小木船，继续进行着他漫长的旅行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1296</Words>
  <Application>WPS 演示</Application>
  <PresentationFormat>全屏显示(16:9)</PresentationFormat>
  <Paragraphs>51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 </vt:lpstr>
      <vt:lpstr>宋体 </vt:lpstr>
      <vt:lpstr>黑体</vt:lpstr>
      <vt:lpstr>楷体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98</cp:revision>
  <dcterms:created xsi:type="dcterms:W3CDTF">2017-03-17T02:28:00Z</dcterms:created>
  <dcterms:modified xsi:type="dcterms:W3CDTF">2019-01-08T05:21:41Z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