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0">
  <p:sldMasterIdLst>
    <p:sldMasterId id="2147483648" r:id="rId1"/>
  </p:sldMasterIdLst>
  <p:notesMasterIdLst>
    <p:notesMasterId r:id="rId7"/>
  </p:notesMasterIdLst>
  <p:sldIdLst>
    <p:sldId id="278" r:id="rId3"/>
    <p:sldId id="276" r:id="rId4"/>
    <p:sldId id="277" r:id="rId5"/>
    <p:sldId id="279" r:id="rId6"/>
    <p:sldId id="281" r:id="rId8"/>
    <p:sldId id="282" r:id="rId9"/>
    <p:sldId id="283" r:id="rId10"/>
    <p:sldId id="284" r:id="rId11"/>
    <p:sldId id="286" r:id="rId12"/>
    <p:sldId id="287" r:id="rId13"/>
    <p:sldId id="294" r:id="rId14"/>
    <p:sldId id="288" r:id="rId15"/>
    <p:sldId id="289" r:id="rId16"/>
    <p:sldId id="290" r:id="rId17"/>
    <p:sldId id="291" r:id="rId18"/>
    <p:sldId id="292" r:id="rId19"/>
    <p:sldId id="293" r:id="rId20"/>
  </p:sldIdLst>
  <p:sldSz cx="9144000" cy="6858000" type="screen4x3"/>
  <p:notesSz cx="6858000" cy="9144000"/>
  <p:defaultTextStyle>
    <a:lvl1pPr marL="0" indent="0" algn="l" rtl="0" eaLnBrk="1" fontAlgn="base" latinLnBrk="1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baseline="0">
        <a:solidFill>
          <a:schemeClr val="dk1"/>
        </a:solidFill>
        <a:latin typeface="Arial" panose="020B0604020202020204" pitchFamily="34" charset="0"/>
        <a:ea typeface="宋体" panose="02010600030101010101" pitchFamily="2" charset="-122"/>
        <a:sym typeface="Arial" panose="020B0604020202020204" pitchFamily="34" charset="0"/>
      </a:defRPr>
    </a:lvl1pPr>
    <a:lvl2pPr marL="457200" indent="0" algn="l" rtl="0" eaLnBrk="1" fontAlgn="base" latinLnBrk="1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baseline="0">
        <a:solidFill>
          <a:schemeClr val="dk1"/>
        </a:solidFill>
        <a:latin typeface="Arial" panose="020B0604020202020204" pitchFamily="34" charset="0"/>
        <a:ea typeface="宋体" panose="02010600030101010101" pitchFamily="2" charset="-122"/>
        <a:sym typeface="Arial" panose="020B0604020202020204" pitchFamily="34" charset="0"/>
      </a:defRPr>
    </a:lvl2pPr>
    <a:lvl3pPr marL="914400" indent="0" algn="l" rtl="0" eaLnBrk="1" fontAlgn="base" latinLnBrk="1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baseline="0">
        <a:solidFill>
          <a:schemeClr val="dk1"/>
        </a:solidFill>
        <a:latin typeface="Arial" panose="020B0604020202020204" pitchFamily="34" charset="0"/>
        <a:ea typeface="宋体" panose="02010600030101010101" pitchFamily="2" charset="-122"/>
        <a:sym typeface="Arial" panose="020B0604020202020204" pitchFamily="34" charset="0"/>
      </a:defRPr>
    </a:lvl3pPr>
    <a:lvl4pPr marL="1371600" indent="0" algn="l" rtl="0" eaLnBrk="1" fontAlgn="base" latinLnBrk="1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baseline="0">
        <a:solidFill>
          <a:schemeClr val="dk1"/>
        </a:solidFill>
        <a:latin typeface="Arial" panose="020B0604020202020204" pitchFamily="34" charset="0"/>
        <a:ea typeface="宋体" panose="02010600030101010101" pitchFamily="2" charset="-122"/>
        <a:sym typeface="Arial" panose="020B0604020202020204" pitchFamily="34" charset="0"/>
      </a:defRPr>
    </a:lvl4pPr>
    <a:lvl5pPr marL="1828800" indent="0" algn="l" rtl="0" eaLnBrk="1" fontAlgn="base" latinLnBrk="1" hangingPunct="1">
      <a:lnSpc>
        <a:spcPct val="100000"/>
      </a:lnSpc>
      <a:spcBef>
        <a:spcPct val="0"/>
      </a:spcBef>
      <a:spcAft>
        <a:spcPct val="0"/>
      </a:spcAft>
      <a:buFontTx/>
      <a:buNone/>
      <a:defRPr sz="1800" b="0" i="0" u="none" baseline="0">
        <a:solidFill>
          <a:schemeClr val="dk1"/>
        </a:solidFill>
        <a:latin typeface="Arial" panose="020B0604020202020204" pitchFamily="34" charset="0"/>
        <a:ea typeface="宋体" panose="02010600030101010101" pitchFamily="2" charset="-122"/>
        <a:sym typeface="Arial" panose="020B0604020202020204" pitchFamily="34" charset="0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页眉占位符 1048676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/>
          <a:p>
            <a:pPr lvl="0"/>
            <a:endParaRPr lang="zh-CN" altLang="en-US" sz="1200"/>
          </a:p>
        </p:txBody>
      </p:sp>
      <p:sp>
        <p:nvSpPr>
          <p:cNvPr id="1048678" name="日期占位符 1048677"/>
          <p:cNvSpPr>
            <a:spLocks noGrp="1"/>
          </p:cNvSpPr>
          <p:nvPr>
            <p:ph type="dt" idx="1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/>
          <a:p>
            <a:pPr lvl="0" algn="r"/>
            <a:fld id="{566ABCEB-ACFC-4714-9973-3DA970169C29}" type="datetime1">
              <a:rPr lang="zh-CN" altLang="en-US" sz="1200"/>
            </a:fld>
            <a:endParaRPr lang="zh-CN" altLang="en-US" sz="1200"/>
          </a:p>
        </p:txBody>
      </p:sp>
      <p:sp>
        <p:nvSpPr>
          <p:cNvPr id="1048679" name="幻灯片图像占位符 10486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>
                <a:alpha val="100000"/>
              </a:srgbClr>
            </a:solidFill>
            <a:prstDash val="solid"/>
            <a:round/>
          </a:ln>
        </p:spPr>
        <p:txBody>
          <a:bodyPr lIns="91440" tIns="45720" rIns="91440" bIns="45720" anchor="ctr"/>
          <a:lstStyle/>
          <a:p/>
        </p:txBody>
      </p:sp>
      <p:sp>
        <p:nvSpPr>
          <p:cNvPr id="1048680" name="备注占位符 1048679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681" name="页脚占位符 1048680"/>
          <p:cNvSpPr>
            <a:spLocks noGrp="1"/>
          </p:cNvSpPr>
          <p:nvPr>
            <p:ph type="ftr" sz="quarter" idx="4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b"/>
          <a:lstStyle/>
          <a:p>
            <a:pPr lvl="0"/>
            <a:endParaRPr lang="zh-CN" altLang="en-US" sz="1200"/>
          </a:p>
        </p:txBody>
      </p:sp>
      <p:sp>
        <p:nvSpPr>
          <p:cNvPr id="1048682" name="灯片编号占位符 1048681"/>
          <p:cNvSpPr>
            <a:spLocks noGrp="1"/>
          </p:cNvSpPr>
          <p:nvPr>
            <p:ph type="sldNum" sz="quarter" idx="5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b"/>
          <a:lstStyle/>
          <a:p>
            <a:pPr lvl="0" algn="r"/>
            <a:fld id="{566ABCEB-ACFC-4714-9973-3DA970169C29}" type="slidenum">
              <a:rPr lang="zh-CN" altLang="en-US" sz="1200"/>
            </a:fld>
            <a:endParaRPr lang="zh-CN" altLang="en-US" sz="1200"/>
          </a:p>
        </p:txBody>
      </p:sp>
    </p:spTree>
  </p:cSld>
  <p:clrMap bg1="dk1" tx1="dk1" bg2="dk1" tx2="dk1" accent1="dk1" accent2="dk1" accent3="dk1" accent4="dk1" accent5="dk1" accent6="dk1" hlink="dk1" folHlink="dk1"/>
  <p:notesStyle>
    <a:lvl1pPr marL="0" indent="0" algn="l" rtl="0" eaLnBrk="1" fontAlgn="base" latinLnBrk="1" hangingPunct="1">
      <a:lnSpc>
        <a:spcPct val="100000"/>
      </a:lnSpc>
      <a:spcBef>
        <a:spcPct val="30000"/>
      </a:spcBef>
      <a:spcAft>
        <a:spcPct val="0"/>
      </a:spcAft>
      <a:buFontTx/>
      <a:buNone/>
      <a:defRPr sz="1200" b="0" i="0" u="none" baseline="0">
        <a:solidFill>
          <a:schemeClr val="dk1"/>
        </a:solidFill>
        <a:latin typeface="Arial" panose="020B0604020202020204" pitchFamily="34" charset="0"/>
        <a:sym typeface="Arial" panose="020B0604020202020204" pitchFamily="34" charset="0"/>
      </a:defRPr>
    </a:lvl1pPr>
    <a:lvl2pPr marL="457200" indent="0" algn="l" rtl="0" eaLnBrk="1" fontAlgn="base" latinLnBrk="1" hangingPunct="1">
      <a:lnSpc>
        <a:spcPct val="100000"/>
      </a:lnSpc>
      <a:spcBef>
        <a:spcPct val="30000"/>
      </a:spcBef>
      <a:spcAft>
        <a:spcPct val="0"/>
      </a:spcAft>
      <a:buFontTx/>
      <a:buNone/>
      <a:defRPr sz="1200" b="0" i="0" u="none" baseline="0">
        <a:solidFill>
          <a:schemeClr val="dk1"/>
        </a:solidFill>
        <a:latin typeface="Arial" panose="020B0604020202020204" pitchFamily="34" charset="0"/>
        <a:sym typeface="Arial" panose="020B0604020202020204" pitchFamily="34" charset="0"/>
      </a:defRPr>
    </a:lvl2pPr>
    <a:lvl3pPr marL="914400" indent="0" algn="l" rtl="0" eaLnBrk="1" fontAlgn="base" latinLnBrk="1" hangingPunct="1">
      <a:lnSpc>
        <a:spcPct val="100000"/>
      </a:lnSpc>
      <a:spcBef>
        <a:spcPct val="30000"/>
      </a:spcBef>
      <a:spcAft>
        <a:spcPct val="0"/>
      </a:spcAft>
      <a:buFontTx/>
      <a:buNone/>
      <a:defRPr sz="1200" b="0" i="0" u="none" baseline="0">
        <a:solidFill>
          <a:schemeClr val="dk1"/>
        </a:solidFill>
        <a:latin typeface="Arial" panose="020B0604020202020204" pitchFamily="34" charset="0"/>
        <a:sym typeface="Arial" panose="020B0604020202020204" pitchFamily="34" charset="0"/>
      </a:defRPr>
    </a:lvl3pPr>
    <a:lvl4pPr marL="1371600" indent="0" algn="l" rtl="0" eaLnBrk="1" fontAlgn="base" latinLnBrk="1" hangingPunct="1">
      <a:lnSpc>
        <a:spcPct val="100000"/>
      </a:lnSpc>
      <a:spcBef>
        <a:spcPct val="30000"/>
      </a:spcBef>
      <a:spcAft>
        <a:spcPct val="0"/>
      </a:spcAft>
      <a:buFontTx/>
      <a:buNone/>
      <a:defRPr sz="1200" b="0" i="0" u="none" baseline="0">
        <a:solidFill>
          <a:schemeClr val="dk1"/>
        </a:solidFill>
        <a:latin typeface="Arial" panose="020B0604020202020204" pitchFamily="34" charset="0"/>
        <a:sym typeface="Arial" panose="020B0604020202020204" pitchFamily="34" charset="0"/>
      </a:defRPr>
    </a:lvl4pPr>
    <a:lvl5pPr marL="1828800" indent="0" algn="l" rtl="0" eaLnBrk="1" fontAlgn="base" latinLnBrk="1" hangingPunct="1">
      <a:lnSpc>
        <a:spcPct val="100000"/>
      </a:lnSpc>
      <a:spcBef>
        <a:spcPct val="30000"/>
      </a:spcBef>
      <a:spcAft>
        <a:spcPct val="0"/>
      </a:spcAft>
      <a:buFontTx/>
      <a:buNone/>
      <a:defRPr sz="1200" b="0" i="0" u="none" baseline="0">
        <a:solidFill>
          <a:schemeClr val="dk1"/>
        </a:solidFill>
        <a:latin typeface="Arial" panose="020B0604020202020204" pitchFamily="34" charset="0"/>
        <a:sym typeface="Arial" panose="020B0604020202020204" pitchFamily="34" charset="0"/>
      </a:defRPr>
    </a:lvl5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幻灯片图像占位符 1048587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 lIns="91440" tIns="45720" rIns="91440" bIns="45720" anchor="t"/>
          <a:lstStyle/>
          <a:p/>
        </p:txBody>
      </p:sp>
      <p:sp>
        <p:nvSpPr>
          <p:cNvPr id="1048589" name="备注占位符 1048588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anchor="ctr"/>
          <a:lstStyle/>
          <a:p>
            <a:endParaRPr lang="zh-CN" altLang="en-US"/>
          </a:p>
        </p:txBody>
      </p:sp>
      <p:sp>
        <p:nvSpPr>
          <p:cNvPr id="1048590" name="矩形 1048589"/>
          <p:cNvSpPr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b"/>
          <a:lstStyle/>
          <a:p>
            <a:pPr lvl="0" algn="r">
              <a:buNone/>
            </a:pPr>
            <a:fld id="{566ABCEB-ACFC-4714-9973-3DA970169C29}" type="slidenum">
              <a:rPr lang="en-US" altLang="en-US" sz="1200">
                <a:latin typeface="Times New Roman" panose="02020603050405020304" pitchFamily="18" charset="0"/>
              </a:rPr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单击此处编辑母版标题样式</a:t>
            </a:r>
            <a:endParaRPr lang="zh-CN" altLang="en-US"/>
          </a:p>
        </p:txBody>
      </p:sp>
      <p:sp>
        <p:nvSpPr>
          <p:cNvPr id="104865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单击此处编辑母版副标题样式</a:t>
            </a:r>
            <a:endParaRPr lang="zh-CN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/>
            <a:fld id="{566ABCEB-ACFC-4714-9973-3DA970169C29}" type="datetime1">
              <a:rPr lang="zh-CN" altLang="en-US" sz="1400"/>
            </a:fld>
            <a:endParaRPr lang="zh-CN" altLang="en-US" sz="1400"/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r"/>
            <a:fld id="{566ABCEB-ACFC-4714-9973-3DA970169C29}" type="slidenum">
              <a:rPr lang="zh-CN" altLang="en-US" sz="1400"/>
            </a:fld>
            <a:endParaRPr lang="zh-CN" altLang="en-US" sz="1400"/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单击此处编辑母版标题样式</a:t>
            </a:r>
            <a:endParaRPr lang="zh-CN" altLang="en-US"/>
          </a:p>
        </p:txBody>
      </p:sp>
      <p:sp>
        <p:nvSpPr>
          <p:cNvPr id="1048674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单击此处编辑母版文本样式</a:t>
            </a:r>
            <a:endParaRPr lang="en-US" altLang="zh-CN" smtClean="0"/>
          </a:p>
          <a:p>
            <a:pPr lvl="1"/>
            <a:r>
              <a:rPr lang="en-US" altLang="zh-CN" smtClean="0"/>
              <a:t>第二级</a:t>
            </a:r>
            <a:endParaRPr lang="en-US" altLang="zh-CN" smtClean="0"/>
          </a:p>
          <a:p>
            <a:pPr lvl="2"/>
            <a:r>
              <a:rPr lang="en-US" altLang="zh-CN" smtClean="0"/>
              <a:t>第三级</a:t>
            </a:r>
            <a:endParaRPr lang="en-US" altLang="zh-CN" smtClean="0"/>
          </a:p>
          <a:p>
            <a:pPr lvl="3"/>
            <a:r>
              <a:rPr lang="en-US" altLang="zh-CN" smtClean="0"/>
              <a:t>第四级</a:t>
            </a:r>
            <a:endParaRPr lang="en-US" altLang="zh-CN" smtClean="0"/>
          </a:p>
          <a:p>
            <a:pPr lvl="4"/>
            <a:r>
              <a:rPr lang="en-US" altLang="zh-CN" smtClean="0"/>
              <a:t>第五级</a:t>
            </a:r>
            <a:endParaRPr lang="en-US" altLang="zh-CN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/>
            <a:fld id="{566ABCEB-ACFC-4714-9973-3DA970169C29}" type="datetime1">
              <a:rPr lang="zh-CN" altLang="en-US" sz="1400"/>
            </a:fld>
            <a:endParaRPr lang="zh-CN" altLang="en-US" sz="1400"/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r"/>
            <a:fld id="{566ABCEB-ACFC-4714-9973-3DA970169C29}" type="slidenum">
              <a:rPr lang="zh-CN" altLang="en-US" sz="1400"/>
            </a:fld>
            <a:endParaRPr lang="zh-CN" altLang="en-US" sz="1400"/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5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altLang="zh-CN" smtClean="0"/>
              <a:t>单击此处编辑母版标题样式</a:t>
            </a:r>
            <a:endParaRPr lang="zh-CN" altLang="en-US"/>
          </a:p>
        </p:txBody>
      </p:sp>
      <p:sp>
        <p:nvSpPr>
          <p:cNvPr id="1048676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单击此处编辑母版文本样式</a:t>
            </a:r>
            <a:endParaRPr lang="en-US" altLang="zh-CN" smtClean="0"/>
          </a:p>
          <a:p>
            <a:pPr lvl="1"/>
            <a:r>
              <a:rPr lang="en-US" altLang="zh-CN" smtClean="0"/>
              <a:t>第二级</a:t>
            </a:r>
            <a:endParaRPr lang="en-US" altLang="zh-CN" smtClean="0"/>
          </a:p>
          <a:p>
            <a:pPr lvl="2"/>
            <a:r>
              <a:rPr lang="en-US" altLang="zh-CN" smtClean="0"/>
              <a:t>第三级</a:t>
            </a:r>
            <a:endParaRPr lang="en-US" altLang="zh-CN" smtClean="0"/>
          </a:p>
          <a:p>
            <a:pPr lvl="3"/>
            <a:r>
              <a:rPr lang="en-US" altLang="zh-CN" smtClean="0"/>
              <a:t>第四级</a:t>
            </a:r>
            <a:endParaRPr lang="en-US" altLang="zh-CN" smtClean="0"/>
          </a:p>
          <a:p>
            <a:pPr lvl="4"/>
            <a:r>
              <a:rPr lang="en-US" altLang="zh-CN" smtClean="0"/>
              <a:t>第五级</a:t>
            </a:r>
            <a:endParaRPr lang="en-US" altLang="zh-CN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/>
            <a:fld id="{566ABCEB-ACFC-4714-9973-3DA970169C29}" type="datetime1">
              <a:rPr lang="zh-CN" altLang="en-US" sz="1400"/>
            </a:fld>
            <a:endParaRPr lang="zh-CN" altLang="en-US" sz="1400"/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r"/>
            <a:fld id="{566ABCEB-ACFC-4714-9973-3DA970169C29}" type="slidenum">
              <a:rPr lang="zh-CN" altLang="en-US" sz="1400"/>
            </a:fld>
            <a:endParaRPr lang="zh-CN" altLang="en-US" sz="1400"/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单击此处编辑母版标题样式</a:t>
            </a:r>
            <a:endParaRPr lang="zh-CN" altLang="en-US"/>
          </a:p>
        </p:txBody>
      </p:sp>
      <p:sp>
        <p:nvSpPr>
          <p:cNvPr id="10486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单击此处编辑母版文本样式</a:t>
            </a:r>
            <a:endParaRPr lang="en-US" altLang="zh-CN" smtClean="0"/>
          </a:p>
          <a:p>
            <a:pPr lvl="1"/>
            <a:r>
              <a:rPr lang="en-US" altLang="zh-CN" smtClean="0"/>
              <a:t>第二级</a:t>
            </a:r>
            <a:endParaRPr lang="en-US" altLang="zh-CN" smtClean="0"/>
          </a:p>
          <a:p>
            <a:pPr lvl="2"/>
            <a:r>
              <a:rPr lang="en-US" altLang="zh-CN" smtClean="0"/>
              <a:t>第三级</a:t>
            </a:r>
            <a:endParaRPr lang="en-US" altLang="zh-CN" smtClean="0"/>
          </a:p>
          <a:p>
            <a:pPr lvl="3"/>
            <a:r>
              <a:rPr lang="en-US" altLang="zh-CN" smtClean="0"/>
              <a:t>第四级</a:t>
            </a:r>
            <a:endParaRPr lang="en-US" altLang="zh-CN" smtClean="0"/>
          </a:p>
          <a:p>
            <a:pPr lvl="4"/>
            <a:r>
              <a:rPr lang="en-US" altLang="zh-CN" smtClean="0"/>
              <a:t>第五级</a:t>
            </a:r>
            <a:endParaRPr lang="en-US" altLang="zh-CN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/>
            <a:fld id="{566ABCEB-ACFC-4714-9973-3DA970169C29}" type="datetime1">
              <a:rPr lang="zh-CN" altLang="en-US" sz="1400"/>
            </a:fld>
            <a:endParaRPr lang="zh-CN" altLang="en-US" sz="1400"/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r"/>
            <a:fld id="{566ABCEB-ACFC-4714-9973-3DA970169C29}" type="slidenum">
              <a:rPr lang="zh-CN" altLang="en-US" sz="1400"/>
            </a:fld>
            <a:endParaRPr lang="zh-CN" altLang="en-US" sz="1400"/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Title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单击此处编辑母版标题样式</a:t>
            </a:r>
            <a:endParaRPr lang="zh-CN" altLang="en-US"/>
          </a:p>
        </p:txBody>
      </p:sp>
      <p:sp>
        <p:nvSpPr>
          <p:cNvPr id="1048657" name="Text Placeholder 2"/>
          <p:cNvSpPr>
            <a:spLocks noGrp="1"/>
          </p:cNvSpPr>
          <p:nvPr>
            <p:ph type="body" idx="1"/>
          </p:nvPr>
        </p:nvSpPr>
        <p:spPr>
          <a:xfrm>
            <a:off x="623887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altLang="zh-CN" smtClean="0"/>
              <a:t>单击此处编辑母版文本样式</a:t>
            </a:r>
            <a:endParaRPr lang="en-US" altLang="zh-CN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/>
            <a:fld id="{566ABCEB-ACFC-4714-9973-3DA970169C29}" type="datetime1">
              <a:rPr lang="zh-CN" altLang="en-US" sz="1400"/>
            </a:fld>
            <a:endParaRPr lang="zh-CN" altLang="en-US" sz="1400"/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r"/>
            <a:fld id="{566ABCEB-ACFC-4714-9973-3DA970169C29}" type="slidenum">
              <a:rPr lang="zh-CN" altLang="en-US" sz="1400"/>
            </a:fld>
            <a:endParaRPr lang="zh-CN" altLang="en-US" sz="1400"/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单击此处编辑母版标题样式</a:t>
            </a:r>
            <a:endParaRPr lang="zh-CN" altLang="en-US"/>
          </a:p>
        </p:txBody>
      </p:sp>
      <p:sp>
        <p:nvSpPr>
          <p:cNvPr id="1048659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altLang="zh-CN" smtClean="0"/>
              <a:t>单击此处编辑母版文本样式</a:t>
            </a:r>
            <a:endParaRPr lang="en-US" altLang="zh-CN" smtClean="0"/>
          </a:p>
          <a:p>
            <a:pPr lvl="1"/>
            <a:r>
              <a:rPr lang="en-US" altLang="zh-CN" smtClean="0"/>
              <a:t>第二级</a:t>
            </a:r>
            <a:endParaRPr lang="en-US" altLang="zh-CN" smtClean="0"/>
          </a:p>
          <a:p>
            <a:pPr lvl="2"/>
            <a:r>
              <a:rPr lang="en-US" altLang="zh-CN" smtClean="0"/>
              <a:t>第三级</a:t>
            </a:r>
            <a:endParaRPr lang="en-US" altLang="zh-CN" smtClean="0"/>
          </a:p>
          <a:p>
            <a:pPr lvl="3"/>
            <a:r>
              <a:rPr lang="en-US" altLang="zh-CN" smtClean="0"/>
              <a:t>第四级</a:t>
            </a:r>
            <a:endParaRPr lang="en-US" altLang="zh-CN" smtClean="0"/>
          </a:p>
          <a:p>
            <a:pPr lvl="4"/>
            <a:r>
              <a:rPr lang="en-US" altLang="zh-CN" smtClean="0"/>
              <a:t>第五级</a:t>
            </a:r>
            <a:endParaRPr lang="en-US" altLang="zh-CN" smtClean="0"/>
          </a:p>
        </p:txBody>
      </p:sp>
      <p:sp>
        <p:nvSpPr>
          <p:cNvPr id="1048660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altLang="zh-CN" smtClean="0"/>
              <a:t>单击此处编辑母版文本样式</a:t>
            </a:r>
            <a:endParaRPr lang="en-US" altLang="zh-CN" smtClean="0"/>
          </a:p>
          <a:p>
            <a:pPr lvl="1"/>
            <a:r>
              <a:rPr lang="en-US" altLang="zh-CN" smtClean="0"/>
              <a:t>第二级</a:t>
            </a:r>
            <a:endParaRPr lang="en-US" altLang="zh-CN" smtClean="0"/>
          </a:p>
          <a:p>
            <a:pPr lvl="2"/>
            <a:r>
              <a:rPr lang="en-US" altLang="zh-CN" smtClean="0"/>
              <a:t>第三级</a:t>
            </a:r>
            <a:endParaRPr lang="en-US" altLang="zh-CN" smtClean="0"/>
          </a:p>
          <a:p>
            <a:pPr lvl="3"/>
            <a:r>
              <a:rPr lang="en-US" altLang="zh-CN" smtClean="0"/>
              <a:t>第四级</a:t>
            </a:r>
            <a:endParaRPr lang="en-US" altLang="zh-CN" smtClean="0"/>
          </a:p>
          <a:p>
            <a:pPr lvl="4"/>
            <a:r>
              <a:rPr lang="en-US" altLang="zh-CN" smtClean="0"/>
              <a:t>第五级</a:t>
            </a:r>
            <a:endParaRPr lang="en-US" altLang="zh-CN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/>
            <a:fld id="{566ABCEB-ACFC-4714-9973-3DA970169C29}" type="datetime1">
              <a:rPr lang="zh-CN" altLang="en-US" sz="1400"/>
            </a:fld>
            <a:endParaRPr lang="zh-CN" altLang="en-US" sz="1400"/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r"/>
            <a:fld id="{566ABCEB-ACFC-4714-9973-3DA970169C29}" type="slidenum">
              <a:rPr lang="zh-CN" altLang="en-US" sz="1400"/>
            </a:fld>
            <a:endParaRPr lang="zh-CN" altLang="en-US" sz="1400"/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altLang="zh-CN" smtClean="0"/>
              <a:t>单击此处编辑母版标题样式</a:t>
            </a:r>
            <a:endParaRPr lang="zh-CN" altLang="en-US"/>
          </a:p>
        </p:txBody>
      </p:sp>
      <p:sp>
        <p:nvSpPr>
          <p:cNvPr id="1048662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单击此处编辑母版文本样式</a:t>
            </a:r>
            <a:endParaRPr lang="en-US" altLang="zh-CN" smtClean="0"/>
          </a:p>
        </p:txBody>
      </p:sp>
      <p:sp>
        <p:nvSpPr>
          <p:cNvPr id="1048663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altLang="zh-CN" smtClean="0"/>
              <a:t>单击此处编辑母版文本样式</a:t>
            </a:r>
            <a:endParaRPr lang="en-US" altLang="zh-CN" smtClean="0"/>
          </a:p>
          <a:p>
            <a:pPr lvl="1"/>
            <a:r>
              <a:rPr lang="en-US" altLang="zh-CN" smtClean="0"/>
              <a:t>第二级</a:t>
            </a:r>
            <a:endParaRPr lang="en-US" altLang="zh-CN" smtClean="0"/>
          </a:p>
          <a:p>
            <a:pPr lvl="2"/>
            <a:r>
              <a:rPr lang="en-US" altLang="zh-CN" smtClean="0"/>
              <a:t>第三级</a:t>
            </a:r>
            <a:endParaRPr lang="en-US" altLang="zh-CN" smtClean="0"/>
          </a:p>
          <a:p>
            <a:pPr lvl="3"/>
            <a:r>
              <a:rPr lang="en-US" altLang="zh-CN" smtClean="0"/>
              <a:t>第四级</a:t>
            </a:r>
            <a:endParaRPr lang="en-US" altLang="zh-CN" smtClean="0"/>
          </a:p>
          <a:p>
            <a:pPr lvl="4"/>
            <a:r>
              <a:rPr lang="en-US" altLang="zh-CN" smtClean="0"/>
              <a:t>第五级</a:t>
            </a:r>
            <a:endParaRPr lang="en-US" altLang="zh-CN" smtClean="0"/>
          </a:p>
        </p:txBody>
      </p:sp>
      <p:sp>
        <p:nvSpPr>
          <p:cNvPr id="104866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单击此处编辑母版文本样式</a:t>
            </a:r>
            <a:endParaRPr lang="en-US" altLang="zh-CN" smtClean="0"/>
          </a:p>
        </p:txBody>
      </p:sp>
      <p:sp>
        <p:nvSpPr>
          <p:cNvPr id="1048665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altLang="zh-CN" smtClean="0"/>
              <a:t>单击此处编辑母版文本样式</a:t>
            </a:r>
            <a:endParaRPr lang="en-US" altLang="zh-CN" smtClean="0"/>
          </a:p>
          <a:p>
            <a:pPr lvl="1"/>
            <a:r>
              <a:rPr lang="en-US" altLang="zh-CN" smtClean="0"/>
              <a:t>第二级</a:t>
            </a:r>
            <a:endParaRPr lang="en-US" altLang="zh-CN" smtClean="0"/>
          </a:p>
          <a:p>
            <a:pPr lvl="2"/>
            <a:r>
              <a:rPr lang="en-US" altLang="zh-CN" smtClean="0"/>
              <a:t>第三级</a:t>
            </a:r>
            <a:endParaRPr lang="en-US" altLang="zh-CN" smtClean="0"/>
          </a:p>
          <a:p>
            <a:pPr lvl="3"/>
            <a:r>
              <a:rPr lang="en-US" altLang="zh-CN" smtClean="0"/>
              <a:t>第四级</a:t>
            </a:r>
            <a:endParaRPr lang="en-US" altLang="zh-CN" smtClean="0"/>
          </a:p>
          <a:p>
            <a:pPr lvl="4"/>
            <a:r>
              <a:rPr lang="en-US" altLang="zh-CN" smtClean="0"/>
              <a:t>第五级</a:t>
            </a:r>
            <a:endParaRPr lang="en-US" altLang="zh-CN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/>
            <a:fld id="{566ABCEB-ACFC-4714-9973-3DA970169C29}" type="datetime1">
              <a:rPr lang="zh-CN" altLang="en-US" sz="1400"/>
            </a:fld>
            <a:endParaRPr lang="zh-CN" altLang="en-US" sz="1400"/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1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r"/>
            <a:fld id="{566ABCEB-ACFC-4714-9973-3DA970169C29}" type="slidenum">
              <a:rPr lang="zh-CN" altLang="en-US" sz="1400"/>
            </a:fld>
            <a:endParaRPr lang="zh-CN" altLang="en-US" sz="1400"/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单击此处编辑母版标题样式</a:t>
            </a:r>
            <a:endParaRPr lang="zh-CN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/>
            <a:fld id="{566ABCEB-ACFC-4714-9973-3DA970169C29}" type="datetime1">
              <a:rPr lang="zh-CN" altLang="en-US" sz="1400"/>
            </a:fld>
            <a:endParaRPr lang="zh-CN" altLang="en-US" sz="1400"/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r"/>
            <a:fld id="{566ABCEB-ACFC-4714-9973-3DA970169C29}" type="slidenum">
              <a:rPr lang="zh-CN" altLang="en-US" sz="1400"/>
            </a:fld>
            <a:endParaRPr lang="zh-CN" altLang="en-US" sz="1400"/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/>
            <a:fld id="{566ABCEB-ACFC-4714-9973-3DA970169C29}" type="datetime1">
              <a:rPr lang="zh-CN" altLang="en-US" sz="1400"/>
            </a:fld>
            <a:endParaRPr lang="zh-CN" altLang="en-US" sz="1400"/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r"/>
            <a:fld id="{566ABCEB-ACFC-4714-9973-3DA970169C29}" type="slidenum">
              <a:rPr lang="zh-CN" altLang="en-US" sz="1400"/>
            </a:fld>
            <a:endParaRPr lang="zh-CN" altLang="en-US" sz="1400"/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和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单击此处编辑母版标题样式</a:t>
            </a:r>
            <a:endParaRPr lang="zh-CN" altLang="en-US"/>
          </a:p>
        </p:txBody>
      </p:sp>
      <p:sp>
        <p:nvSpPr>
          <p:cNvPr id="1048668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单击此处编辑母版文本样式</a:t>
            </a:r>
            <a:endParaRPr lang="en-US" altLang="zh-CN" smtClean="0"/>
          </a:p>
        </p:txBody>
      </p:sp>
      <p:sp>
        <p:nvSpPr>
          <p:cNvPr id="1048669" name="Content Placeholder 2"/>
          <p:cNvSpPr>
            <a:spLocks noGrp="1"/>
          </p:cNvSpPr>
          <p:nvPr>
            <p:ph idx="1"/>
          </p:nvPr>
        </p:nvSpPr>
        <p:spPr>
          <a:xfrm>
            <a:off x="3887391" y="987424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单击此处编辑母版文本样式</a:t>
            </a:r>
            <a:endParaRPr lang="en-US" altLang="zh-CN" smtClean="0"/>
          </a:p>
          <a:p>
            <a:pPr lvl="1"/>
            <a:r>
              <a:rPr lang="en-US" altLang="zh-CN" smtClean="0"/>
              <a:t>第二级</a:t>
            </a:r>
            <a:endParaRPr lang="en-US" altLang="zh-CN" smtClean="0"/>
          </a:p>
          <a:p>
            <a:pPr lvl="2"/>
            <a:r>
              <a:rPr lang="en-US" altLang="zh-CN" smtClean="0"/>
              <a:t>第三级</a:t>
            </a:r>
            <a:endParaRPr lang="en-US" altLang="zh-CN" smtClean="0"/>
          </a:p>
          <a:p>
            <a:pPr lvl="3"/>
            <a:r>
              <a:rPr lang="en-US" altLang="zh-CN" smtClean="0"/>
              <a:t>第四级</a:t>
            </a:r>
            <a:endParaRPr lang="en-US" altLang="zh-CN" smtClean="0"/>
          </a:p>
          <a:p>
            <a:pPr lvl="4"/>
            <a:r>
              <a:rPr lang="en-US" altLang="zh-CN" smtClean="0"/>
              <a:t>第五级</a:t>
            </a:r>
            <a:endParaRPr lang="en-US" altLang="zh-CN" smtClean="0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/>
            <a:fld id="{566ABCEB-ACFC-4714-9973-3DA970169C29}" type="datetime1">
              <a:rPr lang="zh-CN" altLang="en-US" sz="1400"/>
            </a:fld>
            <a:endParaRPr lang="zh-CN" altLang="en-US" sz="1400"/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r"/>
            <a:fld id="{566ABCEB-ACFC-4714-9973-3DA970169C29}" type="slidenum">
              <a:rPr lang="zh-CN" altLang="en-US" sz="1400"/>
            </a:fld>
            <a:endParaRPr lang="zh-CN" altLang="en-US" sz="1400"/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/>
            <a:endParaRPr lang="zh-CN" altLang="en-US" sz="14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和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0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单击此处编辑母版标题样式</a:t>
            </a:r>
            <a:endParaRPr lang="zh-CN" altLang="en-US"/>
          </a:p>
        </p:txBody>
      </p:sp>
      <p:sp>
        <p:nvSpPr>
          <p:cNvPr id="1048671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单击此处编辑母版文本样式</a:t>
            </a:r>
            <a:endParaRPr lang="en-US" altLang="zh-CN" smtClean="0"/>
          </a:p>
        </p:txBody>
      </p:sp>
      <p:sp>
        <p:nvSpPr>
          <p:cNvPr id="1048672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4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/>
            <a:fld id="{566ABCEB-ACFC-4714-9973-3DA970169C29}" type="datetime1">
              <a:rPr lang="zh-CN" altLang="en-US" sz="1400"/>
            </a:fld>
            <a:endParaRPr lang="zh-CN" altLang="en-US" sz="1400"/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r"/>
            <a:fld id="{566ABCEB-ACFC-4714-9973-3DA970169C29}" type="slidenum">
              <a:rPr lang="zh-CN" altLang="en-US" sz="1400"/>
            </a:fld>
            <a:endParaRPr lang="zh-CN" altLang="en-US" sz="1400"/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/>
            <a:endParaRPr lang="zh-CN" altLang="en-US" sz="14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048575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/>
          <a:lstStyle/>
          <a:p>
            <a:pPr lvl="0"/>
            <a:r>
              <a:rPr lang="zh-CN" altLang="en-US"/>
              <a:t>Click to edit Master title style</a:t>
            </a:r>
            <a:endParaRPr lang="zh-CN" altLang="en-US"/>
          </a:p>
        </p:txBody>
      </p:sp>
      <p:sp>
        <p:nvSpPr>
          <p:cNvPr id="1048577" name="文本占位符 104857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Click to edit Master text styles</a:t>
            </a:r>
            <a:endParaRPr lang="zh-CN" altLang="en-US"/>
          </a:p>
          <a:p>
            <a:pPr lvl="1"/>
            <a:r>
              <a:rPr lang="zh-CN" altLang="en-US"/>
              <a:t>Second level</a:t>
            </a:r>
            <a:endParaRPr lang="zh-CN" altLang="en-US"/>
          </a:p>
          <a:p>
            <a:pPr lvl="2"/>
            <a:r>
              <a:rPr lang="zh-CN" altLang="en-US"/>
              <a:t>Third level</a:t>
            </a:r>
            <a:endParaRPr lang="zh-CN" altLang="en-US"/>
          </a:p>
          <a:p>
            <a:pPr lvl="3"/>
            <a:r>
              <a:rPr lang="zh-CN" altLang="en-US"/>
              <a:t>Fourth level</a:t>
            </a:r>
            <a:endParaRPr lang="zh-CN" altLang="en-US"/>
          </a:p>
          <a:p>
            <a:pPr lvl="4"/>
            <a:r>
              <a:rPr lang="zh-CN" altLang="en-US"/>
              <a:t>Fifth level</a:t>
            </a:r>
            <a:endParaRPr lang="zh-CN" altLang="en-US"/>
          </a:p>
        </p:txBody>
      </p:sp>
      <p:sp>
        <p:nvSpPr>
          <p:cNvPr id="1048578" name="日期占位符 104857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/>
            <a:fld id="{566ABCEB-ACFC-4714-9973-3DA970169C29}" type="datetime1">
              <a:rPr lang="zh-CN" altLang="en-US" sz="1400"/>
            </a:fld>
            <a:endParaRPr lang="zh-CN" altLang="en-US" sz="1400"/>
          </a:p>
        </p:txBody>
      </p:sp>
      <p:sp>
        <p:nvSpPr>
          <p:cNvPr id="1048579" name="页脚占位符 104857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1048580" name="灯片编号占位符 104857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r"/>
            <a:fld id="{566ABCEB-ACFC-4714-9973-3DA970169C29}" type="slidenum">
              <a:rPr lang="zh-CN" altLang="en-US" sz="1400"/>
            </a:fld>
            <a:endParaRPr lang="zh-CN" altLang="en-US" sz="140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marL="0" indent="0" algn="ctr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4400" b="0" i="0" u="none" baseline="0">
          <a:solidFill>
            <a:schemeClr val="lt2"/>
          </a:solidFill>
          <a:latin typeface="Arial" panose="020B0604020202020204" pitchFamily="34" charset="0"/>
          <a:sym typeface="Arial" panose="020B0604020202020204" pitchFamily="34" charset="0"/>
        </a:defRPr>
      </a:lvl1pPr>
    </p:titleStyle>
    <p:bodyStyle>
      <a:lvl1pPr marL="342900" indent="-342900" algn="l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Tx/>
        <a:buChar char="•"/>
        <a:defRPr sz="3200" b="0" i="0" u="none" baseline="0">
          <a:solidFill>
            <a:schemeClr val="dk1"/>
          </a:solidFill>
          <a:latin typeface="Arial" panose="020B0604020202020204" pitchFamily="34" charset="0"/>
          <a:sym typeface="Arial" panose="020B0604020202020204" pitchFamily="34" charset="0"/>
        </a:defRPr>
      </a:lvl1pPr>
      <a:lvl2pPr marL="742950" indent="-285750" algn="l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Tx/>
        <a:buChar char="–"/>
        <a:defRPr sz="2800" b="0" i="0" u="none" baseline="0">
          <a:solidFill>
            <a:schemeClr val="dk1"/>
          </a:solidFill>
          <a:latin typeface="Arial" panose="020B0604020202020204" pitchFamily="34" charset="0"/>
          <a:sym typeface="Arial" panose="020B0604020202020204" pitchFamily="34" charset="0"/>
        </a:defRPr>
      </a:lvl2pPr>
      <a:lvl3pPr marL="1143000" indent="-228600" algn="l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Tx/>
        <a:buChar char="•"/>
        <a:defRPr sz="2400" b="0" i="0" u="none" baseline="0">
          <a:solidFill>
            <a:schemeClr val="dk1"/>
          </a:solidFill>
          <a:latin typeface="Arial" panose="020B0604020202020204" pitchFamily="34" charset="0"/>
          <a:sym typeface="Arial" panose="020B0604020202020204" pitchFamily="34" charset="0"/>
        </a:defRPr>
      </a:lvl3pPr>
      <a:lvl4pPr marL="1600200" indent="-228600" algn="l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Tx/>
        <a:buChar char="–"/>
        <a:defRPr sz="2000" b="0" i="0" u="none" baseline="0">
          <a:solidFill>
            <a:schemeClr val="dk1"/>
          </a:solidFill>
          <a:latin typeface="Arial" panose="020B0604020202020204" pitchFamily="34" charset="0"/>
          <a:sym typeface="Arial" panose="020B0604020202020204" pitchFamily="34" charset="0"/>
        </a:defRPr>
      </a:lvl4pPr>
      <a:lvl5pPr marL="2057400" indent="-228600" algn="l" rtl="0" eaLnBrk="1" fontAlgn="base" latinLnBrk="1" hangingPunct="1">
        <a:lnSpc>
          <a:spcPct val="100000"/>
        </a:lnSpc>
        <a:spcBef>
          <a:spcPct val="20000"/>
        </a:spcBef>
        <a:spcAft>
          <a:spcPct val="0"/>
        </a:spcAft>
        <a:buSzPct val="100000"/>
        <a:buFontTx/>
        <a:buChar char="»"/>
        <a:defRPr sz="2000" b="0" i="0" u="none" baseline="0">
          <a:solidFill>
            <a:schemeClr val="dk1"/>
          </a:solidFill>
          <a:latin typeface="Arial" panose="020B0604020202020204" pitchFamily="34" charset="0"/>
          <a:sym typeface="Arial" panose="020B0604020202020204" pitchFamily="34" charset="0"/>
        </a:defRPr>
      </a:lvl5pPr>
    </p:bodyStyle>
    <p:otherStyle>
      <a:lvl1pPr marL="0" indent="0" algn="l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baseline="0">
          <a:solidFill>
            <a:schemeClr val="dk1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1pPr>
      <a:lvl2pPr marL="457200" indent="0" algn="l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baseline="0">
          <a:solidFill>
            <a:schemeClr val="dk1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2pPr>
      <a:lvl3pPr marL="914400" indent="0" algn="l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baseline="0">
          <a:solidFill>
            <a:schemeClr val="dk1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3pPr>
      <a:lvl4pPr marL="1371600" indent="0" algn="l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baseline="0">
          <a:solidFill>
            <a:schemeClr val="dk1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4pPr>
      <a:lvl5pPr marL="1828800" indent="0" algn="l" rtl="0" eaLnBrk="1" fontAlgn="base" latinLnBrk="1" hangingPunct="1">
        <a:lnSpc>
          <a:spcPct val="100000"/>
        </a:lnSpc>
        <a:spcBef>
          <a:spcPct val="0"/>
        </a:spcBef>
        <a:spcAft>
          <a:spcPct val="0"/>
        </a:spcAft>
        <a:buFontTx/>
        <a:buNone/>
        <a:defRPr sz="1800" b="0" i="0" u="none" baseline="0">
          <a:solidFill>
            <a:schemeClr val="dk1"/>
          </a:solidFill>
          <a:latin typeface="Arial" panose="020B0604020202020204" pitchFamily="34" charset="0"/>
          <a:ea typeface="宋体" panose="02010600030101010101" pitchFamily="2" charset="-122"/>
          <a:sym typeface="Arial" panose="020B0604020202020204" pitchFamily="34" charset="0"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49250" y="411162"/>
            <a:ext cx="2062162" cy="544512"/>
            <a:chOff x="1438698" y="982657"/>
            <a:chExt cx="2498303" cy="616461"/>
          </a:xfrm>
        </p:grpSpPr>
        <p:pic>
          <p:nvPicPr>
            <p:cNvPr id="2097154" name="图片 2097153"/>
            <p:cNvPicPr/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584" name="TextBox 1048583"/>
            <p:cNvSpPr txBox="1"/>
            <p:nvPr/>
          </p:nvSpPr>
          <p:spPr>
            <a:xfrm>
              <a:off x="1438698" y="982657"/>
              <a:ext cx="2076874" cy="586626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>
              <a:spAutoFit/>
            </a:bodyPr>
            <a:lstStyle>
              <a:lvl1pPr marL="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1pPr>
              <a:lvl2pPr marL="4572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marL="9144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3pPr>
              <a:lvl4pPr marL="13716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4pPr>
              <a:lvl5pPr marL="18288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5pPr>
            </a:lstStyle>
            <a:p>
              <a:pPr lvl="0" algn="ctr" latinLnBrk="1"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新课导入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048585" name="TextBox 1048584"/>
          <p:cNvSpPr txBox="1"/>
          <p:nvPr/>
        </p:nvSpPr>
        <p:spPr>
          <a:xfrm>
            <a:off x="-86995" y="2469515"/>
            <a:ext cx="9034780" cy="32105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r" latinLnBrk="1">
              <a:lnSpc>
                <a:spcPct val="160000"/>
              </a:lnSpc>
              <a:buNone/>
            </a:pPr>
            <a:r>
              <a:rPr lang="zh-CN" sz="3200" dirty="0" smtClean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sz="3200" dirty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rPr>
              <a:t>.黑发不知勤学早，白发方悔读书迟——颜真卿</a:t>
            </a:r>
            <a:endParaRPr lang="zh-CN" sz="3200" dirty="0">
              <a:solidFill>
                <a:srgbClr val="33333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l" latinLnBrk="1">
              <a:lnSpc>
                <a:spcPct val="160000"/>
              </a:lnSpc>
              <a:buNone/>
            </a:pPr>
            <a:r>
              <a:rPr lang="zh-CN" sz="3200" dirty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rPr>
              <a:t>  3.书卷多情似故人，晨昏忧乐每相亲——于谦 </a:t>
            </a:r>
            <a:endParaRPr lang="zh-CN" sz="3200" dirty="0">
              <a:solidFill>
                <a:srgbClr val="33333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l" latinLnBrk="1">
              <a:lnSpc>
                <a:spcPct val="160000"/>
              </a:lnSpc>
              <a:buNone/>
            </a:pPr>
            <a:r>
              <a:rPr lang="zh-CN" sz="3200" dirty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rPr>
              <a:t>  4.书犹药也，善读之可以医愚——刘向 </a:t>
            </a:r>
            <a:endParaRPr lang="zh-CN" sz="3200" dirty="0">
              <a:solidFill>
                <a:srgbClr val="333333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l" latinLnBrk="1">
              <a:lnSpc>
                <a:spcPct val="160000"/>
              </a:lnSpc>
              <a:buNone/>
            </a:pPr>
            <a:r>
              <a:rPr lang="zh-CN" sz="3200" dirty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rPr>
              <a:t>  5.书到用时方恨少，事非经过不知难——陆游 </a:t>
            </a:r>
            <a:endParaRPr lang="zh-CN" sz="3200" dirty="0">
              <a:solidFill>
                <a:srgbClr val="3333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1788779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altLang="zh-CN" sz="3200" dirty="0" smtClean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200" dirty="0" smtClean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rPr>
              <a:t>读书有三到，谓心到，眼到，口到   </a:t>
            </a:r>
            <a:r>
              <a:rPr lang="en-US" altLang="zh-CN" sz="3200" dirty="0" smtClean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dirty="0" smtClean="0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rPr>
              <a:t>朱熹 </a:t>
            </a:r>
            <a:endParaRPr lang="zh-CN" altLang="en-US" sz="3200" dirty="0">
              <a:solidFill>
                <a:srgbClr val="3333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TextBox 1048618"/>
          <p:cNvSpPr txBox="1"/>
          <p:nvPr/>
        </p:nvSpPr>
        <p:spPr>
          <a:xfrm>
            <a:off x="1036637" y="1363662"/>
            <a:ext cx="7632700" cy="13716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zh-CN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在一个周末的夜晚，我斜倚着小院里的一棵老树，无意中望见满天繁星的时候，我竟不觉</a:t>
            </a:r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轻声</a:t>
            </a:r>
            <a:r>
              <a:rPr lang="zh-CN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</a:rPr>
              <a:t>诵读起来：我爱月夜，但我也爱星天……</a:t>
            </a:r>
            <a:endParaRPr lang="zh-CN" sz="28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620" name="TextBox 1048619"/>
          <p:cNvSpPr txBox="1"/>
          <p:nvPr/>
        </p:nvSpPr>
        <p:spPr>
          <a:xfrm>
            <a:off x="935037" y="3143250"/>
            <a:ext cx="7837487" cy="22860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en-US" sz="3600" b="1">
                <a:latin typeface="宋体" panose="02010600030101010101" pitchFamily="2" charset="-122"/>
              </a:rPr>
              <a:t>生动的表现了书中的情景已经不知不觉地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走进“我”的心灵</a:t>
            </a:r>
            <a:r>
              <a:rPr lang="en-US" sz="3600" b="1">
                <a:latin typeface="宋体" panose="02010600030101010101" pitchFamily="2" charset="-122"/>
              </a:rPr>
              <a:t>，引发了我丰富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联想和想象</a:t>
            </a:r>
            <a:r>
              <a:rPr lang="en-US" sz="3600" b="1">
                <a:latin typeface="宋体" panose="02010600030101010101" pitchFamily="2" charset="-122"/>
              </a:rPr>
              <a:t>，并学会了用书中的文字去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发现和欣赏生活中的美</a:t>
            </a:r>
            <a:r>
              <a:rPr lang="en-US" sz="3600" b="1">
                <a:latin typeface="宋体" panose="02010600030101010101" pitchFamily="2" charset="-122"/>
              </a:rPr>
              <a:t>。</a:t>
            </a:r>
            <a:endParaRPr lang="en-US" sz="3600" b="1">
              <a:latin typeface="宋体" panose="02010600030101010101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49250" y="411162"/>
            <a:ext cx="2062162" cy="544512"/>
            <a:chOff x="1438698" y="982657"/>
            <a:chExt cx="2498303" cy="616461"/>
          </a:xfrm>
        </p:grpSpPr>
        <p:pic>
          <p:nvPicPr>
            <p:cNvPr id="2097161" name="图片 2097160"/>
            <p:cNvPicPr/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621" name="TextBox 1048620"/>
            <p:cNvSpPr txBox="1"/>
            <p:nvPr/>
          </p:nvSpPr>
          <p:spPr>
            <a:xfrm>
              <a:off x="1438698" y="982657"/>
              <a:ext cx="2076874" cy="586626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>
              <a:spAutoFit/>
            </a:bodyPr>
            <a:lstStyle>
              <a:lvl1pPr marL="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1pPr>
              <a:lvl2pPr marL="4572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marL="9144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3pPr>
              <a:lvl4pPr marL="13716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4pPr>
              <a:lvl5pPr marL="18288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5pPr>
            </a:lstStyle>
            <a:p>
              <a:pPr lvl="0" algn="ctr" latinLnBrk="1"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细读感悟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048622" name="TextBox 1048621"/>
          <p:cNvSpPr txBox="1"/>
          <p:nvPr/>
        </p:nvSpPr>
        <p:spPr>
          <a:xfrm>
            <a:off x="2663825" y="411162"/>
            <a:ext cx="5467350" cy="51911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联系上下文，品味下面的句子</a:t>
            </a:r>
            <a:endParaRPr 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9" name="TextBox 1048618"/>
          <p:cNvSpPr txBox="1"/>
          <p:nvPr/>
        </p:nvSpPr>
        <p:spPr>
          <a:xfrm>
            <a:off x="1037272" y="1754187"/>
            <a:ext cx="7632700" cy="94488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它可以让我的心向着现实与历史敞开，又把整个世界</a:t>
            </a:r>
            <a:r>
              <a:rPr 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拥抱</a:t>
            </a:r>
            <a:r>
              <a:rPr lang="en-US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到我的胸前······</a:t>
            </a:r>
            <a:endParaRPr lang="en-US" sz="28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48620" name="TextBox 1048619"/>
          <p:cNvSpPr txBox="1"/>
          <p:nvPr/>
        </p:nvSpPr>
        <p:spPr>
          <a:xfrm>
            <a:off x="935037" y="3143250"/>
            <a:ext cx="7837487" cy="1737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zh-CN" altLang="en-US" sz="3600" b="1">
                <a:latin typeface="宋体" panose="02010600030101010101" pitchFamily="2" charset="-122"/>
              </a:rPr>
              <a:t>运用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拟人</a:t>
            </a:r>
            <a:r>
              <a:rPr lang="zh-CN" altLang="en-US" sz="3600" b="1">
                <a:latin typeface="宋体" panose="02010600030101010101" pitchFamily="2" charset="-122"/>
              </a:rPr>
              <a:t>的手法，生动形象地写出了</a:t>
            </a:r>
            <a:r>
              <a:rPr lang="en-US" altLang="zh-CN" sz="3600" b="1">
                <a:latin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</a:rPr>
              <a:t>我</a:t>
            </a:r>
            <a:r>
              <a:rPr lang="en-US" altLang="zh-CN" sz="3600" b="1">
                <a:latin typeface="宋体" panose="02010600030101010101" pitchFamily="2" charset="-122"/>
              </a:rPr>
              <a:t>”</a:t>
            </a:r>
            <a:r>
              <a:rPr lang="zh-CN" altLang="en-US" sz="3600" b="1">
                <a:latin typeface="宋体" panose="02010600030101010101" pitchFamily="2" charset="-122"/>
              </a:rPr>
              <a:t>走进了文学世界，表现了</a:t>
            </a:r>
            <a:r>
              <a:rPr lang="en-US" altLang="zh-CN" sz="3600" b="1">
                <a:latin typeface="宋体" panose="02010600030101010101" pitchFamily="2" charset="-122"/>
              </a:rPr>
              <a:t>“</a:t>
            </a:r>
            <a:r>
              <a:rPr lang="zh-CN" altLang="en-US" sz="3600" b="1">
                <a:latin typeface="宋体" panose="02010600030101010101" pitchFamily="2" charset="-122"/>
              </a:rPr>
              <a:t>我</a:t>
            </a:r>
            <a:r>
              <a:rPr lang="en-US" altLang="zh-CN" sz="3600" b="1">
                <a:latin typeface="宋体" panose="02010600030101010101" pitchFamily="2" charset="-122"/>
              </a:rPr>
              <a:t>”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</a:rPr>
              <a:t>激动兴奋</a:t>
            </a:r>
            <a:r>
              <a:rPr lang="zh-CN" altLang="en-US" sz="3600" b="1">
                <a:latin typeface="宋体" panose="02010600030101010101" pitchFamily="2" charset="-122"/>
              </a:rPr>
              <a:t>的心情。</a:t>
            </a:r>
            <a:endParaRPr lang="en-US" sz="3600" b="1">
              <a:latin typeface="宋体" panose="02010600030101010101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49250" y="411162"/>
            <a:ext cx="2062162" cy="544512"/>
            <a:chOff x="1438698" y="982657"/>
            <a:chExt cx="2498303" cy="616461"/>
          </a:xfrm>
        </p:grpSpPr>
        <p:pic>
          <p:nvPicPr>
            <p:cNvPr id="2097161" name="图片 2097160"/>
            <p:cNvPicPr/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621" name="TextBox 1048620"/>
            <p:cNvSpPr txBox="1"/>
            <p:nvPr/>
          </p:nvSpPr>
          <p:spPr>
            <a:xfrm>
              <a:off x="1438698" y="982657"/>
              <a:ext cx="2076874" cy="586626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>
              <a:spAutoFit/>
            </a:bodyPr>
            <a:lstStyle>
              <a:lvl1pPr marL="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1pPr>
              <a:lvl2pPr marL="4572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marL="9144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3pPr>
              <a:lvl4pPr marL="13716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4pPr>
              <a:lvl5pPr marL="18288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5pPr>
            </a:lstStyle>
            <a:p>
              <a:pPr lvl="0" algn="ctr" latinLnBrk="1"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细读感悟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048622" name="TextBox 1048621"/>
          <p:cNvSpPr txBox="1"/>
          <p:nvPr/>
        </p:nvSpPr>
        <p:spPr>
          <a:xfrm>
            <a:off x="2663825" y="411162"/>
            <a:ext cx="5467350" cy="51911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联系上下文，品味下面的句子</a:t>
            </a:r>
            <a:endParaRPr 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3" name="TextBox 1048622"/>
          <p:cNvSpPr txBox="1"/>
          <p:nvPr/>
        </p:nvSpPr>
        <p:spPr>
          <a:xfrm>
            <a:off x="914082" y="1737042"/>
            <a:ext cx="7316787" cy="51752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结合文章内容，简析标题的</a:t>
            </a:r>
            <a:r>
              <a:rPr 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含义</a:t>
            </a: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zh-CN" sz="28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作用</a:t>
            </a: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624" name="TextBox 1048623"/>
          <p:cNvSpPr txBox="1"/>
          <p:nvPr/>
        </p:nvSpPr>
        <p:spPr>
          <a:xfrm>
            <a:off x="479425" y="2731770"/>
            <a:ext cx="8963025" cy="82232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en-US" sz="2400" b="1">
                <a:latin typeface="宋体" panose="02010600030101010101" pitchFamily="2" charset="-122"/>
              </a:rPr>
              <a:t>指作者求学和教书的</a:t>
            </a: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校园</a:t>
            </a:r>
            <a:r>
              <a:rPr lang="en-US" sz="2400" b="1">
                <a:latin typeface="宋体" panose="02010600030101010101" pitchFamily="2" charset="-122"/>
              </a:rPr>
              <a:t>；这个小院让自己爱上了读书，从此，拥有了</a:t>
            </a: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心灵的绿荫</a:t>
            </a:r>
            <a:r>
              <a:rPr lang="en-US" sz="2400" b="1">
                <a:latin typeface="宋体" panose="02010600030101010101" pitchFamily="2" charset="-122"/>
              </a:rPr>
              <a:t>（或：一个美妙的世界）。</a:t>
            </a:r>
            <a:endParaRPr lang="en-US" sz="2400" b="1">
              <a:latin typeface="宋体" panose="02010600030101010101" pitchFamily="2" charset="-122"/>
            </a:endParaRPr>
          </a:p>
        </p:txBody>
      </p:sp>
      <p:sp>
        <p:nvSpPr>
          <p:cNvPr id="1048625" name="TextBox 1048624"/>
          <p:cNvSpPr txBox="1"/>
          <p:nvPr/>
        </p:nvSpPr>
        <p:spPr>
          <a:xfrm>
            <a:off x="479425" y="4031615"/>
            <a:ext cx="7197725" cy="4572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作用：</a:t>
            </a:r>
            <a:r>
              <a:rPr lang="en-US" sz="2400" b="1">
                <a:latin typeface="宋体" panose="02010600030101010101" pitchFamily="2" charset="-122"/>
              </a:rPr>
              <a:t>富于</a:t>
            </a:r>
            <a:r>
              <a:rPr 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诗意</a:t>
            </a:r>
            <a:r>
              <a:rPr lang="en-US" sz="2400" b="1">
                <a:latin typeface="宋体" panose="02010600030101010101" pitchFamily="2" charset="-122"/>
              </a:rPr>
              <a:t>，激发读者的联想（吸引读者）。</a:t>
            </a:r>
            <a:endParaRPr lang="en-US" sz="2400" b="1">
              <a:latin typeface="宋体" panose="02010600030101010101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49250" y="411162"/>
            <a:ext cx="2062162" cy="544512"/>
            <a:chOff x="1438698" y="982657"/>
            <a:chExt cx="2498303" cy="616461"/>
          </a:xfrm>
        </p:grpSpPr>
        <p:pic>
          <p:nvPicPr>
            <p:cNvPr id="2097162" name="图片 2097161"/>
            <p:cNvPicPr/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626" name="TextBox 1048625"/>
            <p:cNvSpPr txBox="1"/>
            <p:nvPr/>
          </p:nvSpPr>
          <p:spPr>
            <a:xfrm>
              <a:off x="1438698" y="982657"/>
              <a:ext cx="2076874" cy="586626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>
              <a:spAutoFit/>
            </a:bodyPr>
            <a:lstStyle>
              <a:lvl1pPr marL="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1pPr>
              <a:lvl2pPr marL="4572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marL="9144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3pPr>
              <a:lvl4pPr marL="13716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4pPr>
              <a:lvl5pPr marL="18288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5pPr>
            </a:lstStyle>
            <a:p>
              <a:pPr lvl="0" algn="ctr" latinLnBrk="1"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细读感悟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4" grpId="0"/>
      <p:bldP spid="10486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TextBox 1048626"/>
          <p:cNvSpPr txBox="1"/>
          <p:nvPr/>
        </p:nvSpPr>
        <p:spPr>
          <a:xfrm>
            <a:off x="354012" y="1351915"/>
            <a:ext cx="8580438" cy="51752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这篇文章对你的阅读有何启示？结合文章简要谈谈。</a:t>
            </a:r>
            <a:endParaRPr 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628" name="TextBox 1048627"/>
          <p:cNvSpPr txBox="1"/>
          <p:nvPr/>
        </p:nvSpPr>
        <p:spPr>
          <a:xfrm>
            <a:off x="604202" y="2670492"/>
            <a:ext cx="7935912" cy="11049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方法的角度：</a:t>
            </a:r>
            <a:r>
              <a:rPr lang="en-US" sz="2800" b="1">
                <a:latin typeface="宋体" panose="02010600030101010101" pitchFamily="2" charset="-122"/>
              </a:rPr>
              <a:t>阅读要走进文本，体验感受；要调动联想和想象才能体会文章的意境和情感。</a:t>
            </a:r>
            <a:endParaRPr lang="en-US" sz="2800" b="1">
              <a:latin typeface="宋体" panose="02010600030101010101" pitchFamily="2" charset="-122"/>
            </a:endParaRPr>
          </a:p>
          <a:p>
            <a:pPr lvl="0">
              <a:buNone/>
            </a:pPr>
            <a:r>
              <a:rPr lang="en-US" sz="1000" b="1">
                <a:latin typeface="宋体" panose="02010600030101010101" pitchFamily="2" charset="-122"/>
              </a:rPr>
              <a:t> </a:t>
            </a:r>
            <a:endParaRPr lang="en-US" sz="1000" b="1">
              <a:latin typeface="宋体" panose="02010600030101010101" pitchFamily="2" charset="-122"/>
            </a:endParaRPr>
          </a:p>
        </p:txBody>
      </p:sp>
      <p:sp>
        <p:nvSpPr>
          <p:cNvPr id="1048629" name="TextBox 1048628"/>
          <p:cNvSpPr txBox="1"/>
          <p:nvPr/>
        </p:nvSpPr>
        <p:spPr>
          <a:xfrm rot="10800000" flipV="1">
            <a:off x="552132" y="4184015"/>
            <a:ext cx="8040687" cy="94456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收获的角度：</a:t>
            </a:r>
            <a:r>
              <a:rPr lang="en-US" sz="2800" b="1">
                <a:latin typeface="宋体" panose="02010600030101010101" pitchFamily="2" charset="-122"/>
              </a:rPr>
              <a:t>阅读能丰富我们的心灵，开阔我们的视野，获得美的享受。</a:t>
            </a:r>
            <a:endParaRPr lang="en-US" sz="2800" b="1">
              <a:latin typeface="宋体" panose="02010600030101010101" pitchFamily="2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43865" y="600392"/>
            <a:ext cx="2062162" cy="544512"/>
            <a:chOff x="1438698" y="982657"/>
            <a:chExt cx="2498303" cy="616461"/>
          </a:xfrm>
        </p:grpSpPr>
        <p:pic>
          <p:nvPicPr>
            <p:cNvPr id="2097163" name="图片 2097162"/>
            <p:cNvPicPr/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630" name="TextBox 1048629"/>
            <p:cNvSpPr txBox="1"/>
            <p:nvPr/>
          </p:nvSpPr>
          <p:spPr>
            <a:xfrm>
              <a:off x="1438698" y="982657"/>
              <a:ext cx="2076874" cy="586626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>
              <a:spAutoFit/>
            </a:bodyPr>
            <a:lstStyle>
              <a:lvl1pPr marL="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1pPr>
              <a:lvl2pPr marL="4572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marL="9144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3pPr>
              <a:lvl4pPr marL="13716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4pPr>
              <a:lvl5pPr marL="18288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5pPr>
            </a:lstStyle>
            <a:p>
              <a:pPr lvl="0" algn="ctr" latinLnBrk="1"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细读感悟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8" grpId="0"/>
      <p:bldP spid="10486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349250" y="411162"/>
            <a:ext cx="2062162" cy="544512"/>
            <a:chOff x="1438698" y="982657"/>
            <a:chExt cx="2498303" cy="616461"/>
          </a:xfrm>
        </p:grpSpPr>
        <p:pic>
          <p:nvPicPr>
            <p:cNvPr id="2097164" name="图片 2097163"/>
            <p:cNvPicPr/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631" name="TextBox 1048630"/>
            <p:cNvSpPr txBox="1"/>
            <p:nvPr/>
          </p:nvSpPr>
          <p:spPr>
            <a:xfrm>
              <a:off x="1438698" y="982657"/>
              <a:ext cx="2076874" cy="586627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>
              <a:spAutoFit/>
            </a:bodyPr>
            <a:lstStyle>
              <a:lvl1pPr marL="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1pPr>
              <a:lvl2pPr marL="4572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marL="9144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3pPr>
              <a:lvl4pPr marL="13716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4pPr>
              <a:lvl5pPr marL="18288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5pPr>
            </a:lstStyle>
            <a:p>
              <a:pPr lvl="0" algn="ctr" latinLnBrk="1">
                <a:buNone/>
              </a:pPr>
              <a:r>
                <a:rPr lang="zh-CN" altLang="zh-CN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板书设计</a:t>
              </a:r>
              <a:endParaRPr lang="zh-CN" altLang="zh-CN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048632" name="左大括号 1048631"/>
          <p:cNvSpPr/>
          <p:nvPr/>
        </p:nvSpPr>
        <p:spPr>
          <a:xfrm>
            <a:off x="654050" y="1717675"/>
            <a:ext cx="142875" cy="3600450"/>
          </a:xfrm>
          <a:prstGeom prst="leftBrace">
            <a:avLst>
              <a:gd name="adj1" fmla="val 8283"/>
              <a:gd name="adj2" fmla="val 50000"/>
            </a:avLst>
          </a:prstGeom>
          <a:noFill/>
          <a:ln>
            <a:noFill/>
          </a:ln>
        </p:spPr>
        <p:txBody>
          <a:bodyPr lIns="91440" tIns="45720" rIns="91440" bIns="45720" anchor="ctr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>
              <a:buNone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48633" name="TextBox 1048632"/>
          <p:cNvSpPr txBox="1"/>
          <p:nvPr/>
        </p:nvSpPr>
        <p:spPr>
          <a:xfrm>
            <a:off x="28575" y="1854200"/>
            <a:ext cx="609600" cy="3332162"/>
          </a:xfrm>
          <a:prstGeom prst="rect">
            <a:avLst/>
          </a:prstGeom>
          <a:noFill/>
          <a:ln>
            <a:noFill/>
          </a:ln>
        </p:spPr>
        <p:txBody>
          <a:bodyPr vert="eaVert"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800" b="1">
                <a:latin typeface="Times New Roman" panose="02020603050405020304" pitchFamily="18" charset="0"/>
              </a:rPr>
              <a:t>在绿荫掩映的小院里</a:t>
            </a:r>
            <a:endParaRPr lang="en-US" sz="2800" b="1">
              <a:latin typeface="Times New Roman" panose="02020603050405020304" pitchFamily="18" charset="0"/>
            </a:endParaRPr>
          </a:p>
        </p:txBody>
      </p:sp>
      <p:sp>
        <p:nvSpPr>
          <p:cNvPr id="1048634" name="TextBox 1048633"/>
          <p:cNvSpPr txBox="1"/>
          <p:nvPr/>
        </p:nvSpPr>
        <p:spPr>
          <a:xfrm>
            <a:off x="892175" y="1492250"/>
            <a:ext cx="1671637" cy="51752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800" b="1">
                <a:latin typeface="Times New Roman" panose="02020603050405020304" pitchFamily="18" charset="0"/>
              </a:rPr>
              <a:t>小时候</a:t>
            </a:r>
            <a:endParaRPr lang="en-US" sz="2800" b="1">
              <a:latin typeface="Times New Roman" panose="02020603050405020304" pitchFamily="18" charset="0"/>
            </a:endParaRPr>
          </a:p>
        </p:txBody>
      </p:sp>
      <p:cxnSp>
        <p:nvCxnSpPr>
          <p:cNvPr id="3145728" name="直接箭头连接符 3145727"/>
          <p:cNvCxnSpPr/>
          <p:nvPr/>
        </p:nvCxnSpPr>
        <p:spPr>
          <a:xfrm>
            <a:off x="2263775" y="1744662"/>
            <a:ext cx="614362" cy="0"/>
          </a:xfrm>
          <a:prstGeom prst="straightConnector1">
            <a:avLst/>
          </a:prstGeom>
          <a:noFill/>
          <a:ln w="6350" cap="flat" cmpd="sng">
            <a:solidFill>
              <a:schemeClr val="accent2">
                <a:alpha val="100000"/>
              </a:schemeClr>
            </a:solidFill>
            <a:prstDash val="solid"/>
            <a:miter/>
            <a:tailEnd type="arrow" w="med" len="med"/>
          </a:ln>
        </p:spPr>
      </p:cxnSp>
      <p:sp>
        <p:nvSpPr>
          <p:cNvPr id="1048635" name="TextBox 1048634"/>
          <p:cNvSpPr txBox="1"/>
          <p:nvPr/>
        </p:nvSpPr>
        <p:spPr>
          <a:xfrm>
            <a:off x="2219325" y="1250950"/>
            <a:ext cx="1035050" cy="4572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阅读</a:t>
            </a:r>
            <a:endParaRPr 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36" name="TextBox 1048635"/>
          <p:cNvSpPr txBox="1"/>
          <p:nvPr/>
        </p:nvSpPr>
        <p:spPr>
          <a:xfrm>
            <a:off x="3097212" y="1150937"/>
            <a:ext cx="2752725" cy="1189037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400" b="1">
                <a:latin typeface="Times New Roman" panose="02020603050405020304" pitchFamily="18" charset="0"/>
              </a:rPr>
              <a:t>无非是翻一翻，</a:t>
            </a:r>
            <a:r>
              <a:rPr lang="en-US" sz="2400" b="1">
                <a:latin typeface="宋体" panose="02010600030101010101" pitchFamily="2" charset="-122"/>
              </a:rPr>
              <a:t>看一看有趣的故事而已。</a:t>
            </a:r>
            <a:endParaRPr lang="en-US" sz="2400" b="1">
              <a:latin typeface="宋体" panose="02010600030101010101" pitchFamily="2" charset="-122"/>
            </a:endParaRPr>
          </a:p>
        </p:txBody>
      </p:sp>
      <p:sp>
        <p:nvSpPr>
          <p:cNvPr id="1048637" name="TextBox 1048636"/>
          <p:cNvSpPr txBox="1"/>
          <p:nvPr/>
        </p:nvSpPr>
        <p:spPr>
          <a:xfrm>
            <a:off x="876300" y="3197225"/>
            <a:ext cx="1671637" cy="94456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800" b="1">
                <a:latin typeface="Times New Roman" panose="02020603050405020304" pitchFamily="18" charset="0"/>
              </a:rPr>
              <a:t>遇到刘老师后</a:t>
            </a:r>
            <a:endParaRPr lang="en-US" sz="2800" b="1">
              <a:latin typeface="Times New Roman" panose="02020603050405020304" pitchFamily="18" charset="0"/>
            </a:endParaRPr>
          </a:p>
        </p:txBody>
      </p:sp>
      <p:cxnSp>
        <p:nvCxnSpPr>
          <p:cNvPr id="3145729" name="直接箭头连接符 3145728"/>
          <p:cNvCxnSpPr/>
          <p:nvPr/>
        </p:nvCxnSpPr>
        <p:spPr>
          <a:xfrm>
            <a:off x="2543175" y="3505200"/>
            <a:ext cx="614362" cy="0"/>
          </a:xfrm>
          <a:prstGeom prst="straightConnector1">
            <a:avLst/>
          </a:prstGeom>
          <a:noFill/>
          <a:ln w="6350" cap="flat" cmpd="sng">
            <a:solidFill>
              <a:schemeClr val="accent2">
                <a:alpha val="100000"/>
              </a:schemeClr>
            </a:solidFill>
            <a:prstDash val="solid"/>
            <a:miter/>
            <a:tailEnd type="arrow" w="med" len="med"/>
          </a:ln>
        </p:spPr>
      </p:cxnSp>
      <p:sp>
        <p:nvSpPr>
          <p:cNvPr id="1048638" name="TextBox 1048637"/>
          <p:cNvSpPr txBox="1"/>
          <p:nvPr/>
        </p:nvSpPr>
        <p:spPr>
          <a:xfrm>
            <a:off x="2455862" y="3000375"/>
            <a:ext cx="1033462" cy="4572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阅读</a:t>
            </a:r>
            <a:endParaRPr 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39" name="TextBox 1048638"/>
          <p:cNvSpPr txBox="1"/>
          <p:nvPr/>
        </p:nvSpPr>
        <p:spPr>
          <a:xfrm>
            <a:off x="3122612" y="2949575"/>
            <a:ext cx="2752725" cy="1189037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400" b="1">
                <a:latin typeface="宋体" panose="02010600030101010101" pitchFamily="2" charset="-122"/>
              </a:rPr>
              <a:t>仿佛已经走进书里去亲身感受里面所描述的情景和气氛。</a:t>
            </a:r>
            <a:endParaRPr lang="en-US" sz="2400" b="1">
              <a:latin typeface="宋体" panose="02010600030101010101" pitchFamily="2" charset="-122"/>
            </a:endParaRPr>
          </a:p>
        </p:txBody>
      </p:sp>
      <p:sp>
        <p:nvSpPr>
          <p:cNvPr id="1048640" name="TextBox 1048639"/>
          <p:cNvSpPr txBox="1"/>
          <p:nvPr/>
        </p:nvSpPr>
        <p:spPr>
          <a:xfrm>
            <a:off x="858837" y="4962525"/>
            <a:ext cx="1671637" cy="51911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800" b="1">
                <a:latin typeface="Times New Roman" panose="02020603050405020304" pitchFamily="18" charset="0"/>
              </a:rPr>
              <a:t>那年寒假</a:t>
            </a:r>
            <a:endParaRPr lang="en-US" sz="2800" b="1">
              <a:latin typeface="Times New Roman" panose="02020603050405020304" pitchFamily="18" charset="0"/>
            </a:endParaRPr>
          </a:p>
        </p:txBody>
      </p:sp>
      <p:cxnSp>
        <p:nvCxnSpPr>
          <p:cNvPr id="3145730" name="直接箭头连接符 3145729"/>
          <p:cNvCxnSpPr/>
          <p:nvPr/>
        </p:nvCxnSpPr>
        <p:spPr>
          <a:xfrm>
            <a:off x="2527300" y="5138737"/>
            <a:ext cx="612775" cy="0"/>
          </a:xfrm>
          <a:prstGeom prst="straightConnector1">
            <a:avLst/>
          </a:prstGeom>
          <a:noFill/>
          <a:ln w="6350" cap="flat" cmpd="sng">
            <a:solidFill>
              <a:schemeClr val="accent2">
                <a:alpha val="100000"/>
              </a:schemeClr>
            </a:solidFill>
            <a:prstDash val="solid"/>
            <a:miter/>
            <a:tailEnd type="arrow" w="med" len="med"/>
          </a:ln>
        </p:spPr>
      </p:cxnSp>
      <p:sp>
        <p:nvSpPr>
          <p:cNvPr id="1048641" name="TextBox 1048640"/>
          <p:cNvSpPr txBox="1"/>
          <p:nvPr/>
        </p:nvSpPr>
        <p:spPr>
          <a:xfrm>
            <a:off x="2439987" y="4635500"/>
            <a:ext cx="1033462" cy="4572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阅读</a:t>
            </a:r>
            <a:endParaRPr lang="en-US" sz="24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48642" name="TextBox 1048641"/>
          <p:cNvSpPr txBox="1"/>
          <p:nvPr/>
        </p:nvSpPr>
        <p:spPr>
          <a:xfrm>
            <a:off x="3106737" y="4656137"/>
            <a:ext cx="2752725" cy="155416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400" b="1">
                <a:latin typeface="宋体" panose="02010600030101010101" pitchFamily="2" charset="-122"/>
              </a:rPr>
              <a:t>觉得文字美妙极了，心灵向着历史和现实敞开并拥抱整个世界。</a:t>
            </a:r>
            <a:endParaRPr lang="en-US" sz="2400" b="1">
              <a:latin typeface="宋体" panose="02010600030101010101" pitchFamily="2" charset="-122"/>
            </a:endParaRPr>
          </a:p>
        </p:txBody>
      </p:sp>
      <p:sp>
        <p:nvSpPr>
          <p:cNvPr id="1048643" name="TextBox 1048642"/>
          <p:cNvSpPr txBox="1"/>
          <p:nvPr/>
        </p:nvSpPr>
        <p:spPr>
          <a:xfrm>
            <a:off x="5988050" y="1150937"/>
            <a:ext cx="957262" cy="13716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800" b="1">
                <a:latin typeface="Times New Roman" panose="02020603050405020304" pitchFamily="18" charset="0"/>
              </a:rPr>
              <a:t>立志当建筑师</a:t>
            </a:r>
            <a:endParaRPr lang="en-US" sz="2800" b="1">
              <a:latin typeface="Times New Roman" panose="02020603050405020304" pitchFamily="18" charset="0"/>
            </a:endParaRPr>
          </a:p>
        </p:txBody>
      </p:sp>
      <p:cxnSp>
        <p:nvCxnSpPr>
          <p:cNvPr id="3145731" name="直接箭头连接符 3145730"/>
          <p:cNvCxnSpPr/>
          <p:nvPr/>
        </p:nvCxnSpPr>
        <p:spPr>
          <a:xfrm>
            <a:off x="6524625" y="2622550"/>
            <a:ext cx="0" cy="1809750"/>
          </a:xfrm>
          <a:prstGeom prst="straightConnector1">
            <a:avLst/>
          </a:prstGeom>
          <a:noFill/>
          <a:ln w="6350" cap="flat" cmpd="sng">
            <a:solidFill>
              <a:schemeClr val="accent2">
                <a:alpha val="100000"/>
              </a:schemeClr>
            </a:solidFill>
            <a:prstDash val="solid"/>
            <a:miter/>
            <a:tailEnd type="arrow" w="med" len="med"/>
          </a:ln>
        </p:spPr>
      </p:cxnSp>
      <p:sp>
        <p:nvSpPr>
          <p:cNvPr id="1048644" name="TextBox 1048643"/>
          <p:cNvSpPr txBox="1"/>
          <p:nvPr/>
        </p:nvSpPr>
        <p:spPr>
          <a:xfrm>
            <a:off x="6027737" y="4600575"/>
            <a:ext cx="957262" cy="13716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800" b="1">
                <a:latin typeface="Times New Roman" panose="02020603050405020304" pitchFamily="18" charset="0"/>
              </a:rPr>
              <a:t>成为语文教师</a:t>
            </a:r>
            <a:endParaRPr lang="en-US" sz="2800" b="1">
              <a:latin typeface="Times New Roman" panose="02020603050405020304" pitchFamily="18" charset="0"/>
            </a:endParaRPr>
          </a:p>
        </p:txBody>
      </p:sp>
      <p:sp>
        <p:nvSpPr>
          <p:cNvPr id="1048645" name="右大括号 1048644"/>
          <p:cNvSpPr/>
          <p:nvPr/>
        </p:nvSpPr>
        <p:spPr>
          <a:xfrm>
            <a:off x="7080250" y="1309687"/>
            <a:ext cx="76200" cy="4248150"/>
          </a:xfrm>
          <a:prstGeom prst="rightBrace">
            <a:avLst>
              <a:gd name="adj1" fmla="val 8259"/>
              <a:gd name="adj2" fmla="val 50000"/>
            </a:avLst>
          </a:prstGeom>
          <a:noFill/>
          <a:ln>
            <a:noFill/>
          </a:ln>
        </p:spPr>
        <p:txBody>
          <a:bodyPr lIns="91440" tIns="45720" rIns="91440" bIns="45720" anchor="ctr"/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>
              <a:buNone/>
            </a:pP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1048646" name="TextBox 1048645"/>
          <p:cNvSpPr txBox="1"/>
          <p:nvPr/>
        </p:nvSpPr>
        <p:spPr>
          <a:xfrm>
            <a:off x="7121525" y="2317750"/>
            <a:ext cx="1982787" cy="22860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400" b="1">
                <a:latin typeface="Times New Roman" panose="02020603050405020304" pitchFamily="18" charset="0"/>
              </a:rPr>
              <a:t>教学生读书方法让学生去大胆的想象和联想，开阔、充实自己的心灵</a:t>
            </a:r>
            <a:endParaRPr lang="en-US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48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48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45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45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45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48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48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486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48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48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457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45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45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48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48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048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48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486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48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1457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45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45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486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48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486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48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486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48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145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048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48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48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0486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48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48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2" grpId="0"/>
      <p:bldP spid="1048634" grpId="0"/>
      <p:bldP spid="1048635" grpId="0"/>
      <p:bldP spid="1048636" grpId="0"/>
      <p:bldP spid="1048637" grpId="0"/>
      <p:bldP spid="1048638" grpId="0"/>
      <p:bldP spid="1048639" grpId="0"/>
      <p:bldP spid="1048640" grpId="0"/>
      <p:bldP spid="1048641" grpId="0"/>
      <p:bldP spid="1048642" grpId="0"/>
      <p:bldP spid="1048643" grpId="0"/>
      <p:bldP spid="1048644" grpId="0"/>
      <p:bldP spid="1048645" grpId="0"/>
      <p:bldP spid="10486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349250" y="411162"/>
            <a:ext cx="2062162" cy="544512"/>
            <a:chOff x="1438698" y="982657"/>
            <a:chExt cx="2498303" cy="616461"/>
          </a:xfrm>
        </p:grpSpPr>
        <p:pic>
          <p:nvPicPr>
            <p:cNvPr id="2097165" name="图片 2097164"/>
            <p:cNvPicPr/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647" name="TextBox 1048646"/>
            <p:cNvSpPr txBox="1"/>
            <p:nvPr/>
          </p:nvSpPr>
          <p:spPr>
            <a:xfrm>
              <a:off x="1438698" y="982657"/>
              <a:ext cx="2076874" cy="586627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>
              <a:spAutoFit/>
            </a:bodyPr>
            <a:lstStyle>
              <a:lvl1pPr marL="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1pPr>
              <a:lvl2pPr marL="4572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marL="9144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3pPr>
              <a:lvl4pPr marL="13716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4pPr>
              <a:lvl5pPr marL="18288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5pPr>
            </a:lstStyle>
            <a:p>
              <a:pPr lvl="0" algn="ctr" latinLnBrk="1">
                <a:buNone/>
              </a:pPr>
              <a:r>
                <a:rPr lang="zh-CN" altLang="zh-CN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课外拓展</a:t>
              </a:r>
              <a:endParaRPr lang="zh-CN" altLang="zh-CN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048648" name="TextBox 1048647"/>
          <p:cNvSpPr txBox="1"/>
          <p:nvPr/>
        </p:nvSpPr>
        <p:spPr>
          <a:xfrm>
            <a:off x="0" y="1403350"/>
            <a:ext cx="9143999" cy="15557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3200" b="1" dirty="0" err="1">
                <a:latin typeface="Times New Roman" panose="02020603050405020304" pitchFamily="18" charset="0"/>
              </a:rPr>
              <a:t>本文中作者涉及了巴金的一篇《繁星</a:t>
            </a:r>
            <a:r>
              <a:rPr lang="en-US" sz="3200" b="1" dirty="0">
                <a:latin typeface="Times New Roman" panose="02020603050405020304" pitchFamily="18" charset="0"/>
              </a:rPr>
              <a:t>》，</a:t>
            </a:r>
            <a:r>
              <a:rPr lang="en-US" sz="3200" b="1" dirty="0" err="1">
                <a:latin typeface="Times New Roman" panose="02020603050405020304" pitchFamily="18" charset="0"/>
              </a:rPr>
              <a:t>请同学们课后按照作者联想与想象的方法，体会作者的“亲身感受</a:t>
            </a:r>
            <a:r>
              <a:rPr lang="en-US" sz="3200" b="1" dirty="0">
                <a:latin typeface="Times New Roman" panose="02020603050405020304" pitchFamily="18" charset="0"/>
              </a:rPr>
              <a:t>”。</a:t>
            </a:r>
            <a:endParaRPr lang="en-US" sz="3200" b="1" dirty="0">
              <a:latin typeface="Times New Roman" panose="02020603050405020304" pitchFamily="18" charset="0"/>
            </a:endParaRPr>
          </a:p>
        </p:txBody>
      </p:sp>
      <p:pic>
        <p:nvPicPr>
          <p:cNvPr id="2097166" name="图片 2097165" descr="20141106071509_dHCv3"/>
          <p:cNvPicPr/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274887" y="2921000"/>
            <a:ext cx="4659312" cy="31575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9" name="TextBox 1048648"/>
          <p:cNvSpPr txBox="1"/>
          <p:nvPr/>
        </p:nvSpPr>
        <p:spPr>
          <a:xfrm>
            <a:off x="158750" y="2171700"/>
            <a:ext cx="8696325" cy="33845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400">
                <a:latin typeface="宋体" panose="02010600030101010101" pitchFamily="2" charset="-122"/>
              </a:rPr>
              <a:t>    我爱月夜，但我也爱星天。从前在家乡，七、八月的夜晚，在庭院里纳凉的时候，我最爱看天上密密麻麻的繁星。望着星天，我就会忘记一切，仿佛回到了母亲的怀里似的。</a:t>
            </a:r>
            <a:endParaRPr lang="en-US" sz="2400">
              <a:latin typeface="宋体" panose="02010600030101010101" pitchFamily="2" charset="-122"/>
            </a:endParaRPr>
          </a:p>
          <a:p>
            <a:pPr lvl="0">
              <a:buNone/>
            </a:pPr>
            <a:r>
              <a:rPr lang="en-US" sz="2400">
                <a:latin typeface="宋体" panose="02010600030101010101" pitchFamily="2" charset="-122"/>
              </a:rPr>
              <a:t>    三年前在南京，我住的地方有一道后门，每晚我打开后门，便看见一个静寂的夜。下面是一片菜园，上面是星群密布的蓝天。星光在我们的肉眼里虽然微小，然而它使我们觉得光明无处不在。那时候我正在读一些关于天文学的书，也认得一些星星，好像它们就是我的朋友，它们常常在和我谈话一样。</a:t>
            </a:r>
            <a:endParaRPr lang="en-US" sz="2400">
              <a:latin typeface="宋体" panose="02010600030101010101" pitchFamily="2" charset="-122"/>
            </a:endParaRPr>
          </a:p>
          <a:p>
            <a:pPr lvl="0">
              <a:buNone/>
            </a:pPr>
            <a:r>
              <a:rPr lang="en-US" sz="2400">
                <a:latin typeface="宋体" panose="02010600030101010101" pitchFamily="2" charset="-122"/>
              </a:rPr>
              <a:t>   </a:t>
            </a:r>
            <a:endParaRPr lang="en-US" sz="2400">
              <a:latin typeface="宋体" panose="02010600030101010101" pitchFamily="2" charset="-122"/>
            </a:endParaRPr>
          </a:p>
        </p:txBody>
      </p:sp>
      <p:sp>
        <p:nvSpPr>
          <p:cNvPr id="1048650" name="TextBox 1048649"/>
          <p:cNvSpPr txBox="1"/>
          <p:nvPr/>
        </p:nvSpPr>
        <p:spPr>
          <a:xfrm>
            <a:off x="2222500" y="920750"/>
            <a:ext cx="4521200" cy="10064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algn="ctr">
              <a:buNone/>
            </a:pPr>
            <a:r>
              <a:rPr lang="en-US" sz="3200">
                <a:latin typeface="Times New Roman" panose="02020603050405020304" pitchFamily="18" charset="0"/>
              </a:rPr>
              <a:t>繁     星</a:t>
            </a:r>
            <a:endParaRPr lang="en-US" sz="3200">
              <a:latin typeface="Times New Roman" panose="02020603050405020304" pitchFamily="18" charset="0"/>
            </a:endParaRPr>
          </a:p>
          <a:p>
            <a:pPr lvl="0" algn="ctr">
              <a:buNone/>
            </a:pPr>
            <a:r>
              <a:rPr lang="en-US" sz="2800">
                <a:latin typeface="Times New Roman" panose="02020603050405020304" pitchFamily="18" charset="0"/>
              </a:rPr>
              <a:t>巴 金</a:t>
            </a:r>
            <a:endParaRPr 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TextBox 1048650"/>
          <p:cNvSpPr txBox="1"/>
          <p:nvPr/>
        </p:nvSpPr>
        <p:spPr>
          <a:xfrm>
            <a:off x="427037" y="619125"/>
            <a:ext cx="8288337" cy="521176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400">
                <a:latin typeface="宋体" panose="02010600030101010101" pitchFamily="2" charset="-122"/>
              </a:rPr>
              <a:t>    如今在海上，每晚和繁星相对，我把它们认得很熟了。我躺在舱面上，仰望天空。深蓝色的天空里悬着无数半明半昧的星。船在动，星也在动，它们是这样低，真是摇摇欲坠呢！渐渐地我的眼睛模糊了，我好像看见无数萤火虫在我的周围飞舞。海上的夜是柔和的，是静寂的，是梦幻的。我望着那许多认识的星，我仿佛看见它们在对我霎眼，我仿佛听见它们在小声说话。这时我忘记了一切。在星的怀抱中我微笑着，我沉睡着。我觉得自己是一个小孩子，现在睡在母亲的怀里了。</a:t>
            </a:r>
            <a:endParaRPr lang="en-US" sz="2400">
              <a:latin typeface="宋体" panose="02010600030101010101" pitchFamily="2" charset="-122"/>
            </a:endParaRPr>
          </a:p>
          <a:p>
            <a:pPr lvl="0">
              <a:buNone/>
            </a:pPr>
            <a:r>
              <a:rPr lang="en-US" sz="2400">
                <a:latin typeface="宋体" panose="02010600030101010101" pitchFamily="2" charset="-122"/>
              </a:rPr>
              <a:t>    有一夜，那个在哥伦波上船的英国人指给我看天上的巨人。他用手指着：那四颗明亮的星是头，下面的几颗是身子，这几颗是手，那几颗是腿和脚，还有三颗星算是腰带。经他这一番指点，我果然看清楚了那个天上的巨人。看，那个巨人还在跑呢！</a:t>
            </a:r>
            <a:endParaRPr lang="en-US" sz="240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图片 2097151" descr="率"/>
          <p:cNvPicPr/>
          <p:nvPr/>
        </p:nvPicPr>
        <p:blipFill>
          <a:blip r:embed="rId1"/>
          <a:srcRect/>
          <a:stretch>
            <a:fillRect/>
          </a:stretch>
        </p:blipFill>
        <p:spPr>
          <a:xfrm>
            <a:off x="-37465" y="-40005"/>
            <a:ext cx="9242425" cy="6972935"/>
          </a:xfrm>
          <a:prstGeom prst="rect">
            <a:avLst/>
          </a:prstGeom>
          <a:noFill/>
          <a:ln>
            <a:noFill/>
          </a:ln>
        </p:spPr>
      </p:pic>
      <p:sp>
        <p:nvSpPr>
          <p:cNvPr id="1048581" name="TextBox 1048580"/>
          <p:cNvSpPr txBox="1"/>
          <p:nvPr/>
        </p:nvSpPr>
        <p:spPr>
          <a:xfrm>
            <a:off x="1269047" y="1447165"/>
            <a:ext cx="6786562" cy="3469641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zh-CN" sz="9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在绿荫掩映的小院里</a:t>
            </a:r>
            <a:endParaRPr lang="zh-CN" sz="9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latinLnBrk="1">
              <a:buNone/>
            </a:pP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         ——韩少华</a:t>
            </a:r>
            <a:endParaRPr lang="zh-CN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2" name="TextBox 1048581"/>
          <p:cNvSpPr txBox="1"/>
          <p:nvPr/>
        </p:nvSpPr>
        <p:spPr>
          <a:xfrm>
            <a:off x="269875" y="1763712"/>
            <a:ext cx="8604250" cy="29184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lnSpc>
                <a:spcPct val="170000"/>
              </a:lnSpc>
              <a:spcBef>
                <a:spcPts val="1200"/>
              </a:spcBef>
              <a:buNone/>
            </a:pPr>
            <a:r>
              <a:rPr lang="en-US" altLang="en-US" sz="2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1.了解作者与文学结下不解之缘的几件事。</a:t>
            </a:r>
            <a:endParaRPr lang="en-US" altLang="en-US" sz="2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70000"/>
              </a:lnSpc>
              <a:spcBef>
                <a:spcPts val="1200"/>
              </a:spcBef>
              <a:buNone/>
            </a:pPr>
            <a:r>
              <a:rPr lang="en-US" altLang="en-US" sz="2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2.体会本文中提到的几种读书方法。</a:t>
            </a:r>
            <a:endParaRPr lang="en-US" altLang="en-US" sz="2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70000"/>
              </a:lnSpc>
              <a:spcBef>
                <a:spcPts val="1200"/>
              </a:spcBef>
              <a:buNone/>
            </a:pPr>
            <a:r>
              <a:rPr lang="en-US" altLang="en-US" sz="26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3.学会赏析文章中优美的语句。</a:t>
            </a:r>
            <a:endParaRPr lang="en-US" altLang="en-US" sz="2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latinLnBrk="1">
              <a:spcBef>
                <a:spcPct val="50000"/>
              </a:spcBef>
              <a:buNone/>
            </a:pPr>
            <a:endParaRPr lang="en-US" altLang="en-US" sz="26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41312" y="398462"/>
            <a:ext cx="2062162" cy="557212"/>
            <a:chOff x="1438698" y="982657"/>
            <a:chExt cx="2498303" cy="616461"/>
          </a:xfrm>
        </p:grpSpPr>
        <p:pic>
          <p:nvPicPr>
            <p:cNvPr id="2097153" name="图片 2097152"/>
            <p:cNvPicPr/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583" name="TextBox 1048582"/>
            <p:cNvSpPr txBox="1"/>
            <p:nvPr/>
          </p:nvSpPr>
          <p:spPr>
            <a:xfrm>
              <a:off x="1438698" y="982657"/>
              <a:ext cx="2076874" cy="57293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>
              <a:spAutoFit/>
            </a:bodyPr>
            <a:lstStyle>
              <a:lvl1pPr marL="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1pPr>
              <a:lvl2pPr marL="4572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marL="9144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3pPr>
              <a:lvl4pPr marL="13716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4pPr>
              <a:lvl5pPr marL="18288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5pPr>
            </a:lstStyle>
            <a:p>
              <a:pPr lvl="0" algn="ctr" latinLnBrk="1"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学习目标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TextBox 1048585"/>
          <p:cNvSpPr txBox="1"/>
          <p:nvPr/>
        </p:nvSpPr>
        <p:spPr>
          <a:xfrm>
            <a:off x="4156710" y="1071880"/>
            <a:ext cx="4724400" cy="471424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韩少华（1933~2010.4.7）60年代初发表的</a:t>
            </a:r>
            <a:r>
              <a:rPr lang="en-US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《序曲》</a:t>
            </a:r>
            <a:r>
              <a:rPr lang="en-US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被认为是其</a:t>
            </a:r>
            <a:r>
              <a:rPr lang="en-US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成名作</a:t>
            </a:r>
            <a:r>
              <a:rPr lang="en-US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，70年代后期以来的创作以</a:t>
            </a:r>
            <a:r>
              <a:rPr lang="en-US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散文为主</a:t>
            </a:r>
            <a:r>
              <a:rPr lang="en-US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，兼及报告文学和小说，曾获首届和第二届全国优秀报告文学奖以及散文、讽刺小品、儿童文学和小说等多项创作奖。作品结集有</a:t>
            </a:r>
            <a:r>
              <a:rPr lang="en-US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《韩少华散文选》</a:t>
            </a:r>
            <a:r>
              <a:rPr lang="en-US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、《暖晴》、《碧水悠悠》、《遛弯儿》等。有些作品被选入国家正式教材，或者被介绍到海外华人读书界并译为英、法、日等国文字。</a:t>
            </a:r>
            <a:endParaRPr lang="en-US" altLang="en-US" sz="2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pic>
        <p:nvPicPr>
          <p:cNvPr id="2097155" name="图片 2097154" descr="韩少华"/>
          <p:cNvPicPr/>
          <p:nvPr/>
        </p:nvPicPr>
        <p:blipFill>
          <a:blip r:embed="rId1"/>
          <a:srcRect/>
          <a:stretch>
            <a:fillRect/>
          </a:stretch>
        </p:blipFill>
        <p:spPr>
          <a:xfrm>
            <a:off x="481012" y="1363662"/>
            <a:ext cx="3152775" cy="420528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4" name="组合 33"/>
          <p:cNvGrpSpPr/>
          <p:nvPr/>
        </p:nvGrpSpPr>
        <p:grpSpPr>
          <a:xfrm>
            <a:off x="349250" y="411162"/>
            <a:ext cx="2062162" cy="544512"/>
            <a:chOff x="1438698" y="982657"/>
            <a:chExt cx="2498303" cy="616461"/>
          </a:xfrm>
        </p:grpSpPr>
        <p:pic>
          <p:nvPicPr>
            <p:cNvPr id="2097156" name="图片 2097155"/>
            <p:cNvPicPr/>
            <p:nvPr/>
          </p:nvPicPr>
          <p:blipFill>
            <a:blip r:embed="rId2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587" name="TextBox 1048586"/>
            <p:cNvSpPr txBox="1"/>
            <p:nvPr/>
          </p:nvSpPr>
          <p:spPr>
            <a:xfrm>
              <a:off x="1438698" y="982657"/>
              <a:ext cx="2077111" cy="586627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>
              <a:spAutoFit/>
            </a:bodyPr>
            <a:lstStyle>
              <a:lvl1pPr marL="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1pPr>
              <a:lvl2pPr marL="4572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marL="9144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3pPr>
              <a:lvl4pPr marL="13716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4pPr>
              <a:lvl5pPr marL="18288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5pPr>
            </a:lstStyle>
            <a:p>
              <a:pPr lvl="0" algn="ctr" latinLnBrk="1"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走进作者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048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349250" y="411162"/>
            <a:ext cx="2062162" cy="544512"/>
            <a:chOff x="1438698" y="982657"/>
            <a:chExt cx="2498303" cy="616461"/>
          </a:xfrm>
        </p:grpSpPr>
        <p:pic>
          <p:nvPicPr>
            <p:cNvPr id="2097158" name="图片 2097157"/>
            <p:cNvPicPr/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601" name="TextBox 1048600"/>
            <p:cNvSpPr txBox="1"/>
            <p:nvPr/>
          </p:nvSpPr>
          <p:spPr>
            <a:xfrm>
              <a:off x="1438698" y="982657"/>
              <a:ext cx="2076874" cy="586626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>
              <a:spAutoFit/>
            </a:bodyPr>
            <a:lstStyle>
              <a:lvl1pPr marL="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1pPr>
              <a:lvl2pPr marL="4572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marL="9144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3pPr>
              <a:lvl4pPr marL="13716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4pPr>
              <a:lvl5pPr marL="18288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5pPr>
            </a:lstStyle>
            <a:p>
              <a:pPr lvl="0" algn="ctr" latinLnBrk="1"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整体感知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048602" name="TextBox 1048601"/>
          <p:cNvSpPr txBox="1"/>
          <p:nvPr/>
        </p:nvSpPr>
        <p:spPr>
          <a:xfrm>
            <a:off x="883602" y="2164080"/>
            <a:ext cx="7524750" cy="25304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这是一篇回忆性散文，作者主要回顾了中学时代学会读书，到在图书馆的刘老师帮助下，爱上阅读，与文学结下不解之缘的事。</a:t>
            </a:r>
            <a:endParaRPr lang="zh-CN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49250" y="411162"/>
            <a:ext cx="2062162" cy="544512"/>
            <a:chOff x="1438698" y="982657"/>
            <a:chExt cx="2498303" cy="616461"/>
          </a:xfrm>
        </p:grpSpPr>
        <p:pic>
          <p:nvPicPr>
            <p:cNvPr id="2097159" name="图片 2097158"/>
            <p:cNvPicPr/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603" name="TextBox 1048602"/>
            <p:cNvSpPr txBox="1"/>
            <p:nvPr/>
          </p:nvSpPr>
          <p:spPr>
            <a:xfrm>
              <a:off x="1438698" y="982657"/>
              <a:ext cx="2076874" cy="586626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>
              <a:spAutoFit/>
            </a:bodyPr>
            <a:lstStyle>
              <a:lvl1pPr marL="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1pPr>
              <a:lvl2pPr marL="4572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marL="9144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3pPr>
              <a:lvl4pPr marL="13716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4pPr>
              <a:lvl5pPr marL="18288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5pPr>
            </a:lstStyle>
            <a:p>
              <a:pPr lvl="0" algn="ctr" latinLnBrk="1"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整体感知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048604" name="TextBox 1048603"/>
          <p:cNvSpPr txBox="1"/>
          <p:nvPr/>
        </p:nvSpPr>
        <p:spPr>
          <a:xfrm>
            <a:off x="713740" y="1961197"/>
            <a:ext cx="7716837" cy="51911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在遇到刘老师之前，我是怎样读书的？</a:t>
            </a:r>
            <a:endParaRPr 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605" name="TextBox 1048604"/>
          <p:cNvSpPr txBox="1"/>
          <p:nvPr/>
        </p:nvSpPr>
        <p:spPr>
          <a:xfrm>
            <a:off x="713740" y="3012440"/>
            <a:ext cx="6975475" cy="51911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en-US" sz="2800" b="1">
                <a:latin typeface="宋体" panose="02010600030101010101" pitchFamily="2" charset="-122"/>
              </a:rPr>
              <a:t>无非是翻一翻，看一看有趣的故事而已；</a:t>
            </a:r>
            <a:endParaRPr 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6" name="TextBox 1048605"/>
          <p:cNvSpPr txBox="1"/>
          <p:nvPr/>
        </p:nvSpPr>
        <p:spPr>
          <a:xfrm>
            <a:off x="854363" y="404156"/>
            <a:ext cx="7716837" cy="51911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zh-CN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遇到刘老师，我又是怎样读书的？</a:t>
            </a:r>
            <a:endParaRPr lang="zh-CN" sz="2800" b="1" dirty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607" name="TextBox 1048606"/>
          <p:cNvSpPr txBox="1"/>
          <p:nvPr/>
        </p:nvSpPr>
        <p:spPr>
          <a:xfrm>
            <a:off x="716885" y="1179179"/>
            <a:ext cx="7356475" cy="193899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zh-CN" sz="2400" b="1" dirty="0">
                <a:latin typeface="楷体" panose="02010609060101010101" charset="-122"/>
                <a:ea typeface="楷体" panose="02010609060101010101" charset="-122"/>
              </a:rPr>
              <a:t>要是觉得特别喜欢哪篇，你就轻声念一念。念得时候，脑子里还要做两件事：一件是按着文章里写的样子，去想你自己也在文章里头，如同亲临其境似的；另一件是想你的面前坐着一个好朋友，正在听你读文章，要······</a:t>
            </a:r>
            <a:endParaRPr lang="zh-CN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608" name="TextBox 1048607"/>
          <p:cNvSpPr txBox="1"/>
          <p:nvPr/>
        </p:nvSpPr>
        <p:spPr>
          <a:xfrm>
            <a:off x="600075" y="4632960"/>
            <a:ext cx="8224837" cy="94456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en-US" sz="2800" b="1">
                <a:latin typeface="宋体" panose="02010600030101010101" pitchFamily="2" charset="-122"/>
              </a:rPr>
              <a:t>仿佛已经走进书里去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亲身感受</a:t>
            </a:r>
            <a:r>
              <a:rPr lang="en-US" sz="2800" b="1">
                <a:latin typeface="宋体" panose="02010600030101010101" pitchFamily="2" charset="-122"/>
              </a:rPr>
              <a:t>里面所描述的情景和气氛；</a:t>
            </a:r>
            <a:endParaRPr lang="en-US" sz="2800" b="1">
              <a:latin typeface="宋体" panose="02010600030101010101" pitchFamily="2" charset="-122"/>
            </a:endParaRPr>
          </a:p>
        </p:txBody>
      </p:sp>
      <p:sp>
        <p:nvSpPr>
          <p:cNvPr id="1048609" name="TextBox 1048608"/>
          <p:cNvSpPr txBox="1"/>
          <p:nvPr/>
        </p:nvSpPr>
        <p:spPr>
          <a:xfrm>
            <a:off x="622300" y="3422650"/>
            <a:ext cx="7523162" cy="954107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zh-CN" sz="2800" b="1" dirty="0">
                <a:latin typeface="楷体" panose="02010609060101010101" charset="-122"/>
                <a:ea typeface="楷体" panose="02010609060101010101" charset="-122"/>
              </a:rPr>
              <a:t>我仿佛已经走进书里去，去亲身感受里面所描述的情景和氛围······</a:t>
            </a:r>
            <a:endParaRPr 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8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08" grpId="0"/>
      <p:bldP spid="104860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TextBox 1048609"/>
          <p:cNvSpPr txBox="1"/>
          <p:nvPr/>
        </p:nvSpPr>
        <p:spPr>
          <a:xfrm>
            <a:off x="704850" y="1607502"/>
            <a:ext cx="7734300" cy="94615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那年寒假，接触解放区文学作品，我是如何感受的？</a:t>
            </a:r>
            <a:endParaRPr 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611" name="TextBox 1048610"/>
          <p:cNvSpPr txBox="1"/>
          <p:nvPr/>
        </p:nvSpPr>
        <p:spPr>
          <a:xfrm>
            <a:off x="749300" y="3170237"/>
            <a:ext cx="7950200" cy="137160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>
              <a:buNone/>
            </a:pPr>
            <a:r>
              <a:rPr lang="en-US" sz="2800" b="1">
                <a:latin typeface="宋体" panose="02010600030101010101" pitchFamily="2" charset="-122"/>
              </a:rPr>
              <a:t>我一下子觉得文学真是美妙极了，它可以让我的心向着现实与历史敞开，又把整个世界拥抱到我的胸前······</a:t>
            </a:r>
            <a:endParaRPr 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349250" y="411162"/>
            <a:ext cx="2062162" cy="544512"/>
            <a:chOff x="1438698" y="982657"/>
            <a:chExt cx="2498303" cy="616461"/>
          </a:xfrm>
        </p:grpSpPr>
        <p:pic>
          <p:nvPicPr>
            <p:cNvPr id="2097160" name="图片 2097159"/>
            <p:cNvPicPr/>
            <p:nvPr/>
          </p:nvPicPr>
          <p:blipFill>
            <a:blip r:embed="rId1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48614" name="TextBox 1048613"/>
            <p:cNvSpPr txBox="1"/>
            <p:nvPr/>
          </p:nvSpPr>
          <p:spPr>
            <a:xfrm>
              <a:off x="1438698" y="982657"/>
              <a:ext cx="2076874" cy="586627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>
              <a:spAutoFit/>
            </a:bodyPr>
            <a:lstStyle>
              <a:lvl1pPr marL="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1pPr>
              <a:lvl2pPr marL="4572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2pPr>
              <a:lvl3pPr marL="9144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3pPr>
              <a:lvl4pPr marL="13716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4pPr>
              <a:lvl5pPr marL="1828800" indent="0" algn="l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  <a:defRPr sz="1800" b="0" i="0" u="none" baseline="0">
                  <a:solidFill>
                    <a:schemeClr val="dk1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Arial" panose="020B0604020202020204" pitchFamily="34" charset="0"/>
                </a:defRPr>
              </a:lvl5pPr>
            </a:lstStyle>
            <a:p>
              <a:pPr lvl="0" algn="ctr" latinLnBrk="1">
                <a:buNone/>
              </a:pPr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总结归纳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048615" name="TextBox 1048614"/>
          <p:cNvSpPr txBox="1"/>
          <p:nvPr/>
        </p:nvSpPr>
        <p:spPr>
          <a:xfrm>
            <a:off x="422275" y="4616450"/>
            <a:ext cx="8285162" cy="94456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en-US" sz="2800" b="1">
                <a:latin typeface="宋体" panose="02010600030101010101" pitchFamily="2" charset="-122"/>
              </a:rPr>
              <a:t>3.觉得文字美妙极了，心灵向着历史和现实敞开并拥抱整个世界。	</a:t>
            </a:r>
            <a:endParaRPr lang="en-US" sz="2800" b="1">
              <a:latin typeface="宋体" panose="02010600030101010101" pitchFamily="2" charset="-122"/>
            </a:endParaRPr>
          </a:p>
        </p:txBody>
      </p:sp>
      <p:sp>
        <p:nvSpPr>
          <p:cNvPr id="1048616" name="TextBox 1048615"/>
          <p:cNvSpPr txBox="1"/>
          <p:nvPr/>
        </p:nvSpPr>
        <p:spPr>
          <a:xfrm>
            <a:off x="635000" y="1184275"/>
            <a:ext cx="8072437" cy="944562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zh-CN" sz="2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本文介绍了作者学会读书，爱上阅读的哪三个阶段经历？</a:t>
            </a:r>
            <a:endParaRPr lang="zh-CN" sz="28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48617" name="TextBox 1048616"/>
          <p:cNvSpPr txBox="1"/>
          <p:nvPr/>
        </p:nvSpPr>
        <p:spPr>
          <a:xfrm>
            <a:off x="422275" y="2390775"/>
            <a:ext cx="8186737" cy="51752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en-US" sz="2800" b="1">
                <a:latin typeface="宋体" panose="02010600030101010101" pitchFamily="2" charset="-122"/>
              </a:rPr>
              <a:t>1.无非是翻一翻，看一看有趣的故事而已；</a:t>
            </a:r>
            <a:endParaRPr lang="en-US" sz="2800" b="1">
              <a:latin typeface="宋体" panose="02010600030101010101" pitchFamily="2" charset="-122"/>
            </a:endParaRPr>
          </a:p>
        </p:txBody>
      </p:sp>
      <p:sp>
        <p:nvSpPr>
          <p:cNvPr id="1048618" name="TextBox 1048617"/>
          <p:cNvSpPr txBox="1"/>
          <p:nvPr/>
        </p:nvSpPr>
        <p:spPr>
          <a:xfrm>
            <a:off x="422275" y="3170237"/>
            <a:ext cx="8810625" cy="94488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t">
            <a:spAutoFit/>
          </a:bodyPr>
          <a:lstStyle>
            <a:lvl1pPr marL="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1pPr>
            <a:lvl2pPr marL="4572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2pPr>
            <a:lvl3pPr marL="9144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3pPr>
            <a:lvl4pPr marL="13716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4pPr>
            <a:lvl5pPr marL="1828800" indent="0" algn="l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1800" b="0" i="0" u="none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defRPr>
            </a:lvl5pPr>
          </a:lstStyle>
          <a:p>
            <a:pPr lvl="0" latinLnBrk="1">
              <a:buNone/>
            </a:pPr>
            <a:r>
              <a:rPr lang="en-US" sz="2800" b="1">
                <a:latin typeface="宋体" panose="02010600030101010101" pitchFamily="2" charset="-122"/>
              </a:rPr>
              <a:t>2.仿佛已经走进书里去亲身感受里面所描述的情景和氛</a:t>
            </a:r>
            <a:r>
              <a:rPr lang="zh-CN" altLang="en-US" sz="2800" b="1">
                <a:latin typeface="宋体" panose="02010600030101010101" pitchFamily="2" charset="-122"/>
              </a:rPr>
              <a:t>围</a:t>
            </a:r>
            <a:r>
              <a:rPr lang="en-US" sz="2800" b="1">
                <a:latin typeface="宋体" panose="02010600030101010101" pitchFamily="2" charset="-122"/>
              </a:rPr>
              <a:t>；</a:t>
            </a:r>
            <a:endParaRPr 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4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4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5" grpId="0"/>
      <p:bldP spid="1048616" grpId="0"/>
      <p:bldP spid="1048617" grpId="0"/>
      <p:bldP spid="1048618" grpId="0"/>
    </p:bldLst>
  </p:timing>
</p:sld>
</file>

<file path=ppt/theme/theme1.xml><?xml version="1.0" encoding="utf-8"?>
<a:theme xmlns:a="http://schemas.openxmlformats.org/drawingml/2006/main" name="Office 主题">
  <a:themeElements>
    <a:clrScheme name="Default Color Scheme">
      <a:dk1>
        <a:srgbClr val="000000"/>
      </a:dk1>
      <a:lt1>
        <a:srgbClr val="FFFFFF"/>
      </a:lt1>
      <a:dk2>
        <a:srgbClr val="808080"/>
      </a:dk2>
      <a:lt2>
        <a:srgbClr val="00000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000000"/>
      </a:accent5>
      <a:accent6>
        <a:srgbClr val="000000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Color Scheme 1">
        <a:dk1>
          <a:srgbClr val="000000"/>
        </a:dk1>
        <a:lt1>
          <a:srgbClr val="FFFFFF"/>
        </a:lt1>
        <a:dk2>
          <a:srgbClr val="808080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000000"/>
        </a:accent5>
        <a:accent6>
          <a:srgbClr val="000000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Color Scheme 2">
        <a:dk1>
          <a:srgbClr val="000000"/>
        </a:dk1>
        <a:lt1>
          <a:srgbClr val="FFFFFF"/>
        </a:lt1>
        <a:dk2>
          <a:srgbClr val="969696"/>
        </a:dk2>
        <a:lt2>
          <a:srgbClr val="000000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000000"/>
        </a:accent5>
        <a:accent6>
          <a:srgbClr val="0000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Color Scheme 3">
        <a:dk1>
          <a:srgbClr val="000000"/>
        </a:dk1>
        <a:lt1>
          <a:srgbClr val="FFFFFF"/>
        </a:lt1>
        <a:dk2>
          <a:srgbClr val="808080"/>
        </a:dk2>
        <a:lt2>
          <a:srgbClr val="00000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000000"/>
        </a:accent5>
        <a:accent6>
          <a:srgbClr val="000000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Color Scheme 4">
        <a:dk1>
          <a:srgbClr val="000000"/>
        </a:dk1>
        <a:lt1>
          <a:srgbClr val="DEF6F1"/>
        </a:lt1>
        <a:dk2>
          <a:srgbClr val="969696"/>
        </a:dk2>
        <a:lt2>
          <a:srgbClr val="000000"/>
        </a:lt2>
        <a:accent1>
          <a:srgbClr val="FFFFFF"/>
        </a:accent1>
        <a:accent2>
          <a:srgbClr val="8DC6FF"/>
        </a:accent2>
        <a:accent3>
          <a:srgbClr val="DEF6F1"/>
        </a:accent3>
        <a:accent4>
          <a:srgbClr val="000000"/>
        </a:accent4>
        <a:accent5>
          <a:srgbClr val="000000"/>
        </a:accent5>
        <a:accent6>
          <a:srgbClr val="000000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Color Scheme 5">
        <a:dk1>
          <a:srgbClr val="000000"/>
        </a:dk1>
        <a:lt1>
          <a:srgbClr val="FFFFD9"/>
        </a:lt1>
        <a:dk2>
          <a:srgbClr val="777777"/>
        </a:dk2>
        <a:lt2>
          <a:srgbClr val="000000"/>
        </a:lt2>
        <a:accent1>
          <a:srgbClr val="FFFFF7"/>
        </a:accent1>
        <a:accent2>
          <a:srgbClr val="33CCCC"/>
        </a:accent2>
        <a:accent3>
          <a:srgbClr val="FFFFD9"/>
        </a:accent3>
        <a:accent4>
          <a:srgbClr val="000000"/>
        </a:accent4>
        <a:accent5>
          <a:srgbClr val="000000"/>
        </a:accent5>
        <a:accent6>
          <a:srgbClr val="000000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Color Scheme 6">
        <a:dk1>
          <a:srgbClr val="FFFFFF"/>
        </a:dk1>
        <a:lt1>
          <a:srgbClr val="008080"/>
        </a:lt1>
        <a:dk2>
          <a:srgbClr val="005A58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008080"/>
        </a:accent3>
        <a:accent4>
          <a:srgbClr val="FFFFFF"/>
        </a:accent4>
        <a:accent5>
          <a:srgbClr val="000000"/>
        </a:accent5>
        <a:accent6>
          <a:srgbClr val="000000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Color Scheme 7">
        <a:dk1>
          <a:srgbClr val="FFFFFF"/>
        </a:dk1>
        <a:lt1>
          <a:srgbClr val="800000"/>
        </a:lt1>
        <a:dk2>
          <a:srgbClr val="5C1F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800000"/>
        </a:accent3>
        <a:accent4>
          <a:srgbClr val="FFFFFF"/>
        </a:accent4>
        <a:accent5>
          <a:srgbClr val="000000"/>
        </a:accent5>
        <a:accent6>
          <a:srgbClr val="00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Color Scheme 8">
        <a:dk1>
          <a:srgbClr val="FFFFFF"/>
        </a:dk1>
        <a:lt1>
          <a:srgbClr val="000099"/>
        </a:lt1>
        <a:dk2>
          <a:srgbClr val="003366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000099"/>
        </a:accent3>
        <a:accent4>
          <a:srgbClr val="FFFFFF"/>
        </a:accent4>
        <a:accent5>
          <a:srgbClr val="000000"/>
        </a:accent5>
        <a:accent6>
          <a:srgbClr val="0000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Color Scheme 9">
        <a:dk1>
          <a:srgbClr val="FFFFFF"/>
        </a:dk1>
        <a:lt1>
          <a:srgbClr val="000000"/>
        </a:lt1>
        <a:dk2>
          <a:srgbClr val="336699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000000"/>
        </a:accent3>
        <a:accent4>
          <a:srgbClr val="FFFFFF"/>
        </a:accent4>
        <a:accent5>
          <a:srgbClr val="000000"/>
        </a:accent5>
        <a:accent6>
          <a:srgbClr val="000000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Color Scheme 10">
        <a:dk1>
          <a:srgbClr val="FFFFFF"/>
        </a:dk1>
        <a:lt1>
          <a:srgbClr val="686B5D"/>
        </a:lt1>
        <a:dk2>
          <a:srgbClr val="777777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686B5D"/>
        </a:accent3>
        <a:accent4>
          <a:srgbClr val="FFFFFF"/>
        </a:accent4>
        <a:accent5>
          <a:srgbClr val="000000"/>
        </a:accent5>
        <a:accent6>
          <a:srgbClr val="000000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Color Scheme 11">
        <a:dk1>
          <a:srgbClr val="FFFFFF"/>
        </a:dk1>
        <a:lt1>
          <a:srgbClr val="666699"/>
        </a:lt1>
        <a:dk2>
          <a:srgbClr val="3E3E5C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666699"/>
        </a:accent3>
        <a:accent4>
          <a:srgbClr val="FFFFFF"/>
        </a:accent4>
        <a:accent5>
          <a:srgbClr val="000000"/>
        </a:accent5>
        <a:accent6>
          <a:srgbClr val="000000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Color Scheme 12">
        <a:dk1>
          <a:srgbClr val="FFFFFF"/>
        </a:dk1>
        <a:lt1>
          <a:srgbClr val="523E26"/>
        </a:lt1>
        <a:dk2>
          <a:srgbClr val="2D2015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523E26"/>
        </a:accent3>
        <a:accent4>
          <a:srgbClr val="FFFFFF"/>
        </a:accent4>
        <a:accent5>
          <a:srgbClr val="000000"/>
        </a:accent5>
        <a:accent6>
          <a:srgbClr val="000000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2023</Words>
  <PresentationFormat>全屏显示(4:3)</PresentationFormat>
  <Paragraphs>130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楷体</vt:lpstr>
      <vt:lpstr>楷体_GB2312</vt:lpstr>
      <vt:lpstr>黑体</vt:lpstr>
      <vt:lpstr>Times New Roman</vt:lpstr>
      <vt:lpstr>微软雅黑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Administrator</cp:lastModifiedBy>
  <dcterms:created xsi:type="dcterms:W3CDTF">1969-12-31T16:00:00Z</dcterms:created>
  <dcterms:modified xsi:type="dcterms:W3CDTF">2018-11-13T06:09:15Z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