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357" r:id="rId3"/>
    <p:sldId id="358" r:id="rId4"/>
    <p:sldId id="260" r:id="rId5"/>
    <p:sldId id="292" r:id="rId6"/>
    <p:sldId id="360" r:id="rId7"/>
    <p:sldId id="361" r:id="rId8"/>
    <p:sldId id="362" r:id="rId9"/>
    <p:sldId id="363" r:id="rId10"/>
    <p:sldId id="280" r:id="rId11"/>
    <p:sldId id="301" r:id="rId12"/>
    <p:sldId id="297" r:id="rId13"/>
    <p:sldId id="309" r:id="rId14"/>
    <p:sldId id="286" r:id="rId15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1986" y="-822"/>
      </p:cViewPr>
      <p:guideLst>
        <p:guide orient="horz" pos="211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2017/3/7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  <a:pPr lvl="0"/>
              <a:t>2017/3/7</a:t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3567;&#40060;&#30340;&#26790;\&#36731;&#26580;&#30340;&#32972;&#26223;&#38899;&#20048;.mp3" TargetMode="External"/><Relationship Id="rId6" Type="http://schemas.microsoft.com/office/2007/relationships/media" Target="file:///E:\&#26446;&#32500;\&#33891;&#24196;&#19968;&#24180;&#32423;\&#35838;&#20214;\&#12298;&#23567;&#40060;&#30340;&#26790;&#12299;\&#36731;&#26580;&#30340;&#32972;&#26223;&#38899;&#20048;.mp3" TargetMode="External"/><Relationship Id="rId5" Type="http://schemas.openxmlformats.org/officeDocument/2006/relationships/hyperlink" Target="&#23567;&#40060;&#30340;&#26790;.mp3" TargetMode="Externa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6575;&#24314;&#26032;\&#23567;&#40060;&#30340;&#26790;\&#38899;&#20048;\&#25671;&#31726;&#26354;.mp3" TargetMode="External"/><Relationship Id="rId6" Type="http://schemas.openxmlformats.org/officeDocument/2006/relationships/image" Target="../media/image17.png"/><Relationship Id="rId5" Type="http://schemas.microsoft.com/office/2007/relationships/media" Target="file:///D:\&#26575;&#24314;&#26032;\&#23567;&#40060;&#30340;&#26790;\&#38899;&#20048;\&#25671;&#31726;&#26354;.mp3" TargetMode="External"/><Relationship Id="rId4" Type="http://schemas.openxmlformats.org/officeDocument/2006/relationships/hyperlink" Target="&#23567;&#40060;&#30340;&#26790;.mp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23567;&#40060;&#30340;&#26790;.mp3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23567;&#40060;&#30340;&#26790;\&#23567;&#40060;&#30340;&#26790;&#26391;&#35835;.mp3" TargetMode="External"/><Relationship Id="rId6" Type="http://schemas.openxmlformats.org/officeDocument/2006/relationships/image" Target="../media/image3.png"/><Relationship Id="rId5" Type="http://schemas.microsoft.com/office/2007/relationships/media" Target="file:///E:\&#26446;&#32500;\&#33891;&#24196;&#19968;&#24180;&#32423;\&#35838;&#20214;\&#12298;&#23567;&#40060;&#30340;&#26790;&#12299;\&#23567;&#40060;&#30340;&#26790;&#26391;&#35835;.mp3" TargetMode="Externa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图片 9219" descr="资料03"/>
          <p:cNvPicPr>
            <a:picLocks noChangeAspect="1"/>
          </p:cNvPicPr>
          <p:nvPr/>
        </p:nvPicPr>
        <p:blipFill>
          <a:blip r:embed="rId2">
            <a:lum bright="23999" contrast="6000"/>
          </a:blip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9220"/>
          <p:cNvSpPr/>
          <p:nvPr/>
        </p:nvSpPr>
        <p:spPr>
          <a:xfrm>
            <a:off x="2057400" y="2667000"/>
            <a:ext cx="5052060" cy="17291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spc="720">
                <a:ln w="25400" cap="rnd" cmpd="sng">
                  <a:solidFill>
                    <a:srgbClr val="FF6600"/>
                  </a:solidFill>
                  <a:prstDash val="sysDot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幼圆" charset="0"/>
                <a:ea typeface="幼圆" charset="0"/>
              </a:rPr>
              <a:t>小鱼的梦</a:t>
            </a:r>
          </a:p>
        </p:txBody>
      </p:sp>
      <p:sp>
        <p:nvSpPr>
          <p:cNvPr id="9222" name="文本框 9221"/>
          <p:cNvSpPr txBox="1"/>
          <p:nvPr/>
        </p:nvSpPr>
        <p:spPr>
          <a:xfrm>
            <a:off x="395288" y="333375"/>
            <a:ext cx="6157912" cy="5191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北师大版语文一年级下册第五单元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图片 69634" descr="kuang01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4275" y="1774825"/>
            <a:ext cx="2879725" cy="508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6" name="文本框 69635"/>
          <p:cNvSpPr txBox="1"/>
          <p:nvPr/>
        </p:nvSpPr>
        <p:spPr>
          <a:xfrm>
            <a:off x="304800" y="2133600"/>
            <a:ext cx="8077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endParaRPr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-1143000" y="1828800"/>
            <a:ext cx="9588500" cy="1736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3" algn="l"/>
            <a:r>
              <a:rPr lang="en-US" altLang="zh-CN" sz="5400" b="1" dirty="0">
                <a:solidFill>
                  <a:srgbClr val="080808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  </a:t>
            </a:r>
            <a:r>
              <a:rPr lang="zh-CN" altLang="en-US" sz="5400" b="1" dirty="0">
                <a:solidFill>
                  <a:srgbClr val="080808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小鱼做了个</a:t>
            </a:r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甜甜的</a:t>
            </a:r>
            <a:r>
              <a:rPr lang="zh-CN" altLang="en-US" sz="5400" b="1" dirty="0">
                <a:solidFill>
                  <a:srgbClr val="080808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梦，</a:t>
            </a:r>
          </a:p>
          <a:p>
            <a:pPr lvl="3" algn="l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摆摆尾巴咂咂嘴</a:t>
            </a:r>
            <a:r>
              <a:rPr lang="zh-CN" altLang="en-US" sz="5400" b="1" dirty="0">
                <a:solidFill>
                  <a:srgbClr val="080808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标题 11468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114691" name="文本占位符 11469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114692" name="图片 114691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6876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3" name="文本框 114692"/>
          <p:cNvSpPr txBox="1"/>
          <p:nvPr/>
        </p:nvSpPr>
        <p:spPr>
          <a:xfrm>
            <a:off x="-25400" y="0"/>
            <a:ext cx="9169400" cy="6771084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</a:ln>
        </p:spPr>
        <p:txBody>
          <a:bodyPr wrap="square" tIns="0" bIns="0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</a:t>
            </a:r>
            <a:r>
              <a:rPr lang="zh-CN" altLang="en-US" sz="66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  <a:hlinkClick r:id="rId5" action="ppaction://hlinkfile"/>
              </a:rPr>
              <a:t>小鱼的梦</a:t>
            </a:r>
            <a:endParaRPr lang="zh-CN" altLang="en-US" sz="4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小鱼玩了一天水，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池塘妈妈怀里睡。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天上星星落下来，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为它盖床珍珠被。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风儿唱起催眠曲，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波浪又把摇篮推。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小鱼做了个甜甜的梦，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摆摆尾巴咂咂嘴</a:t>
            </a:r>
            <a:r>
              <a:rPr lang="zh-CN" altLang="en-US" sz="4400" b="1" dirty="0" smtClean="0">
                <a:latin typeface="Arial" panose="020B0604020202020204" pitchFamily="34" charset="0"/>
                <a:ea typeface="楷体_GB2312" panose="02010609030101010101" pitchFamily="49" charset="-122"/>
              </a:rPr>
              <a:t>。</a:t>
            </a:r>
            <a:r>
              <a:rPr lang="zh-CN" altLang="en-US" sz="3600" dirty="0" smtClean="0">
                <a:latin typeface="Arial" panose="020B0604020202020204" pitchFamily="34" charset="0"/>
                <a:ea typeface="楷体_GB2312" panose="02010609030101010101" pitchFamily="49" charset="-122"/>
              </a:rPr>
              <a:t>                </a:t>
            </a:r>
            <a:endParaRPr lang="zh-CN" altLang="en-US" sz="36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2" name="轻柔的背景音乐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00670" y="5819775"/>
            <a:ext cx="619125" cy="619125"/>
          </a:xfrm>
          <a:prstGeom prst="rect">
            <a:avLst/>
          </a:prstGeom>
        </p:spPr>
      </p:pic>
      <p:sp>
        <p:nvSpPr>
          <p:cNvPr id="7" name="右箭头 6">
            <a:hlinkClick r:id="" action="ppaction://hlinkshowjump?jump=nextslide"/>
          </p:cNvPr>
          <p:cNvSpPr/>
          <p:nvPr/>
        </p:nvSpPr>
        <p:spPr>
          <a:xfrm>
            <a:off x="428596" y="5929330"/>
            <a:ext cx="428628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63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标题 11059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110595" name="文本占位符 11059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110596" name="图片 110595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3964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7" name="文本框 110596"/>
          <p:cNvSpPr txBox="1"/>
          <p:nvPr/>
        </p:nvSpPr>
        <p:spPr>
          <a:xfrm>
            <a:off x="0" y="0"/>
            <a:ext cx="9396413" cy="752475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</a:ln>
        </p:spPr>
        <p:txBody>
          <a:bodyPr tIns="0" bIns="0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</a:t>
            </a:r>
            <a:r>
              <a:rPr lang="zh-CN" altLang="en-US" sz="66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  <a:hlinkClick r:id="rId4" action="ppaction://hlinkfile"/>
              </a:rPr>
              <a:t>小鱼的梦</a:t>
            </a:r>
            <a:endParaRPr lang="zh-CN" altLang="en-US" sz="4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小鱼玩了（       ），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池塘妈妈（       ）。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天上星星（       ），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为它盖床（       ）。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风儿唱起（       ），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波浪又把（       ）。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小鱼做了个（        ）梦，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摆摆尾巴（       ）。</a:t>
            </a:r>
          </a:p>
          <a:p>
            <a:pPr lvl="0" algn="l"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</a:t>
            </a:r>
          </a:p>
        </p:txBody>
      </p:sp>
      <p:pic>
        <p:nvPicPr>
          <p:cNvPr id="110601" name="摇篮曲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6324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060" fill="hold"/>
                                        <p:tgtEl>
                                          <p:spTgt spid="1106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60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标题 13312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133123" name="文本占位符 1331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133124" name="图片 133123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964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25" name="文本框 133124"/>
          <p:cNvSpPr txBox="1"/>
          <p:nvPr/>
        </p:nvSpPr>
        <p:spPr>
          <a:xfrm>
            <a:off x="0" y="0"/>
            <a:ext cx="9396413" cy="752475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</a:ln>
        </p:spPr>
        <p:txBody>
          <a:bodyPr tIns="0" bIns="0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</a:t>
            </a:r>
            <a:r>
              <a:rPr lang="zh-CN" altLang="en-US" sz="66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  <a:hlinkClick r:id="rId3" action="ppaction://hlinkfile"/>
              </a:rPr>
              <a:t>小鱼的梦</a:t>
            </a:r>
            <a:endParaRPr lang="zh-CN" altLang="en-US" sz="4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（   ）玩了（       ），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（   ）妈妈（       ）。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（   ）星星（       ），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（   ）盖床（       ）。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（   ）唱起（       ），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（   ）又把（       ）。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（   ）做了个（        ）梦，</a:t>
            </a:r>
          </a:p>
          <a:p>
            <a:pPr lvl="0"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（   ）尾巴（       ）。</a:t>
            </a:r>
          </a:p>
          <a:p>
            <a:pPr lvl="0" algn="l"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楷体_GB2312" panose="02010609030101010101" pitchFamily="49" charset="-122"/>
              </a:rPr>
              <a:t> 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view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464820" y="-386715"/>
            <a:ext cx="10073640" cy="7726045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829" name="文本框 77828"/>
          <p:cNvSpPr txBox="1"/>
          <p:nvPr/>
        </p:nvSpPr>
        <p:spPr>
          <a:xfrm>
            <a:off x="76835" y="1524000"/>
            <a:ext cx="9314180" cy="2834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FC000"/>
                </a:solidFill>
                <a:latin typeface="黑体" panose="02010600030101010101" charset="-122"/>
                <a:ea typeface="黑体" panose="02010600030101010101" charset="-122"/>
              </a:rPr>
              <a:t>课业设计</a:t>
            </a:r>
          </a:p>
          <a:p>
            <a:pPr lvl="0" algn="l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把这首儿歌表演给爸爸妈妈看。</a:t>
            </a:r>
          </a:p>
          <a:p>
            <a:pPr lvl="0" algn="l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把你想像的小鱼的甜甜梦画下来。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view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685" y="0"/>
            <a:ext cx="9154795" cy="6834505"/>
          </a:xfrm>
          <a:prstGeom prst="rect">
            <a:avLst/>
          </a:prstGeom>
        </p:spPr>
      </p:pic>
      <p:pic>
        <p:nvPicPr>
          <p:cNvPr id="5" name="小鱼的梦朗读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25105" y="5700395"/>
            <a:ext cx="619125" cy="619125"/>
          </a:xfrm>
          <a:prstGeom prst="rect">
            <a:avLst/>
          </a:prstGeom>
        </p:spPr>
      </p:pic>
      <p:sp>
        <p:nvSpPr>
          <p:cNvPr id="6" name="虚尾箭头 5">
            <a:hlinkClick r:id="" action="ppaction://hlinkshowjump?jump=nextslide"/>
          </p:cNvPr>
          <p:cNvSpPr/>
          <p:nvPr/>
        </p:nvSpPr>
        <p:spPr>
          <a:xfrm>
            <a:off x="7943850" y="6319520"/>
            <a:ext cx="381635" cy="38163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94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view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" y="0"/>
            <a:ext cx="9106535" cy="687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view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473075" y="-342900"/>
            <a:ext cx="10074275" cy="7632065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97535" y="986155"/>
            <a:ext cx="7949565" cy="5507939"/>
            <a:chOff x="1048" y="2581"/>
            <a:chExt cx="11170" cy="7846"/>
          </a:xfrm>
        </p:grpSpPr>
        <p:sp>
          <p:nvSpPr>
            <p:cNvPr id="13318" name="文本框 13317"/>
            <p:cNvSpPr txBox="1"/>
            <p:nvPr/>
          </p:nvSpPr>
          <p:spPr>
            <a:xfrm>
              <a:off x="1528" y="7404"/>
              <a:ext cx="3000" cy="9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珍珠被</a:t>
              </a:r>
            </a:p>
          </p:txBody>
        </p:sp>
        <p:sp>
          <p:nvSpPr>
            <p:cNvPr id="13319" name="文本框 13318"/>
            <p:cNvSpPr txBox="1"/>
            <p:nvPr/>
          </p:nvSpPr>
          <p:spPr>
            <a:xfrm>
              <a:off x="5478" y="7404"/>
              <a:ext cx="3480" cy="9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催眠曲</a:t>
              </a:r>
            </a:p>
          </p:txBody>
        </p:sp>
        <p:sp>
          <p:nvSpPr>
            <p:cNvPr id="13320" name="文本框 13319"/>
            <p:cNvSpPr txBox="1"/>
            <p:nvPr/>
          </p:nvSpPr>
          <p:spPr>
            <a:xfrm>
              <a:off x="9386" y="3376"/>
              <a:ext cx="2611" cy="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l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摇 篮</a:t>
              </a:r>
            </a:p>
          </p:txBody>
        </p:sp>
        <p:sp>
          <p:nvSpPr>
            <p:cNvPr id="13321" name="文本框 13320"/>
            <p:cNvSpPr txBox="1"/>
            <p:nvPr/>
          </p:nvSpPr>
          <p:spPr>
            <a:xfrm>
              <a:off x="9087" y="7404"/>
              <a:ext cx="2894" cy="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l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咂咂嘴</a:t>
              </a:r>
            </a:p>
          </p:txBody>
        </p:sp>
        <p:sp>
          <p:nvSpPr>
            <p:cNvPr id="13322" name="文本框 13321"/>
            <p:cNvSpPr txBox="1"/>
            <p:nvPr/>
          </p:nvSpPr>
          <p:spPr>
            <a:xfrm>
              <a:off x="9477" y="5441"/>
              <a:ext cx="2520" cy="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l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怀  里</a:t>
              </a:r>
            </a:p>
          </p:txBody>
        </p:sp>
        <p:sp>
          <p:nvSpPr>
            <p:cNvPr id="13323" name="文本框 13322"/>
            <p:cNvSpPr txBox="1"/>
            <p:nvPr/>
          </p:nvSpPr>
          <p:spPr>
            <a:xfrm>
              <a:off x="5335" y="3376"/>
              <a:ext cx="2771" cy="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l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星   星</a:t>
              </a:r>
            </a:p>
          </p:txBody>
        </p:sp>
        <p:sp>
          <p:nvSpPr>
            <p:cNvPr id="13324" name="文本框 13323"/>
            <p:cNvSpPr txBox="1"/>
            <p:nvPr/>
          </p:nvSpPr>
          <p:spPr>
            <a:xfrm>
              <a:off x="5395" y="5441"/>
              <a:ext cx="2705" cy="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l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波   浪</a:t>
              </a:r>
            </a:p>
          </p:txBody>
        </p:sp>
        <p:sp>
          <p:nvSpPr>
            <p:cNvPr id="13327" name="文本框 13326"/>
            <p:cNvSpPr txBox="1"/>
            <p:nvPr/>
          </p:nvSpPr>
          <p:spPr>
            <a:xfrm>
              <a:off x="1528" y="5441"/>
              <a:ext cx="2654" cy="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l"/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池   塘</a:t>
              </a:r>
              <a:endParaRPr lang="zh-CN" altLang="en-US" sz="4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8" name="文本框 13327"/>
            <p:cNvSpPr txBox="1"/>
            <p:nvPr/>
          </p:nvSpPr>
          <p:spPr>
            <a:xfrm>
              <a:off x="6598" y="9428"/>
              <a:ext cx="4080" cy="9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甜甜的梦</a:t>
              </a:r>
              <a:endParaRPr lang="zh-CN" altLang="en-US" sz="4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9" name="文本框 13338"/>
            <p:cNvSpPr txBox="1"/>
            <p:nvPr/>
          </p:nvSpPr>
          <p:spPr>
            <a:xfrm>
              <a:off x="1288" y="3375"/>
              <a:ext cx="1560" cy="9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把</a:t>
              </a:r>
            </a:p>
          </p:txBody>
        </p:sp>
        <p:sp>
          <p:nvSpPr>
            <p:cNvPr id="13340" name="文本框 13339"/>
            <p:cNvSpPr txBox="1"/>
            <p:nvPr/>
          </p:nvSpPr>
          <p:spPr>
            <a:xfrm>
              <a:off x="2822" y="6612"/>
              <a:ext cx="1440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spcBef>
                  <a:spcPct val="50000"/>
                </a:spcBef>
              </a:pPr>
              <a:r>
                <a:rPr lang="en-US" altLang="zh-CN" sz="3200" b="1" err="1">
                  <a:latin typeface="宋体" panose="02010600030101010101" pitchFamily="2" charset="-122"/>
                  <a:ea typeface="宋体" panose="02010600030101010101" pitchFamily="2" charset="-122"/>
                </a:rPr>
                <a:t>bèi</a:t>
              </a:r>
              <a:endParaRPr lang="en-US" altLang="zh-CN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41" name="文本框 13340"/>
            <p:cNvSpPr txBox="1"/>
            <p:nvPr/>
          </p:nvSpPr>
          <p:spPr>
            <a:xfrm>
              <a:off x="6618" y="6612"/>
              <a:ext cx="1680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spcBef>
                  <a:spcPct val="50000"/>
                </a:spcBef>
              </a:pPr>
              <a:r>
                <a:rPr lang="en-US" altLang="zh-CN" sz="3200" b="1" err="1">
                  <a:latin typeface="宋体" panose="02010600030101010101" pitchFamily="2" charset="-122"/>
                  <a:ea typeface="宋体" panose="02010600030101010101" pitchFamily="2" charset="-122"/>
                </a:rPr>
                <a:t>qǔ</a:t>
              </a:r>
              <a:endParaRPr lang="en-US" altLang="zh-CN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42" name="文本框 13341"/>
            <p:cNvSpPr txBox="1"/>
            <p:nvPr/>
          </p:nvSpPr>
          <p:spPr>
            <a:xfrm>
              <a:off x="8666" y="2582"/>
              <a:ext cx="3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>
                <a:spcBef>
                  <a:spcPct val="50000"/>
                </a:spcBef>
              </a:pPr>
              <a:r>
                <a:rPr lang="en-US" altLang="zh-CN" sz="3200" b="1" err="1">
                  <a:latin typeface="宋体" panose="02010600030101010101" pitchFamily="2" charset="-122"/>
                  <a:ea typeface="宋体" panose="02010600030101010101" pitchFamily="2" charset="-122"/>
                </a:rPr>
                <a:t>yáo lán</a:t>
              </a:r>
              <a:endParaRPr lang="en-US" altLang="zh-CN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43" name="文本框 13342"/>
            <p:cNvSpPr txBox="1"/>
            <p:nvPr/>
          </p:nvSpPr>
          <p:spPr>
            <a:xfrm>
              <a:off x="10662" y="6611"/>
              <a:ext cx="1320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spcBef>
                  <a:spcPct val="50000"/>
                </a:spcBef>
              </a:pPr>
              <a:r>
                <a:rPr lang="en-US" altLang="zh-CN" sz="3200" err="1">
                  <a:latin typeface="Arial" panose="020B0604020202020204" pitchFamily="34" charset="0"/>
                  <a:ea typeface="宋体" panose="02010600030101010101" pitchFamily="2" charset="-122"/>
                </a:rPr>
                <a:t>zuǐ</a:t>
              </a:r>
              <a:endParaRPr lang="en-US" altLang="zh-CN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4" name="文本框 13343"/>
            <p:cNvSpPr txBox="1"/>
            <p:nvPr/>
          </p:nvSpPr>
          <p:spPr>
            <a:xfrm>
              <a:off x="4975" y="2581"/>
              <a:ext cx="3480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spcBef>
                  <a:spcPct val="50000"/>
                </a:spcBef>
              </a:pPr>
              <a:r>
                <a:rPr lang="en-US" altLang="zh-CN" sz="3200" err="1">
                  <a:latin typeface="Arial" panose="020B0604020202020204" pitchFamily="34" charset="0"/>
                  <a:ea typeface="宋体" panose="02010600030101010101" pitchFamily="2" charset="-122"/>
                </a:rPr>
                <a:t>xīng xing</a:t>
              </a:r>
              <a:endParaRPr lang="en-US" altLang="zh-CN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5" name="文本框 13344"/>
            <p:cNvSpPr txBox="1"/>
            <p:nvPr/>
          </p:nvSpPr>
          <p:spPr>
            <a:xfrm>
              <a:off x="9057" y="4648"/>
              <a:ext cx="2160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spcBef>
                  <a:spcPct val="50000"/>
                </a:spcBef>
              </a:pPr>
              <a:r>
                <a:rPr lang="en-US" altLang="zh-CN" sz="3200" b="1" err="1">
                  <a:latin typeface="宋体" panose="02010600030101010101" pitchFamily="2" charset="-122"/>
                  <a:ea typeface="宋体" panose="02010600030101010101" pitchFamily="2" charset="-122"/>
                </a:rPr>
                <a:t>huái</a:t>
              </a:r>
              <a:endParaRPr lang="en-US" altLang="zh-CN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46" name="文本框 13345"/>
            <p:cNvSpPr txBox="1"/>
            <p:nvPr/>
          </p:nvSpPr>
          <p:spPr>
            <a:xfrm>
              <a:off x="2493" y="4648"/>
              <a:ext cx="2040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spcBef>
                  <a:spcPct val="50000"/>
                </a:spcBef>
              </a:pPr>
              <a:r>
                <a:rPr lang="en-US" altLang="zh-CN" sz="3200" err="1">
                  <a:latin typeface="Arial" panose="020B0604020202020204" pitchFamily="34" charset="0"/>
                  <a:ea typeface="宋体" panose="02010600030101010101" pitchFamily="2" charset="-122"/>
                </a:rPr>
                <a:t>táng</a:t>
              </a:r>
              <a:endParaRPr lang="en-US" altLang="zh-CN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7" name="文本框 13346"/>
            <p:cNvSpPr txBox="1"/>
            <p:nvPr/>
          </p:nvSpPr>
          <p:spPr>
            <a:xfrm>
              <a:off x="5335" y="4649"/>
              <a:ext cx="2765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>
                <a:spcBef>
                  <a:spcPct val="50000"/>
                </a:spcBef>
              </a:pPr>
              <a:r>
                <a:rPr lang="en-US" altLang="zh-CN" sz="3200" err="1">
                  <a:latin typeface="Arial" panose="020B0604020202020204" pitchFamily="34" charset="0"/>
                  <a:ea typeface="宋体" panose="02010600030101010101" pitchFamily="2" charset="-122"/>
                </a:rPr>
                <a:t>bō   làng</a:t>
              </a:r>
              <a:endParaRPr lang="en-US" altLang="zh-CN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8" name="文本框 13347"/>
            <p:cNvSpPr txBox="1"/>
            <p:nvPr/>
          </p:nvSpPr>
          <p:spPr>
            <a:xfrm>
              <a:off x="1183" y="2581"/>
              <a:ext cx="1800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spcBef>
                  <a:spcPct val="50000"/>
                </a:spcBef>
              </a:pPr>
              <a:r>
                <a:rPr lang="en-US" altLang="zh-CN" sz="3200" err="1">
                  <a:latin typeface="Arial" panose="020B0604020202020204" pitchFamily="34" charset="0"/>
                  <a:ea typeface="宋体" panose="02010600030101010101" pitchFamily="2" charset="-122"/>
                </a:rPr>
                <a:t>bǎ</a:t>
              </a:r>
              <a:endParaRPr lang="en-US" altLang="zh-CN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0" name="文本框 13349"/>
            <p:cNvSpPr txBox="1"/>
            <p:nvPr/>
          </p:nvSpPr>
          <p:spPr>
            <a:xfrm>
              <a:off x="5335" y="8721"/>
              <a:ext cx="3720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spcBef>
                  <a:spcPct val="50000"/>
                </a:spcBef>
              </a:pPr>
              <a:r>
                <a:rPr lang="en-US" altLang="zh-CN" sz="3200" b="1" err="1">
                  <a:latin typeface="宋体" panose="02010600030101010101" pitchFamily="2" charset="-122"/>
                  <a:ea typeface="宋体" panose="02010600030101010101" pitchFamily="2" charset="-122"/>
                </a:rPr>
                <a:t>tián</a:t>
              </a:r>
              <a:endParaRPr lang="en-US" altLang="zh-CN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088" y="3376"/>
              <a:ext cx="1289" cy="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l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推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907" y="2582"/>
              <a:ext cx="1411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>
                <a:spcBef>
                  <a:spcPct val="50000"/>
                </a:spcBef>
              </a:pPr>
              <a:r>
                <a:rPr lang="en-US" altLang="zh-CN" sz="3200" b="1" err="1">
                  <a:latin typeface="宋体" panose="02010600030101010101" pitchFamily="2" charset="-122"/>
                  <a:ea typeface="宋体" panose="02010600030101010101" pitchFamily="2" charset="-122"/>
                </a:rPr>
                <a:t>tuī</a:t>
              </a:r>
              <a:endParaRPr lang="en-US" altLang="zh-CN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6999" name="文本框 126998"/>
            <p:cNvSpPr txBox="1"/>
            <p:nvPr/>
          </p:nvSpPr>
          <p:spPr>
            <a:xfrm>
              <a:off x="1528" y="9428"/>
              <a:ext cx="4320" cy="9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摆摆尾巴</a:t>
              </a:r>
            </a:p>
          </p:txBody>
        </p:sp>
        <p:sp>
          <p:nvSpPr>
            <p:cNvPr id="127000" name="文本框 126999"/>
            <p:cNvSpPr txBox="1"/>
            <p:nvPr/>
          </p:nvSpPr>
          <p:spPr>
            <a:xfrm>
              <a:off x="1048" y="8721"/>
              <a:ext cx="2400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spcBef>
                  <a:spcPct val="50000"/>
                </a:spcBef>
              </a:pPr>
              <a:r>
                <a:rPr lang="en-US" altLang="zh-CN" sz="3200" b="1" err="1">
                  <a:latin typeface="宋体" panose="02010600030101010101" pitchFamily="2" charset="-122"/>
                  <a:ea typeface="宋体" panose="02010600030101010101" pitchFamily="2" charset="-122"/>
                </a:rPr>
                <a:t>bǎi</a:t>
              </a:r>
              <a:endParaRPr lang="en-US" altLang="zh-CN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8" name="文本框 95237"/>
          <p:cNvSpPr txBox="1"/>
          <p:nvPr/>
        </p:nvSpPr>
        <p:spPr>
          <a:xfrm>
            <a:off x="762000" y="6858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珍珠被</a:t>
            </a:r>
          </a:p>
        </p:txBody>
      </p:sp>
      <p:sp>
        <p:nvSpPr>
          <p:cNvPr id="95239" name="文本框 95238"/>
          <p:cNvSpPr txBox="1"/>
          <p:nvPr/>
        </p:nvSpPr>
        <p:spPr>
          <a:xfrm>
            <a:off x="3657600" y="685800"/>
            <a:ext cx="2209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催眠曲</a:t>
            </a:r>
          </a:p>
        </p:txBody>
      </p:sp>
      <p:sp>
        <p:nvSpPr>
          <p:cNvPr id="95240" name="文本框 95239"/>
          <p:cNvSpPr txBox="1"/>
          <p:nvPr/>
        </p:nvSpPr>
        <p:spPr>
          <a:xfrm>
            <a:off x="6477000" y="685800"/>
            <a:ext cx="2133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推摇篮</a:t>
            </a:r>
          </a:p>
        </p:txBody>
      </p:sp>
      <p:sp>
        <p:nvSpPr>
          <p:cNvPr id="95241" name="文本框 95240"/>
          <p:cNvSpPr txBox="1"/>
          <p:nvPr/>
        </p:nvSpPr>
        <p:spPr>
          <a:xfrm>
            <a:off x="742950" y="20574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咂咂嘴</a:t>
            </a:r>
          </a:p>
        </p:txBody>
      </p:sp>
      <p:sp>
        <p:nvSpPr>
          <p:cNvPr id="95242" name="文本框 95241"/>
          <p:cNvSpPr txBox="1"/>
          <p:nvPr/>
        </p:nvSpPr>
        <p:spPr>
          <a:xfrm>
            <a:off x="3810000" y="2057400"/>
            <a:ext cx="152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星 星</a:t>
            </a:r>
          </a:p>
        </p:txBody>
      </p:sp>
      <p:sp>
        <p:nvSpPr>
          <p:cNvPr id="95243" name="文本框 95242"/>
          <p:cNvSpPr txBox="1"/>
          <p:nvPr/>
        </p:nvSpPr>
        <p:spPr>
          <a:xfrm>
            <a:off x="6705600" y="2057400"/>
            <a:ext cx="1219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怀里</a:t>
            </a:r>
          </a:p>
        </p:txBody>
      </p:sp>
      <p:sp>
        <p:nvSpPr>
          <p:cNvPr id="95244" name="文本框 95243"/>
          <p:cNvSpPr txBox="1"/>
          <p:nvPr/>
        </p:nvSpPr>
        <p:spPr>
          <a:xfrm>
            <a:off x="914400" y="3429000"/>
            <a:ext cx="1447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池塘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245" name="文本框 95244"/>
          <p:cNvSpPr txBox="1"/>
          <p:nvPr/>
        </p:nvSpPr>
        <p:spPr>
          <a:xfrm>
            <a:off x="3733800" y="3429000"/>
            <a:ext cx="1676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波浪</a:t>
            </a:r>
          </a:p>
        </p:txBody>
      </p:sp>
      <p:sp>
        <p:nvSpPr>
          <p:cNvPr id="95246" name="文本框 95245"/>
          <p:cNvSpPr txBox="1"/>
          <p:nvPr/>
        </p:nvSpPr>
        <p:spPr>
          <a:xfrm>
            <a:off x="6629400" y="3429000"/>
            <a:ext cx="990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把</a:t>
            </a:r>
          </a:p>
        </p:txBody>
      </p:sp>
      <p:sp>
        <p:nvSpPr>
          <p:cNvPr id="95247" name="文本框 95246"/>
          <p:cNvSpPr txBox="1"/>
          <p:nvPr/>
        </p:nvSpPr>
        <p:spPr>
          <a:xfrm>
            <a:off x="1600200" y="5029200"/>
            <a:ext cx="3048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摆摆尾巴</a:t>
            </a:r>
          </a:p>
        </p:txBody>
      </p:sp>
      <p:sp>
        <p:nvSpPr>
          <p:cNvPr id="95248" name="文本框 95247"/>
          <p:cNvSpPr txBox="1"/>
          <p:nvPr/>
        </p:nvSpPr>
        <p:spPr>
          <a:xfrm>
            <a:off x="5257800" y="5029200"/>
            <a:ext cx="2590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甜甜的梦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5249" name="图片 95248" descr="20071127192927745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4724400"/>
            <a:ext cx="2209800" cy="140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51" name="图片 95250" descr="20071127192927745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4724400"/>
            <a:ext cx="2209800" cy="140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52" name="图片 95251" descr="2097207_103613041_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457200"/>
            <a:ext cx="1566863" cy="128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53" name="图片 95252" descr="2097207_103613041_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9400" y="381000"/>
            <a:ext cx="1566863" cy="128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54" name="图片 95253" descr="2097207_103613041_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3800" y="381000"/>
            <a:ext cx="1566863" cy="128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55" name="图片 95254" descr="2008611952109_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1676400"/>
            <a:ext cx="1600200" cy="1406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56" name="图片 95255" descr="2008611952109_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9400" y="1752600"/>
            <a:ext cx="1600200" cy="1406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57" name="图片 95256" descr="2008611952109_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7600" y="1676400"/>
            <a:ext cx="1600200" cy="1406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61" name="图片 95260" descr="20071028211113709_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4400" y="3200400"/>
            <a:ext cx="1431925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62" name="图片 95261" descr="20071028211113709_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29400" y="3276600"/>
            <a:ext cx="1431925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63" name="图片 95262" descr="20071028211113709_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0" y="3200400"/>
            <a:ext cx="1431925" cy="160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5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5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95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95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95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5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95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95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95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95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95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图片 1064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499" name="图片 1064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84613"/>
            <a:ext cx="9144000" cy="297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0" name="图片 10649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228600"/>
            <a:ext cx="1609725" cy="185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1" name="十字星 106500"/>
          <p:cNvSpPr/>
          <p:nvPr/>
        </p:nvSpPr>
        <p:spPr>
          <a:xfrm>
            <a:off x="1905000" y="16764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2" name="十字星 106501"/>
          <p:cNvSpPr/>
          <p:nvPr/>
        </p:nvSpPr>
        <p:spPr>
          <a:xfrm>
            <a:off x="2971800" y="381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3" name="十字星 106502"/>
          <p:cNvSpPr/>
          <p:nvPr/>
        </p:nvSpPr>
        <p:spPr>
          <a:xfrm>
            <a:off x="3505200" y="17526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4" name="十字星 106503"/>
          <p:cNvSpPr/>
          <p:nvPr/>
        </p:nvSpPr>
        <p:spPr>
          <a:xfrm>
            <a:off x="2590800" y="2209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5" name="十字星 106504"/>
          <p:cNvSpPr/>
          <p:nvPr/>
        </p:nvSpPr>
        <p:spPr>
          <a:xfrm>
            <a:off x="5638800" y="9906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6" name="十字星 106505"/>
          <p:cNvSpPr/>
          <p:nvPr/>
        </p:nvSpPr>
        <p:spPr>
          <a:xfrm>
            <a:off x="5486400" y="23622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8" name="十字星 106507"/>
          <p:cNvSpPr/>
          <p:nvPr/>
        </p:nvSpPr>
        <p:spPr>
          <a:xfrm>
            <a:off x="6934200" y="1828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9" name="十字星 106508"/>
          <p:cNvSpPr/>
          <p:nvPr/>
        </p:nvSpPr>
        <p:spPr>
          <a:xfrm>
            <a:off x="4495800" y="381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0" name="十字星 106509"/>
          <p:cNvSpPr/>
          <p:nvPr/>
        </p:nvSpPr>
        <p:spPr>
          <a:xfrm>
            <a:off x="838200" y="2971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1" name="十字星 106510"/>
          <p:cNvSpPr/>
          <p:nvPr/>
        </p:nvSpPr>
        <p:spPr>
          <a:xfrm>
            <a:off x="4724400" y="16764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2" name="十字星 106511"/>
          <p:cNvSpPr/>
          <p:nvPr/>
        </p:nvSpPr>
        <p:spPr>
          <a:xfrm>
            <a:off x="7924800" y="2971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3" name="十字星 106512"/>
          <p:cNvSpPr/>
          <p:nvPr/>
        </p:nvSpPr>
        <p:spPr>
          <a:xfrm>
            <a:off x="6248400" y="2667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4" name="十字星 106513"/>
          <p:cNvSpPr/>
          <p:nvPr/>
        </p:nvSpPr>
        <p:spPr>
          <a:xfrm>
            <a:off x="8077200" y="762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5" name="十字星 106514"/>
          <p:cNvSpPr/>
          <p:nvPr/>
        </p:nvSpPr>
        <p:spPr>
          <a:xfrm>
            <a:off x="838200" y="44196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6" name="十字星 106515"/>
          <p:cNvSpPr/>
          <p:nvPr/>
        </p:nvSpPr>
        <p:spPr>
          <a:xfrm>
            <a:off x="1905000" y="5257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7" name="十字星 106516"/>
          <p:cNvSpPr/>
          <p:nvPr/>
        </p:nvSpPr>
        <p:spPr>
          <a:xfrm>
            <a:off x="2971800" y="63246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8" name="十字星 106517"/>
          <p:cNvSpPr/>
          <p:nvPr/>
        </p:nvSpPr>
        <p:spPr>
          <a:xfrm>
            <a:off x="2514600" y="50292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9" name="十字星 106518"/>
          <p:cNvSpPr/>
          <p:nvPr/>
        </p:nvSpPr>
        <p:spPr>
          <a:xfrm>
            <a:off x="3505200" y="5334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0" name="十字星 106519"/>
          <p:cNvSpPr/>
          <p:nvPr/>
        </p:nvSpPr>
        <p:spPr>
          <a:xfrm>
            <a:off x="4724400" y="54864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1" name="十字星 106520"/>
          <p:cNvSpPr/>
          <p:nvPr/>
        </p:nvSpPr>
        <p:spPr>
          <a:xfrm>
            <a:off x="4495800" y="63246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2" name="十字星 106521"/>
          <p:cNvSpPr/>
          <p:nvPr/>
        </p:nvSpPr>
        <p:spPr>
          <a:xfrm>
            <a:off x="5486400" y="4876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3" name="十字星 106522"/>
          <p:cNvSpPr/>
          <p:nvPr/>
        </p:nvSpPr>
        <p:spPr>
          <a:xfrm>
            <a:off x="5638800" y="6019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4" name="十字星 106523"/>
          <p:cNvSpPr/>
          <p:nvPr/>
        </p:nvSpPr>
        <p:spPr>
          <a:xfrm>
            <a:off x="6248400" y="46482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5" name="十字星 106524"/>
          <p:cNvSpPr/>
          <p:nvPr/>
        </p:nvSpPr>
        <p:spPr>
          <a:xfrm>
            <a:off x="7010400" y="5334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6" name="十字星 106525"/>
          <p:cNvSpPr/>
          <p:nvPr/>
        </p:nvSpPr>
        <p:spPr>
          <a:xfrm>
            <a:off x="7924800" y="4572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7" name="十字星 106526"/>
          <p:cNvSpPr/>
          <p:nvPr/>
        </p:nvSpPr>
        <p:spPr>
          <a:xfrm>
            <a:off x="8305800" y="62484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6528" name="图片 10652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6550"/>
          <a:stretch>
            <a:fillRect/>
          </a:stretch>
        </p:blipFill>
        <p:spPr>
          <a:xfrm>
            <a:off x="6248400" y="5486400"/>
            <a:ext cx="1452245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30" name="矩形 106529"/>
          <p:cNvSpPr/>
          <p:nvPr/>
        </p:nvSpPr>
        <p:spPr>
          <a:xfrm>
            <a:off x="1600200" y="2590800"/>
            <a:ext cx="5943600" cy="2057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9" name="文本框 106528"/>
          <p:cNvSpPr txBox="1"/>
          <p:nvPr/>
        </p:nvSpPr>
        <p:spPr>
          <a:xfrm>
            <a:off x="304800" y="2667000"/>
            <a:ext cx="83820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3" algn="l"/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天上星星落下来</a:t>
            </a:r>
            <a:r>
              <a:rPr lang="en-US" altLang="zh-CN" sz="6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</a:p>
          <a:p>
            <a:pPr lvl="3" algn="l"/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为它盖床珍珠被。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0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1" dur="1000" fill="hold"/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1000" fill="hold"/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1000" fill="hold"/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0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6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0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21" dur="10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10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10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26" dur="20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20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20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1" dur="20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20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20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6" dur="1000" fill="hold"/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1000" fill="hold"/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1000" fill="hold"/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41" dur="10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10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10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46" dur="1000" fill="hold"/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1000" fill="hold"/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1000" fill="hold"/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51" dur="10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10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10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4" dur="10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56" dur="20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20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20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61" dur="2000" fill="hold"/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2000" fill="hold"/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2000" fill="hold"/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76" dur="10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7" dur="10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10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1" dur="10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10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10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4" dur="10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96" dur="10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7" dur="10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8" dur="10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9" dur="10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01" dur="10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10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3" dur="10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4" dur="10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11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16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8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21" dur="500" fill="hold"/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图片 1064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499" name="图片 1064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84613"/>
            <a:ext cx="9144000" cy="297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0" name="图片 10649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228600"/>
            <a:ext cx="1609725" cy="185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1" name="十字星 106500"/>
          <p:cNvSpPr/>
          <p:nvPr/>
        </p:nvSpPr>
        <p:spPr>
          <a:xfrm>
            <a:off x="1905000" y="16764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2" name="十字星 106501"/>
          <p:cNvSpPr/>
          <p:nvPr/>
        </p:nvSpPr>
        <p:spPr>
          <a:xfrm>
            <a:off x="2971800" y="381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3" name="十字星 106502"/>
          <p:cNvSpPr/>
          <p:nvPr/>
        </p:nvSpPr>
        <p:spPr>
          <a:xfrm>
            <a:off x="3505200" y="17526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4" name="十字星 106503"/>
          <p:cNvSpPr/>
          <p:nvPr/>
        </p:nvSpPr>
        <p:spPr>
          <a:xfrm>
            <a:off x="2590800" y="2209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5" name="十字星 106504"/>
          <p:cNvSpPr/>
          <p:nvPr/>
        </p:nvSpPr>
        <p:spPr>
          <a:xfrm>
            <a:off x="5638800" y="9906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6" name="十字星 106505"/>
          <p:cNvSpPr/>
          <p:nvPr/>
        </p:nvSpPr>
        <p:spPr>
          <a:xfrm>
            <a:off x="5486400" y="23622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8" name="十字星 106507"/>
          <p:cNvSpPr/>
          <p:nvPr/>
        </p:nvSpPr>
        <p:spPr>
          <a:xfrm>
            <a:off x="6934200" y="1828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9" name="十字星 106508"/>
          <p:cNvSpPr/>
          <p:nvPr/>
        </p:nvSpPr>
        <p:spPr>
          <a:xfrm>
            <a:off x="4495800" y="381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0" name="十字星 106509"/>
          <p:cNvSpPr/>
          <p:nvPr/>
        </p:nvSpPr>
        <p:spPr>
          <a:xfrm>
            <a:off x="838200" y="2971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1" name="十字星 106510"/>
          <p:cNvSpPr/>
          <p:nvPr/>
        </p:nvSpPr>
        <p:spPr>
          <a:xfrm>
            <a:off x="4724400" y="16764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2" name="十字星 106511"/>
          <p:cNvSpPr/>
          <p:nvPr/>
        </p:nvSpPr>
        <p:spPr>
          <a:xfrm>
            <a:off x="7924800" y="2971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3" name="十字星 106512"/>
          <p:cNvSpPr/>
          <p:nvPr/>
        </p:nvSpPr>
        <p:spPr>
          <a:xfrm>
            <a:off x="6248400" y="2667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4" name="十字星 106513"/>
          <p:cNvSpPr/>
          <p:nvPr/>
        </p:nvSpPr>
        <p:spPr>
          <a:xfrm>
            <a:off x="8077200" y="762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5" name="十字星 106514"/>
          <p:cNvSpPr/>
          <p:nvPr/>
        </p:nvSpPr>
        <p:spPr>
          <a:xfrm>
            <a:off x="838200" y="44196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6" name="十字星 106515"/>
          <p:cNvSpPr/>
          <p:nvPr/>
        </p:nvSpPr>
        <p:spPr>
          <a:xfrm>
            <a:off x="1905000" y="5257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7" name="十字星 106516"/>
          <p:cNvSpPr/>
          <p:nvPr/>
        </p:nvSpPr>
        <p:spPr>
          <a:xfrm>
            <a:off x="2971800" y="63246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8" name="十字星 106517"/>
          <p:cNvSpPr/>
          <p:nvPr/>
        </p:nvSpPr>
        <p:spPr>
          <a:xfrm>
            <a:off x="2514600" y="50292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19" name="十字星 106518"/>
          <p:cNvSpPr/>
          <p:nvPr/>
        </p:nvSpPr>
        <p:spPr>
          <a:xfrm>
            <a:off x="3505200" y="5334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0" name="十字星 106519"/>
          <p:cNvSpPr/>
          <p:nvPr/>
        </p:nvSpPr>
        <p:spPr>
          <a:xfrm>
            <a:off x="4724400" y="54864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1" name="十字星 106520"/>
          <p:cNvSpPr/>
          <p:nvPr/>
        </p:nvSpPr>
        <p:spPr>
          <a:xfrm>
            <a:off x="4495800" y="63246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2" name="十字星 106521"/>
          <p:cNvSpPr/>
          <p:nvPr/>
        </p:nvSpPr>
        <p:spPr>
          <a:xfrm>
            <a:off x="5486400" y="4876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3" name="十字星 106522"/>
          <p:cNvSpPr/>
          <p:nvPr/>
        </p:nvSpPr>
        <p:spPr>
          <a:xfrm>
            <a:off x="5638800" y="60198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4" name="十字星 106523"/>
          <p:cNvSpPr/>
          <p:nvPr/>
        </p:nvSpPr>
        <p:spPr>
          <a:xfrm>
            <a:off x="6248400" y="46482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5" name="十字星 106524"/>
          <p:cNvSpPr/>
          <p:nvPr/>
        </p:nvSpPr>
        <p:spPr>
          <a:xfrm>
            <a:off x="7010400" y="5334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6" name="十字星 106525"/>
          <p:cNvSpPr/>
          <p:nvPr/>
        </p:nvSpPr>
        <p:spPr>
          <a:xfrm>
            <a:off x="7924800" y="45720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27" name="十字星 106526"/>
          <p:cNvSpPr/>
          <p:nvPr/>
        </p:nvSpPr>
        <p:spPr>
          <a:xfrm>
            <a:off x="8305800" y="6248400"/>
            <a:ext cx="304800" cy="3810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6528" name="图片 10652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6550"/>
          <a:stretch>
            <a:fillRect/>
          </a:stretch>
        </p:blipFill>
        <p:spPr>
          <a:xfrm>
            <a:off x="6248400" y="5486400"/>
            <a:ext cx="1452245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30" name="矩形 106529"/>
          <p:cNvSpPr/>
          <p:nvPr/>
        </p:nvSpPr>
        <p:spPr>
          <a:xfrm>
            <a:off x="1600200" y="2590800"/>
            <a:ext cx="5943600" cy="2057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05000" y="2209800"/>
            <a:ext cx="6816090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000" b="1">
                <a:solidFill>
                  <a:schemeClr val="bg1"/>
                </a:solidFill>
                <a:latin typeface="+mn-ea"/>
                <a:ea typeface="+mn-ea"/>
              </a:rPr>
              <a:t>星星</a:t>
            </a:r>
            <a:r>
              <a:rPr lang="en-US" altLang="zh-CN" sz="6000" b="1">
                <a:solidFill>
                  <a:schemeClr val="bg1"/>
                </a:solidFill>
                <a:latin typeface="+mn-ea"/>
                <a:ea typeface="+mn-ea"/>
              </a:rPr>
              <a:t>------</a:t>
            </a:r>
            <a:r>
              <a:rPr lang="zh-CN" altLang="en-US" sz="6000" b="1">
                <a:solidFill>
                  <a:schemeClr val="bg1"/>
                </a:solidFill>
                <a:latin typeface="+mn-ea"/>
                <a:ea typeface="+mn-ea"/>
              </a:rPr>
              <a:t>珍珠</a:t>
            </a:r>
          </a:p>
          <a:p>
            <a:pPr algn="l"/>
            <a:r>
              <a:rPr lang="zh-CN" altLang="en-US" sz="6000" b="1">
                <a:solidFill>
                  <a:schemeClr val="bg1"/>
                </a:solidFill>
                <a:latin typeface="+mn-ea"/>
                <a:ea typeface="+mn-ea"/>
              </a:rPr>
              <a:t>月亮</a:t>
            </a:r>
            <a:r>
              <a:rPr lang="en-US" altLang="zh-CN" sz="6000" b="1">
                <a:solidFill>
                  <a:schemeClr val="bg1"/>
                </a:solidFill>
                <a:latin typeface="+mn-ea"/>
                <a:ea typeface="+mn-ea"/>
              </a:rPr>
              <a:t>------  </a:t>
            </a:r>
            <a:endParaRPr lang="zh-CN" altLang="en-US" sz="6000" b="1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zh-CN" altLang="en-US" sz="6000" b="1">
                <a:solidFill>
                  <a:schemeClr val="bg1"/>
                </a:solidFill>
                <a:latin typeface="+mn-ea"/>
                <a:ea typeface="+mn-ea"/>
              </a:rPr>
              <a:t>蓝天</a:t>
            </a:r>
            <a:r>
              <a:rPr lang="en-US" altLang="zh-CN" sz="6000" b="1">
                <a:solidFill>
                  <a:schemeClr val="bg1"/>
                </a:solidFill>
                <a:latin typeface="+mn-ea"/>
                <a:ea typeface="+mn-ea"/>
              </a:rPr>
              <a:t>------</a:t>
            </a:r>
            <a:endParaRPr lang="zh-CN" altLang="en-US" sz="6000" b="1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0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1" dur="1000" fill="hold"/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1000" fill="hold"/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1000" fill="hold"/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0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6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0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21" dur="10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10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10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26" dur="20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20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20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1" dur="20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20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20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36" dur="1000" fill="hold"/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1000" fill="hold"/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1000" fill="hold"/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41" dur="10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10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10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46" dur="1000" fill="hold"/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1000" fill="hold"/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1000" fill="hold"/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51" dur="10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10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10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4" dur="10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56" dur="20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20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20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61" dur="2000" fill="hold"/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2000" fill="hold"/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2000" fill="hold"/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71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76" dur="10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7" dur="10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10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1" dur="10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10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10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4" dur="10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96" dur="10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7" dur="10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8" dur="10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9" dur="10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01" dur="10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10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3" dur="10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4" dur="10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11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16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8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0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21" dur="500" fill="hold"/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view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-19050"/>
            <a:ext cx="9145270" cy="6877050"/>
          </a:xfrm>
          <a:prstGeom prst="rect">
            <a:avLst/>
          </a:prstGeom>
        </p:spPr>
      </p:pic>
      <p:sp>
        <p:nvSpPr>
          <p:cNvPr id="107522" name="文本框 107521"/>
          <p:cNvSpPr txBox="1"/>
          <p:nvPr/>
        </p:nvSpPr>
        <p:spPr>
          <a:xfrm>
            <a:off x="0" y="3214686"/>
            <a:ext cx="9144000" cy="23360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3" algn="l" fontAlgn="ctr">
              <a:lnSpc>
                <a:spcPct val="90000"/>
              </a:lnSpc>
              <a:spcBef>
                <a:spcPct val="20000"/>
              </a:spcBef>
              <a:buClrTx/>
            </a:pPr>
            <a:r>
              <a:rPr lang="zh-CN" altLang="en-US" sz="7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风儿唱起催眠曲</a:t>
            </a:r>
            <a:r>
              <a:rPr lang="en-US" altLang="zh-CN" sz="7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</a:p>
          <a:p>
            <a:pPr lvl="3" algn="l" fontAlgn="ctr">
              <a:lnSpc>
                <a:spcPct val="90000"/>
              </a:lnSpc>
              <a:spcBef>
                <a:spcPct val="20000"/>
              </a:spcBef>
              <a:buClrTx/>
            </a:pPr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波浪又把摇篮推。</a:t>
            </a:r>
          </a:p>
        </p:txBody>
      </p:sp>
      <p:sp>
        <p:nvSpPr>
          <p:cNvPr id="107530" name="文本框 107529"/>
          <p:cNvSpPr txBox="1"/>
          <p:nvPr/>
        </p:nvSpPr>
        <p:spPr>
          <a:xfrm>
            <a:off x="0" y="4933950"/>
            <a:ext cx="9144000" cy="11893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7200" b="1" dirty="0">
                <a:solidFill>
                  <a:srgbClr val="FF66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</a:t>
            </a:r>
            <a:endParaRPr lang="en-US" altLang="zh-CN" sz="72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view (3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"/>
            <a:ext cx="9145270" cy="6838315"/>
          </a:xfrm>
          <a:prstGeom prst="rect">
            <a:avLst/>
          </a:prstGeom>
        </p:spPr>
      </p:pic>
      <p:sp>
        <p:nvSpPr>
          <p:cNvPr id="109578" name="文本框 109577"/>
          <p:cNvSpPr txBox="1"/>
          <p:nvPr/>
        </p:nvSpPr>
        <p:spPr>
          <a:xfrm>
            <a:off x="952500" y="4957445"/>
            <a:ext cx="91440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-771525" y="1268095"/>
            <a:ext cx="9141460" cy="2765425"/>
            <a:chOff x="-2175" y="1997"/>
            <a:chExt cx="14396" cy="4355"/>
          </a:xfrm>
        </p:grpSpPr>
        <p:sp>
          <p:nvSpPr>
            <p:cNvPr id="107522" name="文本框 107521"/>
            <p:cNvSpPr txBox="1"/>
            <p:nvPr/>
          </p:nvSpPr>
          <p:spPr>
            <a:xfrm>
              <a:off x="-2175" y="1997"/>
              <a:ext cx="14397" cy="25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lvl="3" algn="l" fontAlgn="ctr">
                <a:lnSpc>
                  <a:spcPct val="90000"/>
                </a:lnSpc>
                <a:spcBef>
                  <a:spcPct val="20000"/>
                </a:spcBef>
                <a:buClrTx/>
              </a:pPr>
              <a:r>
                <a:rPr lang="zh-CN" altLang="en-US" sz="5000" b="1" kern="0" spc="300" dirty="0">
                  <a:solidFill>
                    <a:srgbClr val="FFFF00"/>
                  </a:solidFill>
                  <a:uFillTx/>
                  <a:latin typeface="楷体_GB2312" panose="02010609030101010101" pitchFamily="49" charset="-122"/>
                  <a:ea typeface="楷体_GB2312" panose="02010609030101010101" pitchFamily="49" charset="-122"/>
                </a:rPr>
                <a:t>风儿</a:t>
              </a:r>
              <a:r>
                <a:rPr lang="zh-CN" altLang="en-US" sz="5000" b="1" kern="0" spc="300" dirty="0">
                  <a:solidFill>
                    <a:schemeClr val="bg1"/>
                  </a:solidFill>
                  <a:uFillTx/>
                  <a:latin typeface="楷体_GB2312" panose="02010609030101010101" pitchFamily="49" charset="-122"/>
                  <a:ea typeface="楷体_GB2312" panose="02010609030101010101" pitchFamily="49" charset="-122"/>
                </a:rPr>
                <a:t>为小鱼</a:t>
              </a:r>
              <a:r>
                <a:rPr lang="zh-CN" altLang="en-US" sz="5000" b="1" kern="0" spc="300" dirty="0">
                  <a:solidFill>
                    <a:srgbClr val="FFFF00"/>
                  </a:solidFill>
                  <a:uFillTx/>
                  <a:latin typeface="楷体_GB2312" panose="02010609030101010101" pitchFamily="49" charset="-122"/>
                  <a:ea typeface="楷体_GB2312" panose="02010609030101010101" pitchFamily="49" charset="-122"/>
                </a:rPr>
                <a:t>唱催眠曲</a:t>
              </a:r>
              <a:r>
                <a:rPr lang="zh-CN" altLang="en-US" sz="5000" b="1" kern="0" spc="300" dirty="0">
                  <a:solidFill>
                    <a:schemeClr val="bg1"/>
                  </a:solidFill>
                  <a:uFillTx/>
                  <a:latin typeface="楷体_GB2312" panose="02010609030101010101" pitchFamily="49" charset="-122"/>
                  <a:ea typeface="楷体_GB2312" panose="02010609030101010101" pitchFamily="49" charset="-122"/>
                </a:rPr>
                <a:t>。</a:t>
              </a:r>
            </a:p>
            <a:p>
              <a:pPr lvl="3" algn="l" fontAlgn="ctr">
                <a:lnSpc>
                  <a:spcPct val="90000"/>
                </a:lnSpc>
                <a:spcBef>
                  <a:spcPct val="20000"/>
                </a:spcBef>
                <a:buClrTx/>
              </a:pPr>
              <a:r>
                <a:rPr lang="zh-CN" altLang="en-US" sz="5000" b="1" kern="0" spc="300" dirty="0">
                  <a:solidFill>
                    <a:srgbClr val="FFFF00"/>
                  </a:solidFill>
                  <a:uFillTx/>
                  <a:latin typeface="Arial" panose="020B0604020202020204" pitchFamily="34" charset="0"/>
                  <a:ea typeface="楷体_GB2312" panose="02010609030101010101" pitchFamily="49" charset="-122"/>
                </a:rPr>
                <a:t>波浪</a:t>
              </a:r>
              <a:r>
                <a:rPr lang="zh-CN" altLang="en-US" sz="5000" b="1" kern="0" spc="300" dirty="0">
                  <a:solidFill>
                    <a:schemeClr val="bg1"/>
                  </a:solidFill>
                  <a:uFillTx/>
                  <a:latin typeface="楷体_GB2312" panose="02010609030101010101" pitchFamily="49" charset="-122"/>
                  <a:ea typeface="楷体_GB2312" panose="02010609030101010101" pitchFamily="49" charset="-122"/>
                  <a:sym typeface="+mn-ea"/>
                </a:rPr>
                <a:t>为小鱼</a:t>
              </a:r>
              <a:r>
                <a:rPr lang="zh-CN" altLang="en-US" sz="5000" b="1" kern="0" spc="300" dirty="0">
                  <a:solidFill>
                    <a:srgbClr val="FFFF00"/>
                  </a:solidFill>
                  <a:uFillTx/>
                  <a:ea typeface="楷体_GB2312" panose="02010609030101010101" pitchFamily="49" charset="-122"/>
                  <a:sym typeface="+mn-ea"/>
                </a:rPr>
                <a:t>推</a:t>
              </a:r>
              <a:r>
                <a:rPr lang="zh-CN" altLang="en-US" sz="5000" b="1" kern="0" spc="300" dirty="0">
                  <a:solidFill>
                    <a:srgbClr val="FFFF00"/>
                  </a:solidFill>
                  <a:uFillTx/>
                  <a:latin typeface="Arial" panose="020B0604020202020204" pitchFamily="34" charset="0"/>
                  <a:ea typeface="楷体_GB2312" panose="02010609030101010101" pitchFamily="49" charset="-122"/>
                </a:rPr>
                <a:t>摇篮</a:t>
              </a:r>
              <a:r>
                <a:rPr lang="zh-CN" altLang="en-US" sz="5000" b="1" kern="0" spc="300" dirty="0">
                  <a:solidFill>
                    <a:schemeClr val="bg1"/>
                  </a:solidFill>
                  <a:uFillTx/>
                  <a:latin typeface="Arial" panose="020B0604020202020204" pitchFamily="34" charset="0"/>
                  <a:ea typeface="楷体_GB2312" panose="02010609030101010101" pitchFamily="49" charset="-122"/>
                </a:rPr>
                <a:t>。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-175" y="3005"/>
              <a:ext cx="2408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5530" y="3005"/>
              <a:ext cx="3998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-175" y="4559"/>
              <a:ext cx="2408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530" y="4559"/>
              <a:ext cx="3998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-117" y="5110"/>
              <a:ext cx="10374" cy="12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lvl="3" algn="l" fontAlgn="ctr">
                <a:lnSpc>
                  <a:spcPct val="90000"/>
                </a:lnSpc>
                <a:spcBef>
                  <a:spcPct val="20000"/>
                </a:spcBef>
                <a:buClrTx/>
              </a:pPr>
              <a:r>
                <a:rPr lang="zh-CN" altLang="en-US" sz="5000" b="1" kern="0" spc="300" dirty="0">
                  <a:solidFill>
                    <a:schemeClr val="bg1"/>
                  </a:solidFill>
                  <a:uFillTx/>
                  <a:latin typeface="楷体_GB2312" panose="02010609030101010101" pitchFamily="49" charset="-122"/>
                  <a:ea typeface="楷体_GB2312" panose="02010609030101010101" pitchFamily="49" charset="-122"/>
                </a:rPr>
                <a:t>为我        。</a:t>
              </a:r>
              <a:endParaRPr lang="zh-CN" altLang="en-US" sz="5000" b="1" kern="0" spc="300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-175" y="6104"/>
              <a:ext cx="2408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436" y="6121"/>
              <a:ext cx="5092" cy="62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8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66</TotalTime>
  <Words>352</Words>
  <Paragraphs>83</Paragraphs>
  <Slides>14</Slides>
  <Notes>3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Hewlett-Packard Company</cp:lastModifiedBy>
  <dcterms:created xsi:type="dcterms:W3CDTF">2012-03-01T02:29:00Z</dcterms:created>
  <dcterms:modified xsi:type="dcterms:W3CDTF">2018-09-13T01:49:30Z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2052-10.1.0.6173</vt:lpwstr>
  </property>
</Properties>
</file>