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99" r:id="rId2"/>
    <p:sldId id="257" r:id="rId3"/>
    <p:sldId id="258" r:id="rId4"/>
    <p:sldId id="324" r:id="rId5"/>
    <p:sldId id="326" r:id="rId6"/>
    <p:sldId id="338" r:id="rId7"/>
    <p:sldId id="339" r:id="rId8"/>
    <p:sldId id="340" r:id="rId9"/>
    <p:sldId id="341" r:id="rId10"/>
    <p:sldId id="342" r:id="rId11"/>
    <p:sldId id="343" r:id="rId12"/>
    <p:sldId id="270" r:id="rId13"/>
    <p:sldId id="272" r:id="rId14"/>
    <p:sldId id="345" r:id="rId15"/>
    <p:sldId id="346" r:id="rId16"/>
    <p:sldId id="347" r:id="rId17"/>
    <p:sldId id="348" r:id="rId18"/>
    <p:sldId id="349" r:id="rId19"/>
    <p:sldId id="350" r:id="rId20"/>
    <p:sldId id="331" r:id="rId21"/>
    <p:sldId id="262" r:id="rId22"/>
    <p:sldId id="300" r:id="rId23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802" autoAdjust="0"/>
    <p:restoredTop sz="94660"/>
  </p:normalViewPr>
  <p:slideViewPr>
    <p:cSldViewPr>
      <p:cViewPr varScale="1">
        <p:scale>
          <a:sx n="49" d="100"/>
          <a:sy n="49" d="100"/>
        </p:scale>
        <p:origin x="-114" y="-5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57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062758" y="2014548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第三单元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62758" y="2374588"/>
            <a:ext cx="7940242" cy="1175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写作导学案</a:t>
            </a:r>
            <a:endParaRPr lang="en-US" altLang="zh-CN" sz="5500" b="1" dirty="0" smtClean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7054" y="3739679"/>
            <a:ext cx="52629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C6204"/>
                </a:solidFill>
                <a:latin typeface="华文新魏" pitchFamily="2" charset="-122"/>
                <a:ea typeface="华文新魏" pitchFamily="2" charset="-122"/>
              </a:rPr>
              <a:t>内容充实，中心明确</a:t>
            </a:r>
            <a:endParaRPr lang="zh-CN" altLang="en-US" sz="4400" dirty="0"/>
          </a:p>
        </p:txBody>
      </p:sp>
      <p:pic>
        <p:nvPicPr>
          <p:cNvPr id="9" name="Picture 2" descr="F:\下图\创新人教1 幻灯片\第十课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1149" y="10717"/>
            <a:ext cx="3676162" cy="26261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2558" y="144418"/>
            <a:ext cx="11587989" cy="5948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表现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主题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的需要取舍材料，避免材料繁杂，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淹没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主题。二是剪掉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败叶枯枝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，把材料中的空话、大话、假话全删掉，不必要的段落也要删掉。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小</a:t>
            </a: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以小见大。选取生活中的寻常却鲜活的小事，表达人生感悟，阐发其时代意义，能化凡为奇，令读者拍案叫绝，引起读者的共鸣。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描摹细节。成功的细节描写往往能达到一瞬传情、一目传神的艺术效果。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第一，作者要对生活、对大自然充满热情，调动多种感官功能，观察外物时注意体验，深入感受时展开联想和想象，充分激发自己的情感；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4728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0582" y="1043276"/>
            <a:ext cx="11473256" cy="2600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二，抒发情感时既要表达出自己的内心感受，又要对情感进行提炼，赋予原生态的情感以更强的表现力。对文中的情节，尤其是细节，不要夸大，要合情合理。如果是引述的材料，要符合历史事实；如果是编述的故事，要有生活依据，要反映现实生活。</a:t>
            </a:r>
            <a:endParaRPr lang="en-US" altLang="zh-CN" sz="2800" kern="100" dirty="0">
              <a:latin typeface="Times New Roman"/>
              <a:ea typeface="华文细黑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540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6780" y="543453"/>
            <a:ext cx="11671074" cy="625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爱在木屑里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标题新颖，有韵味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3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软的微风拂面，阳光照着满院，泥土和木屑的味道让我的心灵感到温馨。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起笔描绘景物，引出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木屑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的味道，为下文张本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3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是乡下孩子，泥土的芬芳是我的最爱；木屑的清新扑鼻是我的希望，我的期盼。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indent="711200" algn="just">
              <a:lnSpc>
                <a:spcPct val="13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smtClean="0">
                <a:latin typeface="Times New Roman"/>
                <a:ea typeface="华文细黑"/>
                <a:cs typeface="Times New Roman"/>
              </a:rPr>
              <a:t>因为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，这些都是爸爸的</a:t>
            </a:r>
            <a:r>
              <a:rPr lang="zh-CN" altLang="zh-CN" sz="2800" kern="100">
                <a:latin typeface="Times New Roman"/>
                <a:ea typeface="华文细黑"/>
                <a:cs typeface="Times New Roman"/>
              </a:rPr>
              <a:t>味道</a:t>
            </a:r>
            <a:r>
              <a:rPr lang="zh-CN" altLang="zh-CN" sz="2800" kern="10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lvl="0" algn="just">
              <a:lnSpc>
                <a:spcPct val="130000"/>
              </a:lnSpc>
              <a:tabLst>
                <a:tab pos="2340610" algn="l"/>
              </a:tabLst>
            </a:pPr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交代喜爱木屑味道的原因</a:t>
            </a:r>
            <a:r>
              <a:rPr lang="zh-CN" altLang="zh-CN" sz="2800" kern="10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smtClean="0">
              <a:solidFill>
                <a:prstClr val="black"/>
              </a:solidFill>
              <a:latin typeface="Times New Roman"/>
              <a:ea typeface="华文细黑"/>
              <a:cs typeface="Times New Roman"/>
            </a:endParaRPr>
          </a:p>
          <a:p>
            <a:pPr lvl="0" indent="711200" algn="just">
              <a:lnSpc>
                <a:spcPct val="130000"/>
              </a:lnSpc>
              <a:tabLst>
                <a:tab pos="2340610" algn="l"/>
              </a:tabLst>
            </a:pPr>
            <a:r>
              <a:rPr lang="zh-CN" altLang="zh-CN" sz="2800" kern="10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回家</a:t>
            </a:r>
            <a:r>
              <a:rPr lang="zh-CN" altLang="zh-CN" sz="2800" kern="10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的感觉真好</a:t>
            </a:r>
            <a:r>
              <a:rPr lang="zh-CN" altLang="zh-CN" sz="2800" kern="10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smtClean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简要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的过渡，进入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正题。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 </a:t>
            </a:r>
            <a:endParaRPr lang="en-US" altLang="zh-CN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示之以范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文章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本天成，妙手偶得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之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2558" y="227075"/>
            <a:ext cx="11671074" cy="586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smtClean="0">
                <a:latin typeface="Times New Roman"/>
                <a:ea typeface="华文细黑"/>
                <a:cs typeface="Times New Roman"/>
              </a:rPr>
              <a:t>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不了第一次离开我钟爱的木屑气息，空荡的宿舍里充满了惆怅。那时我终日盼星星，盼月亮，最终盼到高中生活后第一个周末回家的日子。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5000"/>
              </a:lnSpc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 故事的发生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——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周末回家。</a:t>
            </a:r>
            <a:endParaRPr lang="en-US" altLang="zh-CN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妮儿，这次可瘦了。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回到家我一下子扑到妈妈为我精心准备的饭菜前狼吞虎咽着，对于妈妈的关爱只是微微地点一点头，只想让自己的胃口如孙悟空的七十二变一样渐渐地增大。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不把这些好东西吃光，我决不罢休。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我一个劲儿地在暗示自己。妈妈又端来一份热腾腾的饭菜。嗨，真香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！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45000"/>
              </a:lnSpc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回到家，体味到温馨的亲情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229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8542" y="213032"/>
            <a:ext cx="11787785" cy="651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在学校里想家了吧？你爸也想你呢。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  </a:t>
            </a:r>
            <a:endParaRPr lang="en-US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宋体"/>
                <a:ea typeface="华文细黑"/>
                <a:cs typeface="Times New Roman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嘿嘿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妈，你没想我？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妈笑了。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妈，我爸什么时候回来？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还得等一阵子。你爸前几天想去看你，还要我早早买好了苹果、香蕉啥的，就是上个大集。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通过简要的人物对话，进一步叙写亲情的温馨，突出了人物的个性特征。并为下文集中写爸爸埋下伏笔。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宋体"/>
                <a:ea typeface="华文细黑"/>
                <a:cs typeface="Times New Roman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哦。那咋没去呢？我同学的爸妈有的去了好几趟呢。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我有点失落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lvl="0" indent="711200" algn="just">
              <a:lnSpc>
                <a:spcPct val="140000"/>
              </a:lnSpc>
              <a:tabLst>
                <a:tab pos="2340610" algn="l"/>
              </a:tabLst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你爸想你啦！可是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en-US" altLang="zh-CN" sz="2800" kern="100" dirty="0" smtClean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2458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6780" y="47352"/>
            <a:ext cx="11671074" cy="6477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妈妈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的话还没有说完，爸爸回来了。我兴奋地冲上前去，依旧是那股熟悉的清新的木屑味道。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我兴奋地喊着，一边帮爸爸拍打身上的木屑。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爸，该洗头了。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此时我才发现，原来爸爸的头上不但沾满了薄薄的一层木屑，还在木屑掩盖下增添了许多白发。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爸有白头发了？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我惊异地喊道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主要人物出场，反复描述爸爸身上的木屑和木屑味，照应文题。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的几句简单语言，表达了女儿对爸爸的无限深情，再展温馨亲情。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宋体"/>
                <a:ea typeface="华文细黑"/>
                <a:cs typeface="Times New Roman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才知道呀？其实早就长了。人过了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岁，哪有不长白头发的？嘿嘿，别大惊小怪的。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爸爸笑着对我说。可是我感觉到，爸爸不仅仅是头上增添了白发，个头也比以前显得矮了，人也瘦了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0473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6780" y="116632"/>
            <a:ext cx="1167107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爸爸的话包含着对女儿的安慰。对父亲外貌的观察又体现着女儿对爸爸的关心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饭桌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上飘逸着妈妈对这个家庭浓浓的爱的味道，虽然我已经吃过了，但还是很兴奋地陪着爸爸妈妈一起吃饭。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爸，妈说你想去看我，怎么没去？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爸爸不好意思地笑了笑：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我在你们学校门口转了一阵，没看见你出来，我就回来了。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你们的工地不是离我们学校很近吗？以后我去找你。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饭桌上的对话，主要表现了爸爸丰富的内心世界，凸显了爸爸对女儿的无限关爱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4557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6780" y="44624"/>
            <a:ext cx="1167107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宋体"/>
                <a:ea typeface="华文细黑"/>
                <a:cs typeface="Times New Roman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别去，那里很危险，也很脏很乱。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那你到学校里来看我。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你爸不是不想去，可是他觉得自己浑身都是土，还有木屑，怕让同学们看见，让你感觉不好意思。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妈妈在给爸爸寻找借口。其实我知道，这也许是爸爸不到学校去的真正理由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充分展示了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的心理活动。借动作细节展示心理应该算是刻画人物心理的高妙技法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突然感到鼻子一酸，泪水在眼眶里直打转。我刻意地端起碗，它们还是落了下来。我感到从未有过的酸楚，因为我从来没有意识到这些，可是他们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547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6780" y="328002"/>
            <a:ext cx="1167107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宋体"/>
                <a:ea typeface="华文细黑"/>
                <a:cs typeface="Times New Roman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爸，以后你就常去吧。我不感到丢人。我们同学大都是农村去的，他们的爸妈也大都是农村人，他们不会笑话我的。再说，我从小就在土里泥里玩儿，我不嫌弃你。你有时间去吧。我会领着你看看我们的学校，看看我们的教室。我们老师也常说，做人首先要孝敬自己的父母。如果我们老师看到我领着你到处看看，说不定还会表扬我呢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女儿的话是真诚的理解，也是殷切的期盼。其中也体现了学校教育的正确导向和价值取向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 smtClean="0">
              <a:solidFill>
                <a:srgbClr val="3333FF"/>
              </a:solidFill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宋体"/>
                <a:ea typeface="华文细黑"/>
                <a:cs typeface="Times New Roman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好，好！爸爸到时候一定去，一定去！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我发现，爸爸笑得非常开心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49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6780" y="396528"/>
            <a:ext cx="1167107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爸，说实话，我喜欢你满身的泥土味儿和木屑味儿。因为，正是这些味道才使我慢慢长大，才使我能够走进高中学校读书求学，才使我明白了许许多多做人的道理。我怎么会嫌弃这些味道呢？我有什么理由嫌弃这些味道呢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真诚的告白，是说给爸爸的，也是说给自己的。富有做人道理的告白，值得大家思考。在结构上，本段也巧妙地照应了开头。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我爱爸爸身上的木屑味儿！永远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！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568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hlinkClick r:id="rId2" action="ppaction://hlinksldjump"/>
          </p:cNvPr>
          <p:cNvSpPr txBox="1"/>
          <p:nvPr/>
        </p:nvSpPr>
        <p:spPr>
          <a:xfrm>
            <a:off x="2638822" y="2093371"/>
            <a:ext cx="7767251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写作指导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授之以渔得，心有灵犀通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>
            <a:hlinkClick r:id="rId3" action="ppaction://hlinksldjump"/>
          </p:cNvPr>
          <p:cNvSpPr txBox="1"/>
          <p:nvPr/>
        </p:nvSpPr>
        <p:spPr>
          <a:xfrm>
            <a:off x="2638822" y="3140968"/>
            <a:ext cx="776859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示之以范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文章本天成，妙手偶得之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>
            <a:hlinkClick r:id="rId4" action="ppaction://hlinksldjump"/>
          </p:cNvPr>
          <p:cNvSpPr txBox="1"/>
          <p:nvPr/>
        </p:nvSpPr>
        <p:spPr>
          <a:xfrm>
            <a:off x="2638822" y="4181603"/>
            <a:ext cx="777366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即学即练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纸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上得来浅，绝知要躬行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48930" y="2675091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748930" y="3720076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748930" y="4765061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20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736" y="902325"/>
            <a:ext cx="11376000" cy="32414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俗话说，语言是人物思想的外壳，一个人的思想倾向、价值观念、情感意识、文化修养等都会决定着人物语言的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个性化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特征。本文在刻画人物方面运用的主要手段就是人物对话，通过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与母亲的对话，与父亲的对话，表现了文章三个人物极具个性特征的思想与情感，使得文章具有很浓郁的生活气息。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7736" y="155411"/>
            <a:ext cx="2375102" cy="614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8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总评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154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即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学即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练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纸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上得来浅，绝知要躬行</a:t>
            </a:r>
          </a:p>
        </p:txBody>
      </p:sp>
      <p:sp>
        <p:nvSpPr>
          <p:cNvPr id="4" name="矩形 3"/>
          <p:cNvSpPr/>
          <p:nvPr/>
        </p:nvSpPr>
        <p:spPr>
          <a:xfrm>
            <a:off x="335172" y="980728"/>
            <a:ext cx="11344407" cy="45340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阅读下面的文字，根据要求作文。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是男儿总要走向远方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走向远方是为了让生命更辉煌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走在崎岖不平的路上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年轻的眼眸里装着梦更装着思想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不论是孤独地走着还是结伴同行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让每一个脚印都坚实而有力量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/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请写一篇不少于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字的文章，不要脱离材料的内容及含意。要求：题目自拟，立意自定，文体自选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诗歌除外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，文体特征鲜明。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略。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343678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7105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2" descr="F:\下图\创新人教1 幻灯片\第十课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1149" y="10717"/>
            <a:ext cx="3676162" cy="26261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4664" y="1052736"/>
            <a:ext cx="2192110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一、知识解读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" y="0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870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b="1" kern="0" noProof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写作指导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   　 　　　　　　　　　　　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授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之以渔得，心有灵犀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通</a:t>
            </a:r>
            <a:endParaRPr lang="zh-CN" altLang="en-US" sz="2400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9879" y="1692672"/>
            <a:ext cx="11585383" cy="3887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宋体"/>
                <a:ea typeface="华文细黑"/>
                <a:cs typeface="Times New Roman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内容充实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，就是要求记叙文中的记叙要素完整，人物事件具体；议论文中的论点鲜明，论据充实，论证充分；说明文中的说明属性清楚，资料充分。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中心明确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，指的是文章的中心鲜明，并且贯串文章始终。文章的中心随着文体的不同，其表现形式也不同。在记叙文中，它是主题思想；在说明文中，它是说明的意图；在议论文中，它是作者的观点或主张。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548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2558" y="980728"/>
            <a:ext cx="11473256" cy="582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如何才能做到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内容充实，中心明确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呢？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文章有且只有一个中心。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动笔前要明确中心思想，下笔后中心思想要贯串全文。即使话题作文也不能超出中心思想限定的范围。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精心选材。写作时必须选择能表达文章中心的材料。搜集的材料要经过筛选。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安排好线索，一线串珠。线索是连缀文章全部材料的脉络，文章的线索有以下几种：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以景、物为线索，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以人、事为线索，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以思想感情为线索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4664" y="404664"/>
            <a:ext cx="2192110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二、技巧点拨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793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7857" y="84417"/>
            <a:ext cx="11587989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点明意旨，画龙点睛。在文章的关键地方，用一两句话深刻揭示文章的主旨，就起到了画龙点睛的作用，这种使中心明确的技巧就叫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点明意旨法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。对于议论文来说，首先必须提出中心论点，就是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点明意旨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；而记叙文一般来说讲究含蓄，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不必直接点出。但考场作文应该点明意旨，便于阅卷老师准确评价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围绕中心选择典型材料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做有心人，储备素材库。写作素材来源于生活。整合生活素材，或在原素材基础上，借假设、推理生成新素材，也可以充实素材库。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感受生活，悟出真谛。要学会感受生活，就要积极投入生活，养成观察和思考的习惯。要学会感受生活，就要独立思考，不能一味靠别人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的话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924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8954" y="326261"/>
            <a:ext cx="1182090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包装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自己的文章。对生活的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感受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，是不能向别人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借贷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的。要学会感受，还要提高联想和想象的能力。要善于由此及彼，由古及今，推己及人进行联想和想象，要善于凭借熟悉的形象来创造新的形象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化大为小，化虚为实。要写好话题作文，首先要善于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化大为小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。善于在一个大的、宽泛的范围内，择其一点，不及其余，也就是只写大范围中的某一方面，这样才能在不少于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字的篇幅内写出立意鲜明、内容充实的好文章。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如果要使高考作文材料充实、丰富、新颖，就要重视材料的储备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079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0582" y="84417"/>
            <a:ext cx="11473256" cy="672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储备材料的基本方法有：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积累活源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活源之一：生活、社会。有意识地关注生活，用自己的眼睛发现生活中的真善美。多留心社会热点，尤其是涉及道德评价的新闻报道，比如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东方时空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焦点访谈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今日说法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等。要重视写作的现实意义，文章要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合为时而著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，有现实针对性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活源之二：自我、内心。写作应该重视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的内心感受和人生体验，表达出自己对生活的观察、感悟，用自己的笔抒写自己的真情实感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活源之三：课本、读本。课本、读本是一个近在手边，极为熟悉，资源丰富却极易被忽视的材料库。而且，课本、读本的文章已经经过编书者的严格挑选，更具有说服力。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287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0582" y="470277"/>
            <a:ext cx="114732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活源之四：课外阅读。平时要注意广泛阅读。博闻可以开阔视野，使人不致流于偏颇孤陋；博闻可以增长见识，使人不致流于浅薄狭隘。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活源之五：积累材料。在平常的学习中，要有意识地积累自己熟悉的、感兴趣的材料。只有掌握了这些材料，在写作中才能运用自如。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活源之六：分类、翻新。对分类积累的材料，要经常品读、思考，在把握材料的立意方向后，尝试对一则材料进行多角度、多层次解读，对几则同类或不同类的材料进行组合解读，看看能否翻出新意，这样一则材料可变为多则材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 smtClean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257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3216" y="116632"/>
            <a:ext cx="11587989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灵活使用</a:t>
            </a:r>
            <a:endParaRPr lang="zh-CN" altLang="zh-CN" sz="280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有了丰富的材料，还要会用，用得精到，用得巧妙，用得令人拍案叫绝。怎样才能用得精到，用得巧妙？就在这一个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活用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字上。所谓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，就是灵活多变、不拘一格。具体如下：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精</a:t>
            </a:r>
            <a:endParaRPr lang="en-US" altLang="zh-CN" sz="280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围绕中心，选材典型。文章的中心是文章的灵魂，而材料是为中心服务的，材料便是文章的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血肉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选择什么材料来围绕话题突出文章的中心，这是关系文章优劣的关键，所以考生要对材料进行比较、分析、鉴别，选择那些既能紧密联系话题，又能突出文章中心的材料，舍弃那些与中心无关或关系不大的材料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剪裁材料，突出中心。一是剪掉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繁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枝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严格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根据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373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</TotalTime>
  <Words>2709</Words>
  <Application>Microsoft Office PowerPoint</Application>
  <PresentationFormat>自定义</PresentationFormat>
  <Paragraphs>111</Paragraphs>
  <Slides>22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2016-03-28T08:27:22Z</dcterms:created>
  <dcterms:modified xsi:type="dcterms:W3CDTF">2018-06-05T03:44:58Z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