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48" r:id="rId2"/>
    <p:sldId id="349" r:id="rId3"/>
    <p:sldId id="33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70" r:id="rId14"/>
    <p:sldId id="343" r:id="rId15"/>
    <p:sldId id="360" r:id="rId16"/>
    <p:sldId id="361" r:id="rId17"/>
    <p:sldId id="362" r:id="rId18"/>
    <p:sldId id="363" r:id="rId19"/>
    <p:sldId id="364" r:id="rId20"/>
    <p:sldId id="365" r:id="rId21"/>
    <p:sldId id="371" r:id="rId22"/>
    <p:sldId id="366" r:id="rId23"/>
    <p:sldId id="367" r:id="rId24"/>
    <p:sldId id="368" r:id="rId25"/>
    <p:sldId id="350" r:id="rId26"/>
    <p:sldId id="369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第一板块　从命题角度把握复习方向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jpeg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jpeg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jpe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4.docx"/><Relationship Id="rId5" Type="http://schemas.openxmlformats.org/officeDocument/2006/relationships/slide" Target="slide25.xml"/><Relationship Id="rId4" Type="http://schemas.openxmlformats.org/officeDocument/2006/relationships/slide" Target="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1.docx"/><Relationship Id="rId5" Type="http://schemas.openxmlformats.org/officeDocument/2006/relationships/slide" Target="slide25.xml"/><Relationship Id="rId4" Type="http://schemas.openxmlformats.org/officeDocument/2006/relationships/slide" Target="slide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2.docx"/><Relationship Id="rId5" Type="http://schemas.openxmlformats.org/officeDocument/2006/relationships/slide" Target="slide25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3.docx"/><Relationship Id="rId5" Type="http://schemas.openxmlformats.org/officeDocument/2006/relationships/slide" Target="slide25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062111" y="2994230"/>
            <a:ext cx="7167944" cy="809797"/>
          </a:xfrm>
        </p:spPr>
        <p:txBody>
          <a:bodyPr/>
          <a:lstStyle/>
          <a:p>
            <a:r>
              <a:rPr lang="zh-CN" altLang="zh-CN" sz="3200" dirty="0"/>
              <a:t>专题三　文学类文本阅读</a:t>
            </a:r>
            <a:r>
              <a:rPr lang="en-US" altLang="zh-CN" sz="3200" dirty="0"/>
              <a:t>——</a:t>
            </a:r>
            <a:r>
              <a:rPr lang="zh-CN" altLang="zh-CN" sz="3200" dirty="0"/>
              <a:t>散文阅读</a:t>
            </a:r>
            <a:endParaRPr lang="zh-CN" altLang="zh-CN" sz="3000" dirty="0"/>
          </a:p>
        </p:txBody>
      </p:sp>
    </p:spTree>
    <p:extLst>
      <p:ext uri="{BB962C8B-B14F-4D97-AF65-F5344CB8AC3E}">
        <p14:creationId xmlns:p14="http://schemas.microsoft.com/office/powerpoint/2010/main" xmlns="" val="101444668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段写了东山一带哪些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48614"/>
            <a:ext cx="8128000" cy="17004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段写了三方面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胜概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自然之美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物产之丰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劳作之美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表达了作者对祖国大好河山的赞美和热爱之情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歌颂了劳动人民的勤劳、勇敢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认识到劳动创造美和人民群众改造自然的伟大力量。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14908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段从三个角度叙述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胜概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一是从观赏上说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包括山、花、果、农作物等方面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二是从生产上说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有丰富的天然资源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三是渔民的勤劳。表达了对太湖美景的热爱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歌颂了渔民们勤劳、勇敢的品质及征服自然的精神。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491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623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太湖碎锦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的内涵和作用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37614"/>
            <a:ext cx="8128000" cy="2512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用比喻手法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形象生动地表现了太湖景色的丰富多彩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表达了作者对太湖的喜爱和赞美。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具有统摄全篇和联结全文的作用。因太湖辽阔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作者只选取了有代表性的几处景色来描绘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并通过这些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的组合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呈现太湖的全貌。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作者以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表明其文只能算是对太湖美景的部分呈现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既表现了他的谦虚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也暗含了对描写难尽的太湖美景的赞赏。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466001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指有彩色花纹的丝织品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一般比喻美丽或美好的景色、前程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锦绣山河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锦绣前程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在本文中指零星的美丽的景色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用以比喻太湖景色的美丽多彩。同时用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碎锦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作标题具有统摄全篇的作用。作者撷取零星的场景描写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再进行聚合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以呈现太湖的整体秀美之色。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13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919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近观不如远眺之美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大凡山水之胜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都有这个境界。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你是否赞同这个说法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结合本文和生活实际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谈谈你的思考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745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赞同。近观和远眺是两种不同的审美视角。远眺比近观更能领略自然景物的整体特征和独特风貌。如文中东山莫釐峰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云气滃然如蒸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的迷蒙奇幻之美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正为远眺所得。现实生活也是如此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近观事物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固然能体验到细节之美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但很难统观全局之胜。因此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只有立足高远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才能凭高视远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达到人生更高境界。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不赞同。远眺只能让人获得事物的概貌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近观才能让人发现和体察细微之美。本文作者若仅远眺而不近观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就无法领略石公山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像斧削过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没有了山脚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的奇景。现实生活也是如此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想要领悟到近处的美与人生的当下意趣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就要立足眼前风景和现实人生。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2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本题为探究题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可赞成可反对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任选一个角度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从本文和生活实际中找依据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还要从审美跨越到生活。如主张远眺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只缘身在此山中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草色遥看近却无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如主张近观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小荷才露尖尖角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游鱼细石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直视无碍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等例子。注意需要举生活实际的例子加以阐述。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53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浙江的感兴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我很想追怀自己在浙江的童年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却只记起了一些片段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随着母亲去一个庙里看初期的电影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去曹娥江头看潮水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随着小舅舅到河埠头石桥边的馆子里吃馄饨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那样好吃的馄饨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后来似乎再也没有吃到过。如此等等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而且越来越模糊了。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于是我怀疑自己是否配称浙江人。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这一次到杭州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住在西湖旁边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又有幸去了绍兴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看到鲁迅故居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还在咸亨酒店里喝了加饭酒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并且站在店门外吃了一串油豆腐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上面涂了厚厚的一层辣酱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吃着吃着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心里感到不管配不配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我是喜欢这乡土的。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8424"/>
            <a:ext cx="8128000" cy="54449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这里主要的色泽是黑和白。黑的瓦顶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白的粉墙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冲洗得发白的石板路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连木柱子也是黑的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谨严、素净。然而空间是庞大的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人有足够的地方可以移动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物件也是厚实可靠的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像那间大大的厨房里的那口大大的腌菜缸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在朴质的生活里有温厚的人情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正如那三味书屋里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既有严厉老师的戒方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又有那顽皮学童的小小乐园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而门前的石板路下则是潺潺的流水。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水是浙江的灵秀所在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是想象力。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在鲁迅的艺术素描里不是也有这样的黑泥、白石和绿水的配合么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多么朴质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又弥漫着多大的温情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你看他用笔何等经济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总是短短几句话就勾画出一个实实在在的人生处境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而同时他又总把这处境放在一片抒情的气氛之内。他是最严格的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又是最温情的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这就使得他最平常的叙述也带有余音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富于感染力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他的闰土成为我们一切人记忆中的童年好友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他的乌篷船成为我们每个人梦里的航船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他的忧郁、愤怒和向往也成为几代读者难以排遣的感情。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91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⑦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看着绍兴的街道、店铺和水乡景色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我以为我对这位大作家多一点了解了。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又是另一番景色。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年我第一次来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忙于浏览名胜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但也抽时间陪一位老友去追寻他少年时代的踪迹。走了一个旧的市区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像是有一家过去很有名的布鞋店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那里依然卖着素净而又雅致的黑面白底的舒服鞋。接着进入一家咸肉店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面前是一条长长的洗得白白的木柜台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上面摆着十几块干干净净的咸肉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随你挑选。这铺子的旧式建筑有高高的屋顶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店堂里空空荡荡的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没有现代肉店那种血淋淋的屠场味道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人们从容选肉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大刀切下去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一股醇厚的咸肉香随之而起。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287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561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我很想再出去看看那些犹有南宋遗风的街道和店铺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却始终不得空儿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只在汽车里匆匆看了一下中心区的主要街道。在我游历过的城市里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我总觉得杭州是最富于中国人情味的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即使车站旁边的闹市也闹而不乱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人行道上人来人往却不拥挤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同时有一些老铺子老字号还以传统的礼貌待客。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杭州难分市区与郊外。环湖的大道既是闹市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又因西湖在旁而似乎把红尘洗涤了。任何风尘仆仆的远来人也是一见湖光山色而顿时感到清爽。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在阳光下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西湖是明媚的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但更多的时候显得清幽。这次因为就住在湖岸上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朝朝夕夕散步湖畔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总算把湖的各种面容看了一个真切。清晨薄雾下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黄昏夕照里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湖的表情是不同的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沉沉夜色下则只见远岸的灯火荡漾在黑黑的湖水里。千变万化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没有太浓太艳的时候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而是素抹淡妆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以天然而不是人工胜。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0479" y="4663498"/>
            <a:ext cx="339287" cy="33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8291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在湖岸散步的时候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抬起头来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看到了环湖的群山在天边耸起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也是淡淡的几抹青色。然而它们都引人遐想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给了西湖以厚度和重量。没有人能把西湖看得轻飘飘的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它是有性格的。从而我也看到了浙江的另一面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水固然使它灵秀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山却给予它骨气。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取材于王佐良的同名散文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6802" y="2600051"/>
            <a:ext cx="308443" cy="30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628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1396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下列对文章内容的理解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饮食在作者关于故乡的感兴中占有重要地位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根源于作者无法追怀的童年。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作者书写的是对故乡的追忆和游历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感物寄兴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表达了对浙江性格的体悟。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作者插叙初次游览杭州的经过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揭示了这座城市日常生活中的传统特征。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既是浙江灵秀风景的精髓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也是本文组织结构展开叙述的核心线索。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文章勾勒出一幅融汇了自然山水、风土人情、历史传承等因素的江南图景。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4087818"/>
            <a:ext cx="8640960" cy="2581542"/>
            <a:chOff x="251520" y="1884545"/>
            <a:chExt cx="8640960" cy="2581542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884545"/>
              <a:ext cx="8640960" cy="2581542"/>
              <a:chOff x="251520" y="-160654"/>
              <a:chExt cx="8640960" cy="2581542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60654"/>
                <a:ext cx="8640960" cy="2264536"/>
                <a:chOff x="251520" y="-160654"/>
                <a:chExt cx="8640960" cy="2264536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60654"/>
                  <a:ext cx="8640960" cy="226453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15061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2213057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文中写到了饮食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但没有证据证明饮食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占有重要地位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也无法证明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根源于作者无法追怀的童年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属于无中生有。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文中多次提到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水</a:t>
              </a:r>
              <a:r>
                <a:rPr lang="en-US" altLang="zh-CN" sz="2000" dirty="0"/>
                <a:t>”,“</a:t>
              </a:r>
              <a:r>
                <a:rPr lang="zh-CN" altLang="zh-CN" sz="2000" dirty="0"/>
                <a:t>水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的确是浙江灵秀风景的精髓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根据第⑤段的论述可知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但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水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并没有贯串全文内容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并非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本文组织结构展开叙述的核心线索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86562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10941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56584" y="2994230"/>
            <a:ext cx="6987416" cy="809797"/>
          </a:xfrm>
        </p:spPr>
        <p:txBody>
          <a:bodyPr/>
          <a:lstStyle/>
          <a:p>
            <a:r>
              <a:rPr lang="zh-CN" altLang="zh-CN" sz="3200" dirty="0"/>
              <a:t>第一板块　从命题角度把握复习方向</a:t>
            </a:r>
          </a:p>
        </p:txBody>
      </p:sp>
    </p:spTree>
    <p:extLst>
      <p:ext uri="{BB962C8B-B14F-4D97-AF65-F5344CB8AC3E}">
        <p14:creationId xmlns:p14="http://schemas.microsoft.com/office/powerpoint/2010/main" xmlns="" val="22071994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96370"/>
            <a:ext cx="8128000" cy="29192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看着绍兴的街道、店铺和水乡景色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我以为我对这位大作家多一点了解了。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作者从鲁迅的故乡环境中看出了哪些特色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色彩鲜明、谨严素净以及质朴温厚的特色。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作者对鲁迅又多了哪些了解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要点一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鲁迅创作中即使最平常的叙述也富于感染力。要点二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鲁迅性格中既严格又不乏温情的一面。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356992"/>
            <a:ext cx="8575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4140852"/>
            <a:ext cx="8575168" cy="1016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51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50430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文章前半部分描述的重点是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绍兴与鲁迅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看着绍兴的街道、店铺和水乡景色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我以为我对这位大作家多一点了解了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这句话是对文章前半部分的一个总结句。题干中的两个问题其实就是要求根据文章内容概括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我眼中的绍兴的特点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我眼中的鲁迅的特点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答题区间分别在第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段和第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段。根据第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色泽是黑和白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谨严、素净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厚实可靠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在朴质的生活里有温厚的人情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等词句可以得出第一问的答案。根据第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他是最严格的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又是最温情的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这就使得他最平常的叙述也带有余音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富于感染力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可以得出第二问的答案。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59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3074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作者从湖光山色中感受到西湖的哪些特点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41198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文章后半部分主要记叙了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两次游览杭州时的见闻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第一次为插叙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主要记叙游览杭州的店铺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第二次游览则重点欣赏杭州的湖光山色。因此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本题的答题区间在文章的后三段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找出文段中的重点词句加以整合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分条回答即可。如第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难分市区与郊外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把红尘洗涤了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素抹淡妆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环湖的群山在天边耸起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淡淡的几抹青色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厚度和重量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134800"/>
            <a:ext cx="8128000" cy="129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要点一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模糊了市区与郊外的界限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虽处闹市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却清净脱俗。要点二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明媚但更显清幽、素淡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以天然而不是人工胜。要点三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因环湖的群山而具有了厚重的性格。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Picture 6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80272" y="5502656"/>
            <a:ext cx="291528" cy="320681"/>
          </a:xfrm>
          <a:prstGeom prst="rect">
            <a:avLst/>
          </a:prstGeom>
        </p:spPr>
      </p:pic>
      <p:pic>
        <p:nvPicPr>
          <p:cNvPr id="17" name="Picture 6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38246" y="5085502"/>
            <a:ext cx="320681" cy="3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9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有评论者曾用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来概括本文带给读者的艺术感受。请谈谈你对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并结合本文进行具体阐述。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93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二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12776"/>
            <a:ext cx="8128000" cy="4138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指作家、诗人带着强烈的主观感情色彩接触外界景物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把自己的感情注入其中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于是客观景物也就带上了人的主观感情色彩。如李白的《送孟浩然之广陵》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这首诗全是对客观景物的具体描写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从那烟花三月中已透露出对友人的祝福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从那孤帆远影中表达出作者情深意挚的情感。如本文第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清晨薄雾下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黄昏夕照里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湖的表情是不同的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沉沉夜色下则只见远岸的灯火荡漾在黑黑的湖水里。千变万化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没有太浓太艳的时候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而是素抹淡妆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以天然而不是人工胜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这一段文字表现了西湖的清幽淡雅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文中没有直接表现作者情感的字眼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但在作者平淡的语调中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不难体会作者对故乡杭州山水的热爱。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77131" y="3319122"/>
            <a:ext cx="336892" cy="34437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548416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答题时可以首先对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这一大概念进行简要介绍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并用一些耳熟能详的情景交融的诗词来佐证。再从文中找一两个情景交融的细节进行分析即可。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588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4823362"/>
              </p:ext>
            </p:extLst>
          </p:nvPr>
        </p:nvGraphicFramePr>
        <p:xfrm>
          <a:off x="508000" y="2091480"/>
          <a:ext cx="8128000" cy="2929041"/>
        </p:xfrm>
        <a:graphic>
          <a:graphicData uri="http://schemas.openxmlformats.org/presentationml/2006/ole">
            <p:oleObj spid="_x0000_s2061" name="文档" r:id="rId6" imgW="3837032" imgH="138307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097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一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67859"/>
            <a:ext cx="8316416" cy="354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157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太湖碎锦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范烟桥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用文人的套语来形容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三万六千顷、七十二峰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。民间则说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八百里太湖跨三州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。不经过实测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这样笼统地画出一个轮廓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只能给人们一种山明水秀、浩瀚无际的想象。至于它有什么诗情画意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要费一点时间实地去观察、探索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才能领会。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6423840"/>
              </p:ext>
            </p:extLst>
          </p:nvPr>
        </p:nvGraphicFramePr>
        <p:xfrm>
          <a:off x="508000" y="1461200"/>
          <a:ext cx="8128000" cy="5074535"/>
        </p:xfrm>
        <a:graphic>
          <a:graphicData uri="http://schemas.openxmlformats.org/presentationml/2006/ole">
            <p:oleObj spid="_x0000_s3078" name="文档" r:id="rId6" imgW="3837032" imgH="239571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7625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1926572"/>
              </p:ext>
            </p:extLst>
          </p:nvPr>
        </p:nvGraphicFramePr>
        <p:xfrm>
          <a:off x="512763" y="1616972"/>
          <a:ext cx="8085137" cy="4527550"/>
        </p:xfrm>
        <a:graphic>
          <a:graphicData uri="http://schemas.openxmlformats.org/presentationml/2006/ole">
            <p:oleObj spid="_x0000_s4102" name="文档" r:id="rId6" imgW="3837032" imgH="214804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571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4301177"/>
              </p:ext>
            </p:extLst>
          </p:nvPr>
        </p:nvGraphicFramePr>
        <p:xfrm>
          <a:off x="508000" y="1551478"/>
          <a:ext cx="8128000" cy="4613826"/>
        </p:xfrm>
        <a:graphic>
          <a:graphicData uri="http://schemas.openxmlformats.org/presentationml/2006/ole">
            <p:oleObj spid="_x0000_s5126" name="文档" r:id="rId6" imgW="3837032" imgH="217792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2323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太湖还有四个画面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和洞庭东山、西山合起来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差不多得见其全貌。一是从湖州到无锡的一段水程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在群山断续中经过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前后左右可以看到云峦起伏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似乎它们都有动态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与人游戏。一是从无锡到宜兴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数十分钟的汽车行程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在湖边掠过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太湖平铺在车外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远山几抹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可望而不可即。一是无锡的鼋头渚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割取了太湖的一角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经过人力的整理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有着怪石突兀、惊涛汹涌的奇趣。不仅有色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而且有声。夕阳将下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余晖照映湖面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金光璀璨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不可名状。一是苏州光福的石壁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也是太湖的一角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更见得静止处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已不是空阔浩渺的光景。而即小见大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可以使人有更多的推想。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5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阴、晴、风、雨、云、雾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固然使山水多变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适逢其会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逸趣横生。便是朝曦、夜月下特有的湖光山色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也是可遇而不可求的。古今诗人画师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尽管灵思妙想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摄取片断到诗画里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有着他们的杰作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还是概括提炼。我更无能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凭我接触到的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写了些体味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或许有三言两语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能引起到过太湖者的同情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作会心的微笑。毕竟是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尝鼎一脔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太湖实在是描写不尽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描写难工的。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461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5" name="椭圆 4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一</a:t>
            </a:r>
            <a:endParaRPr lang="zh-CN" altLang="en-US" sz="1200" dirty="0"/>
          </a:p>
        </p:txBody>
      </p:sp>
      <p:sp>
        <p:nvSpPr>
          <p:cNvPr id="46" name="椭圆 4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</a:rPr>
              <a:t>二</a:t>
            </a:r>
            <a:endParaRPr lang="zh-CN" altLang="en-US" sz="1200" dirty="0">
              <a:solidFill>
                <a:srgbClr val="CD242B"/>
              </a:solidFill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1115616" y="1052513"/>
            <a:ext cx="936104" cy="288255"/>
          </a:xfrm>
          <a:prstGeom prst="roundRect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D242B"/>
                </a:solidFill>
                <a:latin typeface="+mj-ea"/>
                <a:ea typeface="+mj-ea"/>
              </a:rPr>
              <a:t>自我体验</a:t>
            </a:r>
            <a:endParaRPr lang="zh-CN" altLang="en-US" sz="1200" dirty="0">
              <a:solidFill>
                <a:srgbClr val="CD242B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下列对文章有关内容的理解和赏析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作者对太湖东山、西山及太湖在阴、晴、风、雨、云、雾下的变幻作了详细的描绘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表现了太湖山水的多变与逸趣横生。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文章引用形容太湖的套语、诗句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谈及苏州园林、道书记载和神话传说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增添了太湖的人文色彩和传奇性。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一块翡翠放在一个玻璃盘里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比喻四围山石被削取的石公山兀立湖面这一湖山相映的景致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极为生动形象。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段写太湖的四幅画面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都运用想象和移步换景的方法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结合色彩、声音等变化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表现不同时空之下的太湖奇景。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本文写太湖美景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详略有致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既有整体勾勒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又有局部描写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自然景色与审美体验有机融合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韵味丰富。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4087818"/>
            <a:ext cx="8640960" cy="2581542"/>
            <a:chOff x="251520" y="1884545"/>
            <a:chExt cx="8640960" cy="2581542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884545"/>
              <a:ext cx="8640960" cy="2581542"/>
              <a:chOff x="251520" y="-160654"/>
              <a:chExt cx="8640960" cy="2581542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60654"/>
                <a:ext cx="8640960" cy="2264536"/>
                <a:chOff x="251520" y="-160654"/>
                <a:chExt cx="8640960" cy="2264536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60654"/>
                  <a:ext cx="8640960" cy="226453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-15061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213057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作者没有对太湖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在阴、晴、风、雨、云、雾下的变幻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作详细的描绘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原文是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阴、晴、风、雨、云、雾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固然使山水多变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作者只写了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我接触到的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太湖。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都运用想象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有误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第⑤段只用直接描写的方法写四个侧面。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5086562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0604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62</TotalTime>
  <Words>4796</Words>
  <Application>Microsoft Office PowerPoint</Application>
  <PresentationFormat>On-screen Show (4:3)</PresentationFormat>
  <Paragraphs>172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高优14新制作模板</vt:lpstr>
      <vt:lpstr>文档</vt:lpstr>
      <vt:lpstr>专题三　文学类文本阅读——散文阅读</vt:lpstr>
      <vt:lpstr>第一板块　从命题角度把握复习方向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语文备课大师【全免费】</cp:revision>
  <dcterms:created xsi:type="dcterms:W3CDTF">2016-01-30T04:19:18Z</dcterms:created>
  <dcterms:modified xsi:type="dcterms:W3CDTF">2017-06-18T02:27:58Z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