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65" r:id="rId3"/>
    <p:sldId id="294" r:id="rId4"/>
    <p:sldId id="324" r:id="rId5"/>
    <p:sldId id="327" r:id="rId6"/>
    <p:sldId id="325" r:id="rId7"/>
    <p:sldId id="323" r:id="rId8"/>
    <p:sldId id="320" r:id="rId9"/>
    <p:sldId id="267" r:id="rId10"/>
    <p:sldId id="270" r:id="rId11"/>
    <p:sldId id="273" r:id="rId12"/>
    <p:sldId id="271" r:id="rId13"/>
    <p:sldId id="275" r:id="rId14"/>
    <p:sldId id="277" r:id="rId15"/>
    <p:sldId id="279" r:id="rId16"/>
    <p:sldId id="292" r:id="rId17"/>
    <p:sldId id="283" r:id="rId18"/>
    <p:sldId id="316" r:id="rId19"/>
    <p:sldId id="322" r:id="rId20"/>
    <p:sldId id="285" r:id="rId21"/>
    <p:sldId id="257" r:id="rId22"/>
    <p:sldId id="317" r:id="rId23"/>
    <p:sldId id="286" r:id="rId24"/>
    <p:sldId id="321" r:id="rId25"/>
    <p:sldId id="287" r:id="rId26"/>
    <p:sldId id="295" r:id="rId27"/>
    <p:sldId id="318" r:id="rId28"/>
    <p:sldId id="319" r:id="rId29"/>
    <p:sldId id="296" r:id="rId30"/>
    <p:sldId id="297" r:id="rId31"/>
    <p:sldId id="299" r:id="rId32"/>
    <p:sldId id="293" r:id="rId33"/>
    <p:sldId id="29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-96" y="-438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Box 3"/>
          <p:cNvSpPr txBox="1">
            <a:spLocks noChangeArrowheads="1"/>
          </p:cNvSpPr>
          <p:nvPr/>
        </p:nvSpPr>
        <p:spPr bwMode="auto">
          <a:xfrm>
            <a:off x="3533775" y="2695575"/>
            <a:ext cx="6484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我和＿＿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＿</a:t>
            </a:r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过一天</a:t>
            </a:r>
          </a:p>
        </p:txBody>
      </p:sp>
      <p:sp>
        <p:nvSpPr>
          <p:cNvPr id="1027" name="文本框 1"/>
          <p:cNvSpPr txBox="1">
            <a:spLocks noChangeArrowheads="1"/>
          </p:cNvSpPr>
          <p:nvPr/>
        </p:nvSpPr>
        <p:spPr bwMode="auto">
          <a:xfrm>
            <a:off x="1847850" y="1489075"/>
            <a:ext cx="34909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>
                <a:latin typeface="楷体" pitchFamily="49" charset="-122"/>
                <a:ea typeface="楷体" pitchFamily="49" charset="-122"/>
                <a:sym typeface="方正姚体" pitchFamily="2" charset="-122"/>
              </a:rPr>
              <a:t>习作四：</a:t>
            </a:r>
          </a:p>
        </p:txBody>
      </p:sp>
      <p:pic>
        <p:nvPicPr>
          <p:cNvPr id="1028" name="图片 1" descr="图片22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8" y="2560638"/>
            <a:ext cx="2657475" cy="395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8663" y="6045200"/>
            <a:ext cx="88217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特点：正义、善良、会画画、有一支神笔。</a:t>
            </a:r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1914525" y="1589088"/>
            <a:ext cx="827088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神笔马良</a:t>
            </a:r>
          </a:p>
        </p:txBody>
      </p:sp>
      <p:pic>
        <p:nvPicPr>
          <p:cNvPr id="10244" name="图片 2" descr="D:\四语上课件 陈晓梦 6.6\语文园地四\图片\7049701_1200x1000_0.jpg7049701_1200x1000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1613" y="568325"/>
            <a:ext cx="7077075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2232025" y="2135188"/>
            <a:ext cx="77279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我会和马良一起去惩恶扬善，做好事；我还会在肚子饿时，请求马良给我画点好吃的；我还会跟马良学习画画</a:t>
            </a: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2232025" y="1257300"/>
            <a:ext cx="28321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我会想象：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5"/>
          <p:cNvSpPr txBox="1">
            <a:spLocks noChangeArrowheads="1"/>
          </p:cNvSpPr>
          <p:nvPr/>
        </p:nvSpPr>
        <p:spPr bwMode="auto">
          <a:xfrm>
            <a:off x="1733550" y="5949950"/>
            <a:ext cx="8901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特点：勤劳踏实、善良本分、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水性好。</a:t>
            </a:r>
          </a:p>
        </p:txBody>
      </p:sp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6683375" y="3959225"/>
            <a:ext cx="19431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en-US" sz="4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292" name="图片 2" descr="D:\四语上课件 陈晓梦 6.6\语文园地四\图片\01bd1758ef86f8a8012049efb3488e.jpg@1280w_1l_2o_100sh.jpg01bd1758ef86f8a8012049efb3488e.jpg@1280w_1l_2o_100sh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2660650" y="201613"/>
            <a:ext cx="5992813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1441450" y="1968500"/>
            <a:ext cx="78105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沙僧</a:t>
            </a:r>
            <a:endParaRPr lang="zh-CN" altLang="en-US" sz="44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314575" y="2243138"/>
            <a:ext cx="756285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我会和沙僧去帮助清洁工打扫卫生；我还会和沙僧去当志愿者；我还会跟沙僧学习游泳</a:t>
            </a: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2314575" y="1293813"/>
            <a:ext cx="37099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我会想象：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2001520" y="2362835"/>
            <a:ext cx="4738366" cy="3687442"/>
          </a:xfrm>
          <a:prstGeom prst="roundRect">
            <a:avLst/>
          </a:prstGeom>
          <a:noFill/>
        </p:spPr>
      </p:pic>
      <p:sp>
        <p:nvSpPr>
          <p:cNvPr id="14339" name="矩形 4"/>
          <p:cNvSpPr>
            <a:spLocks noChangeArrowheads="1"/>
          </p:cNvSpPr>
          <p:nvPr/>
        </p:nvSpPr>
        <p:spPr bwMode="auto">
          <a:xfrm>
            <a:off x="2001838" y="1466850"/>
            <a:ext cx="854868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你喜欢孙悟空吗？他有怎样的特点？</a:t>
            </a:r>
            <a:endParaRPr lang="zh-CN" altLang="en-US" sz="40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164388" y="3546475"/>
            <a:ext cx="27162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机智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勇敢</a:t>
            </a:r>
            <a:r>
              <a:rPr lang="zh-CN" altLang="en-US" sz="40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，本领高强。</a:t>
            </a:r>
          </a:p>
        </p:txBody>
      </p:sp>
      <p:pic>
        <p:nvPicPr>
          <p:cNvPr id="14341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4216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3471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定主角，想故事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1266825" y="1068388"/>
            <a:ext cx="98456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根据人物特点，想象一下你们会去做什么？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914900" y="2066925"/>
            <a:ext cx="6281738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我会和孙悟空去打妖怪，我会和孙悟空去花果山旅游，我会和孙悟空去参加运动会，我会和孙悟空去送快递，我会和孙悟空去拯救遭受危险的人</a:t>
            </a:r>
            <a:r>
              <a:rPr lang="en-US" altLang="zh-CN" sz="36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pic>
        <p:nvPicPr>
          <p:cNvPr id="15364" name="图片 1" descr="34472798_1400658371822_m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6363" y="1952625"/>
            <a:ext cx="34496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4216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3471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定主角，想故事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1955800" y="2643188"/>
            <a:ext cx="8718550" cy="2200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4400" b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说说这两篇文章的异同？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zh-CN" sz="4400" b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这两篇文章分别写了什么故事？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4216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3471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带着问题读范文</a:t>
            </a:r>
          </a:p>
        </p:txBody>
      </p:sp>
      <p:sp>
        <p:nvSpPr>
          <p:cNvPr id="16389" name="内容占位符 2"/>
          <p:cNvSpPr>
            <a:spLocks noGrp="1" noChangeArrowheads="1"/>
          </p:cNvSpPr>
          <p:nvPr/>
        </p:nvSpPr>
        <p:spPr bwMode="auto">
          <a:xfrm>
            <a:off x="1955800" y="1622425"/>
            <a:ext cx="20669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思考：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1257300" y="400050"/>
            <a:ext cx="982027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（范文一）   我和悟空过一天</a:t>
            </a:r>
          </a:p>
        </p:txBody>
      </p:sp>
      <p:sp>
        <p:nvSpPr>
          <p:cNvPr id="17411" name="矩形 4"/>
          <p:cNvSpPr>
            <a:spLocks noChangeArrowheads="1"/>
          </p:cNvSpPr>
          <p:nvPr/>
        </p:nvSpPr>
        <p:spPr bwMode="auto">
          <a:xfrm>
            <a:off x="1257300" y="1106488"/>
            <a:ext cx="9820275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美梦成真是每个人的心愿，我也做过一个很美很美的梦。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一天，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正当我独自一个人走在放学的路上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，突然，我感觉肩膀好像被谁拍了一下，回头一看，一个毛脸雷公嘴的“人”站在我的面前。“我叫孙悟空。”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    他自我介绍说：“是奉唐僧之命来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人间做一天好事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。”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“大圣，你先帮我把《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查理九世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》全套变出来好吗？”我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急忙请求道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    “你这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孩子可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真够自私的！”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3473450" y="619125"/>
            <a:ext cx="8151813" cy="60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我马上意识到我错了，连忙改口：“不，大圣，您先帮助那些无家可归的穷人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吧。”</a:t>
            </a:r>
            <a:r>
              <a:rPr lang="en-US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 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“嘿嘿，这还差不多。” 大圣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笑着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吹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了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口气，用</a:t>
            </a: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筋斗云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把穷人们安置到一座新的房子里。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我连忙对大圣竖起大拇指。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“你说我还可以做什么好事呢？你觉得你们人间还有什么事不好解决、需要我帮忙的啊？”大圣询问我的意见。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我稍作思考，拍着脑门说道：“大圣，现在我们人类的环保问题比较严重，你能帮我们解决一下吗？”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5594" y="762635"/>
            <a:ext cx="3037841" cy="4304665"/>
          </a:xfrm>
          <a:prstGeom prst="round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606550" y="800100"/>
            <a:ext cx="9217025" cy="540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“好的，我试试！”大圣爽快地答应了。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接下来，大圣用筋斗云带着我一起去解决环保问题。我们来到黄河边，帮助那里的人们把黄河里的沙子都变没了，还在黄河边建了一座无比坚固的墙，把黄土都都挡住了；我们教训了捕杀珍稀动物的偷猎者，教会他们新的本领，让他们改行；我们还在沙漠里种满了树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……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3"/>
          <p:cNvSpPr>
            <a:spLocks noChangeArrowheads="1"/>
          </p:cNvSpPr>
          <p:nvPr/>
        </p:nvSpPr>
        <p:spPr bwMode="auto">
          <a:xfrm>
            <a:off x="1611313" y="1527175"/>
            <a:ext cx="896937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我们看过很多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神话和童话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，里面的人物有的本领高强、爱憎分明，如哪吒、葫芦娃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;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有的机智聪明、惩恶扬善，如黑猫警长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有的美丽纯洁、温柔善良，如嫦娥、白雪公主。你了解他们吗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喜欢他们吗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你还喜欢哪些人物呢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</a:t>
            </a:r>
          </a:p>
        </p:txBody>
      </p:sp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1611313" y="9525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解读习作要求：</a:t>
            </a: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2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审 题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1531938" y="4570413"/>
            <a:ext cx="896937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如果有机会和他们中的某一位过上一天，你会选择谁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你们会去哪里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会做些什么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 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会发生什么故事呢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1471613" y="676275"/>
            <a:ext cx="9404350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除此之外，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又做了很多好事：让久病的人们健康起来，让失学儿童重新上学……</a:t>
            </a:r>
            <a:endParaRPr lang="en-US" altLang="zh-CN" sz="3400" b="1"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这一天过得很快，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在临走之前，他送给了我一份礼物。并且说在他走后才能打开。大圣走了，我怀着激动的心情拆开了礼物包装。原来是《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查理九世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》！</a:t>
            </a: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“叮铃铃”闹钟响了，我缓缓地睁开睡眼，望着空空的双手，我才知道这是场梦。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这一天快乐又充实，</a:t>
            </a:r>
            <a:r>
              <a:rPr lang="zh-CN" altLang="zh-CN" sz="3400" b="1">
                <a:latin typeface="楷体" pitchFamily="49" charset="-122"/>
                <a:ea typeface="楷体" pitchFamily="49" charset="-122"/>
              </a:rPr>
              <a:t>如果它变成现实的话，那该多好啊！</a:t>
            </a:r>
            <a:endParaRPr lang="zh-CN" altLang="en-US" sz="3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1316038" y="1012825"/>
            <a:ext cx="9777412" cy="5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今天，我写完了作业，出去玩，走着走着，看见前面有个人，身上还有毛，我很好奇，就上去看了看。走到跟前，定眼一看，咦，这不是《西游记》中的孙悟空吗？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   我走上前去问道：“请问，你是不是孙悟空呀？”它一听，连忙问：“你怎么知道我叫孙悟空？”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   我一听，乐坏了，天下人哪一个不知道你叫孙悟空，于是，我回答它：“我们都喜欢看《西游记》，当然认识你了，我还是你的粉丝呢！”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   “既然是我的崇拜者，那我就让你驾上我的筋斗云，去天庭游览一圈吧。”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   “好耶！”我开心地叫了起来。 </a:t>
            </a: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1009650" y="306388"/>
            <a:ext cx="949325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（范文二）    我和悟空过一天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765175" y="771525"/>
            <a:ext cx="10850563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只见孙悟空一个筋斗，我们就来到了天庭。天庭没有地板，踩的都是云，非常舒服；天庭没有乌烟，空气清新，环境很好；天庭到处绿树成荫，环境优美，有大群蝴蝶在飞翔；天庭没有乌流，只有明亮的小河，闪闪发光；天庭没有汽车，环境受不了污染……我被那里的景色吸引住了，连孙悟空叫我也没听见。</a:t>
            </a:r>
          </a:p>
        </p:txBody>
      </p:sp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765175" y="3473450"/>
            <a:ext cx="7683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0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zh-CN" sz="3000" b="1">
                <a:latin typeface="楷体" pitchFamily="49" charset="-122"/>
                <a:ea typeface="楷体" pitchFamily="49" charset="-122"/>
                <a:sym typeface="宋体" pitchFamily="2" charset="-122"/>
              </a:rPr>
              <a:t>“喂，咱们该走了，和我去花果山吧。”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“还能去花果山，太好了！”只见孙悟空又一个筋斗，我们就来到了花果山。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还没到地面，就听见一群小猴子在喊道：“大王回来了，大王回来了！”</a:t>
            </a:r>
            <a:endParaRPr lang="zh-CN" altLang="en-US" sz="30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b="11549"/>
          <a:stretch>
            <a:fillRect/>
          </a:stretch>
        </p:blipFill>
        <p:spPr>
          <a:xfrm>
            <a:off x="8663304" y="3472814"/>
            <a:ext cx="3322956" cy="3180080"/>
          </a:xfrm>
          <a:prstGeom prst="round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1257300" y="760413"/>
            <a:ext cx="7021513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我们来到了地面，孙悟空就开始向小猴子们介绍我，介绍完毕后，我们来到瀑布前，只见瀑布从天而降，真是“飞流直下三千尺，疑是银河落九天。”进了水帘洞，</a:t>
            </a:r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水帘洞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里清爽无比，从水帘洞的瀑布里往外看，景色朦胧，加上阳光照射，更美了，外面的花仿佛施上了魔法，一会红，一会绿，一会紫，一会黄，五彩缤纷，十分美丽！小猴子们在草地上欢乐地玩耍，我被周围的这一切给吸引住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bright="18000" contrast="18000"/>
          </a:blip>
          <a:stretch>
            <a:fillRect/>
          </a:stretch>
        </p:blipFill>
        <p:spPr>
          <a:xfrm>
            <a:off x="8455025" y="1242060"/>
            <a:ext cx="3705860" cy="4695825"/>
          </a:xfrm>
          <a:prstGeom prst="round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576388" y="1119188"/>
            <a:ext cx="9039225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等我回过神来的时候，已经天黑了，该回家了，孙悟空又把我送了回来。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>
                <a:latin typeface="楷体" pitchFamily="49" charset="-122"/>
                <a:ea typeface="楷体" pitchFamily="49" charset="-122"/>
              </a:rPr>
              <a:t>和孙悟空一起度过的这一天好快乐啊！同时也让我深有感触：如果我们大家都一起来保护环境，把我们的家园也建设成像花果山和天庭那么美，该多好啊！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1990725" y="2146300"/>
            <a:ext cx="845343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第一篇写的是梦境；第二篇写的是现实生活中发生的故事。</a:t>
            </a:r>
            <a:endParaRPr lang="en-US" altLang="zh-CN" sz="3400" b="1">
              <a:latin typeface="楷体" pitchFamily="49" charset="-122"/>
              <a:ea typeface="楷体" pitchFamily="49" charset="-122"/>
            </a:endParaRPr>
          </a:p>
          <a:p>
            <a:pPr algn="just" eaLnBrk="1" hangingPunct="1"/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第一篇写的是“我”和孙悟空一起做了一些好事，主要叙事。第二篇写的是孙悟空带我到天庭和花果山游览，主要写景。</a:t>
            </a:r>
            <a:endParaRPr lang="en-US" altLang="zh-CN" sz="34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603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4216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3471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作对比，明主题</a:t>
            </a:r>
          </a:p>
        </p:txBody>
      </p:sp>
      <p:sp>
        <p:nvSpPr>
          <p:cNvPr id="25605" name="TextBox 3"/>
          <p:cNvSpPr txBox="1">
            <a:spLocks noChangeArrowheads="1"/>
          </p:cNvSpPr>
          <p:nvPr/>
        </p:nvSpPr>
        <p:spPr bwMode="auto">
          <a:xfrm>
            <a:off x="3276600" y="971550"/>
            <a:ext cx="588168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对比两篇文章的异同</a:t>
            </a:r>
            <a:endParaRPr lang="en-US" altLang="zh-CN" sz="32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606" name="TextBox 3"/>
          <p:cNvSpPr txBox="1">
            <a:spLocks noChangeArrowheads="1"/>
          </p:cNvSpPr>
          <p:nvPr/>
        </p:nvSpPr>
        <p:spPr bwMode="auto">
          <a:xfrm>
            <a:off x="1990725" y="155733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异：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90725" y="5618163"/>
            <a:ext cx="845343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都有呼吁人们环保的内容</a:t>
            </a:r>
          </a:p>
        </p:txBody>
      </p:sp>
      <p:sp>
        <p:nvSpPr>
          <p:cNvPr id="29703" name="TextBox 3"/>
          <p:cNvSpPr txBox="1">
            <a:spLocks noChangeArrowheads="1"/>
          </p:cNvSpPr>
          <p:nvPr/>
        </p:nvSpPr>
        <p:spPr bwMode="auto">
          <a:xfrm>
            <a:off x="1990725" y="5000625"/>
            <a:ext cx="20447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9703" grpId="0"/>
      <p:bldP spid="2970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7"/>
          <p:cNvSpPr txBox="1">
            <a:spLocks noChangeArrowheads="1"/>
          </p:cNvSpPr>
          <p:nvPr/>
        </p:nvSpPr>
        <p:spPr bwMode="auto">
          <a:xfrm>
            <a:off x="5630863" y="588963"/>
            <a:ext cx="13684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1500188" y="1431925"/>
            <a:ext cx="96313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话说孙悟空从西天取经回来，被封成神仙。他下凡游玩时，在一个偶然的机会，认识了我。我和他成了好朋友。有一天，他心血来潮来到人间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/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1500188" y="3325813"/>
            <a:ext cx="9631362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天，我在路上走，突然我眼前出现了一道光，我跟着那一道光跑，在那一道光停止的地方出现了一个人，我仔细一看，天哪！竟是哈利波特，他还是跟电视上一模一样。我看到了他开心得一蹦三尺高，他说可以给我魔法，让我到月球上去见嫦娥姐姐。</a:t>
            </a:r>
            <a:endParaRPr lang="zh-CN" altLang="en-US" sz="3200"/>
          </a:p>
        </p:txBody>
      </p:sp>
      <p:pic>
        <p:nvPicPr>
          <p:cNvPr id="2662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1689100" y="1281113"/>
            <a:ext cx="895826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“快起来，今天带你采风去！”我睁眼一看，竟然是我仰慕已久的神笔马良！记得小时候妈妈常给我讲神笔马良的故事，我一直幻想要是马良能教我画画该多好。没想到，我的愿望终于要实现了。于是我迅速穿好衣服，跟着马良出发了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7"/>
          <p:cNvSpPr txBox="1">
            <a:spLocks noChangeArrowheads="1"/>
          </p:cNvSpPr>
          <p:nvPr/>
        </p:nvSpPr>
        <p:spPr bwMode="auto">
          <a:xfrm>
            <a:off x="5257800" y="844550"/>
            <a:ext cx="16779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中间</a:t>
            </a: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1238250" y="1541463"/>
            <a:ext cx="97155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示例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在《我和马良过一天》中，小作者通过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采风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这一线索贯穿全文。为了旅途的便捷，马良画了一家小型直升飞机，我们坐上直升飞机边开始了一天的采风之旅。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884363" y="4124325"/>
            <a:ext cx="8701087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第一站是鸟语花香的海南岛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接着我们来到了甘肃酒泉卫星发射场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最后马良带我来到了塔克拉玛干沙漠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pic>
        <p:nvPicPr>
          <p:cNvPr id="28677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7"/>
          <p:cNvSpPr txBox="1">
            <a:spLocks noChangeArrowheads="1"/>
          </p:cNvSpPr>
          <p:nvPr/>
        </p:nvSpPr>
        <p:spPr bwMode="auto">
          <a:xfrm>
            <a:off x="5351463" y="741363"/>
            <a:ext cx="16335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</a:p>
        </p:txBody>
      </p:sp>
      <p:sp>
        <p:nvSpPr>
          <p:cNvPr id="29699" name="矩形 8"/>
          <p:cNvSpPr>
            <a:spLocks noChangeArrowheads="1"/>
          </p:cNvSpPr>
          <p:nvPr/>
        </p:nvSpPr>
        <p:spPr bwMode="auto">
          <a:xfrm>
            <a:off x="1603375" y="1414463"/>
            <a:ext cx="91313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500" b="1">
                <a:latin typeface="楷体" pitchFamily="49" charset="-122"/>
                <a:ea typeface="楷体" pitchFamily="49" charset="-122"/>
              </a:rPr>
              <a:t>经过这次和哈里波特的相遇，让我更加喜爱魔法了。虽然现实生活中不存在魔法，但是知识就像魔法一样，能够创造美好未来。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03375" y="3582988"/>
            <a:ext cx="91297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500" b="1">
                <a:latin typeface="楷体" pitchFamily="49" charset="-122"/>
                <a:ea typeface="楷体" pitchFamily="49" charset="-122"/>
              </a:rPr>
              <a:t>“小懒虫，快起床！”一阵叫声把我吵醒，我睁开朦胧的睡眼，发现妈妈在床边笑眯眯地看着我，我这才知道，原来我和悟空度过的那精彩的一天，是一场梦啊！</a:t>
            </a:r>
          </a:p>
        </p:txBody>
      </p:sp>
      <p:pic>
        <p:nvPicPr>
          <p:cNvPr id="29701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2036763" y="2968625"/>
            <a:ext cx="83883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要选择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神话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童话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里的一个人物。</a:t>
            </a:r>
          </a:p>
        </p:txBody>
      </p:sp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审 题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036763" y="1893888"/>
            <a:ext cx="29273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习作要求：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1617663" y="1219200"/>
            <a:ext cx="9101137" cy="463867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1760538" y="1276350"/>
            <a:ext cx="88153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打开门一看，我简直不敢相信自己的眼睛，连揉了几下。再看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不错，正是哈利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波特！他对着我微笑，用不太流利的中文说：“你好，我是哈利。能交个朋友吗？能带我去看看中国的风景名胜么？”我尽量使心情平和下来，用不太标准的普通话说：“当然可以。只不过我们这儿离一些风景区太远了，这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哈利说：“这不用担心，我有飞天扫帚，它可以在一天之内带我们去大半个中国！”“好，现在就出发。”</a:t>
            </a:r>
          </a:p>
        </p:txBody>
      </p:sp>
      <p:sp>
        <p:nvSpPr>
          <p:cNvPr id="9" name="云形 8"/>
          <p:cNvSpPr/>
          <p:nvPr/>
        </p:nvSpPr>
        <p:spPr>
          <a:xfrm>
            <a:off x="8769350" y="5505450"/>
            <a:ext cx="2778125" cy="12144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4820" name="TextBox 9"/>
          <p:cNvSpPr txBox="1">
            <a:spLocks noChangeArrowheads="1"/>
          </p:cNvSpPr>
          <p:nvPr/>
        </p:nvSpPr>
        <p:spPr bwMode="auto">
          <a:xfrm>
            <a:off x="8959850" y="5764213"/>
            <a:ext cx="25876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遇见哈利波特</a:t>
            </a:r>
          </a:p>
        </p:txBody>
      </p:sp>
      <p:pic>
        <p:nvPicPr>
          <p:cNvPr id="30726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  <p:sp>
        <p:nvSpPr>
          <p:cNvPr id="30728" name="TextBox 7"/>
          <p:cNvSpPr txBox="1">
            <a:spLocks noChangeArrowheads="1"/>
          </p:cNvSpPr>
          <p:nvPr/>
        </p:nvSpPr>
        <p:spPr bwMode="auto">
          <a:xfrm>
            <a:off x="5351463" y="455613"/>
            <a:ext cx="16335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片段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4820" grpId="0"/>
      <p:bldP spid="3482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2054225" y="1747838"/>
            <a:ext cx="8372475" cy="308768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2173288" y="1885950"/>
            <a:ext cx="7989887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　　门口站着一个小女孩，她一头金黄色的头发，眼睛水汪汪的，像蓝宝石一样，身上穿着破衣服，围裙的口袋里装满了火柴，她不就是……</a:t>
            </a:r>
          </a:p>
        </p:txBody>
      </p:sp>
      <p:sp>
        <p:nvSpPr>
          <p:cNvPr id="9" name="云形 8"/>
          <p:cNvSpPr/>
          <p:nvPr/>
        </p:nvSpPr>
        <p:spPr>
          <a:xfrm>
            <a:off x="7216775" y="4633913"/>
            <a:ext cx="3867150" cy="14874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5844" name="TextBox 9"/>
          <p:cNvSpPr txBox="1">
            <a:spLocks noChangeArrowheads="1"/>
          </p:cNvSpPr>
          <p:nvPr/>
        </p:nvSpPr>
        <p:spPr bwMode="auto">
          <a:xfrm>
            <a:off x="7697788" y="4806950"/>
            <a:ext cx="29051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遇见</a:t>
            </a:r>
            <a:endParaRPr lang="en-US" altLang="zh-CN" sz="3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0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卖火柴的小女孩</a:t>
            </a:r>
          </a:p>
        </p:txBody>
      </p:sp>
      <p:pic>
        <p:nvPicPr>
          <p:cNvPr id="31750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  <p:sp>
        <p:nvSpPr>
          <p:cNvPr id="31752" name="TextBox 7"/>
          <p:cNvSpPr txBox="1">
            <a:spLocks noChangeArrowheads="1"/>
          </p:cNvSpPr>
          <p:nvPr/>
        </p:nvSpPr>
        <p:spPr bwMode="auto">
          <a:xfrm>
            <a:off x="5351463" y="814388"/>
            <a:ext cx="16335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片段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5844" grpId="0"/>
      <p:bldP spid="3584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1938338" y="2028825"/>
            <a:ext cx="87106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要选择神话或童话里的一个人物。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选择的人物要有特点，充满正能量。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根据这个人物的特点，想象自己和这个人物过上一天会发生什么故事。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1938338" y="1190625"/>
            <a:ext cx="31448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习作要求：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1341438" y="125412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题目：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我和＿＿＿过一天</a:t>
            </a:r>
          </a:p>
        </p:txBody>
      </p:sp>
      <p:pic>
        <p:nvPicPr>
          <p:cNvPr id="33795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小试牛刀</a:t>
            </a:r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1341438" y="2466975"/>
            <a:ext cx="99472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一天，我正在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（叙述你在什么情况下见到了谁？）</a:t>
            </a:r>
          </a:p>
        </p:txBody>
      </p:sp>
      <p:sp>
        <p:nvSpPr>
          <p:cNvPr id="33798" name="TextBox 3"/>
          <p:cNvSpPr txBox="1">
            <a:spLocks noChangeArrowheads="1"/>
          </p:cNvSpPr>
          <p:nvPr/>
        </p:nvSpPr>
        <p:spPr bwMode="auto">
          <a:xfrm>
            <a:off x="1341438" y="1968500"/>
            <a:ext cx="18383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开头：</a:t>
            </a:r>
          </a:p>
        </p:txBody>
      </p:sp>
      <p:sp>
        <p:nvSpPr>
          <p:cNvPr id="33799" name="TextBox 3"/>
          <p:cNvSpPr txBox="1">
            <a:spLocks noChangeArrowheads="1"/>
          </p:cNvSpPr>
          <p:nvPr/>
        </p:nvSpPr>
        <p:spPr bwMode="auto">
          <a:xfrm>
            <a:off x="1341438" y="3179763"/>
            <a:ext cx="1838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中间：</a:t>
            </a:r>
          </a:p>
        </p:txBody>
      </p:sp>
      <p:sp>
        <p:nvSpPr>
          <p:cNvPr id="37895" name="TextBox 3"/>
          <p:cNvSpPr txBox="1">
            <a:spLocks noChangeArrowheads="1"/>
          </p:cNvSpPr>
          <p:nvPr/>
        </p:nvSpPr>
        <p:spPr bwMode="auto">
          <a:xfrm>
            <a:off x="1341438" y="3678238"/>
            <a:ext cx="99472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根据这个人物的特点，想一想你和这个人做了哪些事？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旅游，送快递，参加比赛，帮助别人，破案</a:t>
            </a:r>
            <a:r>
              <a:rPr lang="en-US" altLang="zh-CN" sz="32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37896" name="TextBox 3"/>
          <p:cNvSpPr txBox="1">
            <a:spLocks noChangeArrowheads="1"/>
          </p:cNvSpPr>
          <p:nvPr/>
        </p:nvSpPr>
        <p:spPr bwMode="auto">
          <a:xfrm>
            <a:off x="2640013" y="5153025"/>
            <a:ext cx="64976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你的心情如何？有何收获？</a:t>
            </a:r>
          </a:p>
        </p:txBody>
      </p:sp>
      <p:sp>
        <p:nvSpPr>
          <p:cNvPr id="33802" name="TextBox 3"/>
          <p:cNvSpPr txBox="1">
            <a:spLocks noChangeArrowheads="1"/>
          </p:cNvSpPr>
          <p:nvPr/>
        </p:nvSpPr>
        <p:spPr bwMode="auto">
          <a:xfrm>
            <a:off x="1341438" y="5153025"/>
            <a:ext cx="1878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2" grpId="1"/>
      <p:bldP spid="37895" grpId="0"/>
      <p:bldP spid="37895" grpId="1"/>
      <p:bldP spid="37896" grpId="0"/>
      <p:bldP spid="3789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849563" y="5648325"/>
            <a:ext cx="2143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女娲补天</a:t>
            </a:r>
          </a:p>
        </p:txBody>
      </p:sp>
      <p:pic>
        <p:nvPicPr>
          <p:cNvPr id="4099" name="图片 3" descr="D:\四语上课件 陈晓梦 6.6\语文园地四\图片\t0196ab7968201ba006.jpgt0196ab7968201ba006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12006" t="41869" r="9540" b="8232"/>
          <a:stretch>
            <a:fillRect/>
          </a:stretch>
        </p:blipFill>
        <p:spPr bwMode="auto">
          <a:xfrm>
            <a:off x="1595438" y="606425"/>
            <a:ext cx="416242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5078046343088056_600_566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6362700" y="606425"/>
            <a:ext cx="410210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70750" y="5608638"/>
            <a:ext cx="2087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后羿射日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11425" y="5434013"/>
            <a:ext cx="24574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哪吒</a:t>
            </a:r>
          </a:p>
        </p:txBody>
      </p:sp>
      <p:pic>
        <p:nvPicPr>
          <p:cNvPr id="5123" name="图片 1" descr="D:\四语上课件 陈晓梦 6.6\语文园地四\图片\f0461ed9-fde6-4a15-a379-657825a4c696.jpgf0461ed9-fde6-4a15-a379-657825a4c696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1247775" y="933450"/>
            <a:ext cx="4984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D:\四语上课件 陈晓梦 6.6\语文园地四\图片\20921959_387272.jpg20921959_3872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0163" y="933450"/>
            <a:ext cx="4627562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2600" y="5434013"/>
            <a:ext cx="372268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皇帝的新装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60625" y="5626100"/>
            <a:ext cx="2457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白雪公主</a:t>
            </a:r>
          </a:p>
        </p:txBody>
      </p:sp>
      <p:pic>
        <p:nvPicPr>
          <p:cNvPr id="6147" name="图片 1" descr="0017030508112666_b"/>
          <p:cNvPicPr>
            <a:picLocks noChangeAspect="1" noChangeArrowheads="1"/>
          </p:cNvPicPr>
          <p:nvPr/>
        </p:nvPicPr>
        <p:blipFill>
          <a:blip r:embed="rId2" cstate="print"/>
          <a:srcRect b="1730"/>
          <a:stretch>
            <a:fillRect/>
          </a:stretch>
        </p:blipFill>
        <p:spPr bwMode="auto">
          <a:xfrm>
            <a:off x="1530350" y="874713"/>
            <a:ext cx="431641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20130701161111-6942146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8850" y="874713"/>
            <a:ext cx="470535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29388" y="5626100"/>
            <a:ext cx="3724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卖火柴的小女孩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1835150" y="1685925"/>
            <a:ext cx="85217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选择的人物要有特点，充满正能量。</a:t>
            </a:r>
          </a:p>
          <a:p>
            <a:pPr eaLnBrk="1" hangingPunct="1">
              <a:lnSpc>
                <a:spcPct val="120000"/>
              </a:lnSpc>
            </a:pP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根据这个人物的特点，想象自己和这个人物过上一天会发生什么故事。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54188" y="1138238"/>
            <a:ext cx="28717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写作重点：</a:t>
            </a: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754188" y="2041525"/>
            <a:ext cx="8891587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18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要展开大胆而合理的想象，想象要新奇，要在现实的基础上进行想象，要依据人物的特点去想象。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8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要把一天中的经历按一定顺序写清楚。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2206625" y="1646238"/>
            <a:ext cx="7778750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1800"/>
              </a:spcAft>
            </a:pPr>
            <a:r>
              <a:rPr lang="en-US" altLang="zh-CN" sz="42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200" b="1">
                <a:latin typeface="黑体" pitchFamily="49" charset="-122"/>
                <a:ea typeface="黑体" pitchFamily="49" charset="-122"/>
              </a:rPr>
              <a:t>你喜欢哪个人物？他有怎样的特点？</a:t>
            </a:r>
            <a:endParaRPr lang="en-US" altLang="zh-CN" sz="42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800"/>
              </a:spcAft>
            </a:pPr>
            <a:r>
              <a:rPr lang="en-US" altLang="zh-CN" sz="42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200" b="1">
                <a:latin typeface="黑体" pitchFamily="49" charset="-122"/>
                <a:ea typeface="黑体" pitchFamily="49" charset="-122"/>
              </a:rPr>
              <a:t>根据人物特点和生活背景，想象一下你们会去做什么？</a:t>
            </a: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2762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文本框 2"/>
          <p:cNvSpPr txBox="1">
            <a:spLocks noChangeArrowheads="1"/>
          </p:cNvSpPr>
          <p:nvPr/>
        </p:nvSpPr>
        <p:spPr bwMode="auto">
          <a:xfrm>
            <a:off x="676275" y="254000"/>
            <a:ext cx="2157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理思路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2184</Words>
  <Application>Microsoft Office PowerPoint</Application>
  <PresentationFormat>自定义</PresentationFormat>
  <Paragraphs>114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Calibri</vt:lpstr>
      <vt:lpstr>宋体</vt:lpstr>
      <vt:lpstr>Arial</vt:lpstr>
      <vt:lpstr>等线</vt:lpstr>
      <vt:lpstr>黑体</vt:lpstr>
      <vt:lpstr>楷体</vt:lpstr>
      <vt:lpstr>方正姚体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148</cp:revision>
  <dcterms:created xsi:type="dcterms:W3CDTF">2019-06-22T03:45:00Z</dcterms:created>
  <dcterms:modified xsi:type="dcterms:W3CDTF">2020-08-25T11:41:36Z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