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第一单元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sz="12800" dirty="0" smtClean="0"/>
              <a:t>1 </a:t>
            </a:r>
            <a:r>
              <a:rPr lang="en-US" altLang="zh-CN" sz="12800" dirty="0" err="1" smtClean="0"/>
              <a:t>yàn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zi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hēi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qīng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kuài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chì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bǎng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jiǎn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dāo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wěi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bā</a:t>
            </a:r>
            <a:r>
              <a:rPr lang="en-US" altLang="zh-CN" sz="12800" dirty="0" smtClean="0"/>
              <a:t>         </a:t>
            </a:r>
            <a:r>
              <a:rPr lang="en-US" altLang="zh-CN" sz="12800" dirty="0" err="1" smtClean="0"/>
              <a:t>huó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pō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jī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líng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wēi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fēng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ǎn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jí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jù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lǒng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guāng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cǎi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duó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mù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zēng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tiān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shēng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jī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lüè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guò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dào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tián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yī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zhuǎn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yǎn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ǒu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ěr</a:t>
            </a:r>
            <a:r>
              <a:rPr lang="en-US" altLang="zh-CN" sz="12800" dirty="0" smtClean="0"/>
              <a:t>        </a:t>
            </a:r>
            <a:r>
              <a:rPr lang="en-US" altLang="zh-CN" sz="12800" dirty="0" err="1" smtClean="0"/>
              <a:t>yì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quān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yīn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fú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yǎn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zòu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zàn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gē</a:t>
            </a:r>
            <a:endParaRPr lang="en-US" altLang="zh-CN" sz="12800" dirty="0" smtClean="0"/>
          </a:p>
          <a:p>
            <a:r>
              <a:rPr lang="en-US" altLang="zh-CN" sz="12800" dirty="0" smtClean="0"/>
              <a:t>2 </a:t>
            </a:r>
            <a:r>
              <a:rPr lang="en-US" altLang="zh-CN" sz="12800" dirty="0" err="1" smtClean="0"/>
              <a:t>xì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yè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guāng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jǐng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wàn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zǐ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qiān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hóng</a:t>
            </a:r>
            <a:endParaRPr lang="en-US" altLang="zh-CN" sz="12800" dirty="0" smtClean="0"/>
          </a:p>
          <a:p>
            <a:r>
              <a:rPr lang="en-US" altLang="zh-CN" sz="12800" dirty="0" smtClean="0"/>
              <a:t>3 </a:t>
            </a:r>
            <a:r>
              <a:rPr lang="en-US" altLang="zh-CN" sz="12800" dirty="0" err="1" smtClean="0"/>
              <a:t>hé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huā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qīng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xiāng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āiái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jǐ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jǐ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bì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lǜ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lián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péng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pò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liè</a:t>
            </a:r>
            <a:r>
              <a:rPr lang="en-US" altLang="zh-CN" sz="12800" dirty="0" smtClean="0"/>
              <a:t>       </a:t>
            </a:r>
            <a:r>
              <a:rPr lang="en-US" altLang="zh-CN" sz="12800" dirty="0" err="1" smtClean="0"/>
              <a:t>fǎng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fú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yī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shang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piān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piān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qǐ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wǔ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wǔ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dǎo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qīng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tíng</a:t>
            </a:r>
            <a:endParaRPr lang="en-US" altLang="zh-CN" sz="12800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莲山课件  原文地址：</a:t>
            </a:r>
            <a:r>
              <a:rPr lang="en-US" altLang="zh-CN" dirty="0" smtClean="0"/>
              <a:t>http://www.5ykj.com/shti/shan/84306.htm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第二单元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altLang="zh-CN" sz="8000" dirty="0" smtClean="0"/>
              <a:t>5 </a:t>
            </a:r>
            <a:r>
              <a:rPr lang="en-US" altLang="zh-CN" sz="8000" dirty="0" err="1" smtClean="0"/>
              <a:t>cuì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niǎo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wěi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gǎn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fù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bù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chèn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shān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tòu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liàng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yòu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jiān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yòu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cháng</a:t>
            </a:r>
            <a:r>
              <a:rPr lang="zh-CN" altLang="en-US" sz="8000" dirty="0" smtClean="0"/>
              <a:t>　    </a:t>
            </a:r>
            <a:r>
              <a:rPr lang="en-US" altLang="zh-CN" sz="8000" dirty="0" err="1" smtClean="0"/>
              <a:t>qīng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cuì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jí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fēi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yī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zhǎ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yǎn</a:t>
            </a:r>
            <a:r>
              <a:rPr lang="zh-CN" altLang="en-US" sz="8000" dirty="0" smtClean="0"/>
              <a:t>　  </a:t>
            </a:r>
            <a:r>
              <a:rPr lang="en-US" altLang="zh-CN" sz="8000" dirty="0" err="1" smtClean="0"/>
              <a:t>pàopāo</a:t>
            </a:r>
            <a:r>
              <a:rPr lang="en-US" altLang="zh-CN" sz="8000" dirty="0" smtClean="0"/>
              <a:t>   </a:t>
            </a:r>
            <a:r>
              <a:rPr lang="en-US" altLang="zh-CN" sz="8000" dirty="0" err="1" smtClean="0"/>
              <a:t>táo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tuō</a:t>
            </a:r>
            <a:r>
              <a:rPr lang="en-US" altLang="zh-CN" sz="8000" dirty="0" smtClean="0"/>
              <a:t>  </a:t>
            </a:r>
            <a:r>
              <a:rPr lang="en-US" altLang="zh-CN" sz="8000" dirty="0" err="1" smtClean="0"/>
              <a:t>sì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yǎng</a:t>
            </a:r>
            <a:r>
              <a:rPr lang="zh-CN" altLang="en-US" sz="8000" dirty="0" smtClean="0"/>
              <a:t>　  </a:t>
            </a:r>
            <a:r>
              <a:rPr lang="en-US" altLang="zh-CN" sz="8000" dirty="0" err="1" smtClean="0"/>
              <a:t>yú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wēng</a:t>
            </a:r>
            <a:r>
              <a:rPr lang="zh-CN" altLang="en-US" sz="8000" dirty="0" smtClean="0"/>
              <a:t>　   </a:t>
            </a:r>
            <a:r>
              <a:rPr lang="en-US" altLang="zh-CN" sz="8000" dirty="0" err="1" smtClean="0"/>
              <a:t>shí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bì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dǎ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xiāo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niàn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tou</a:t>
            </a:r>
            <a:endParaRPr lang="en-US" altLang="zh-CN" sz="8000" dirty="0" smtClean="0"/>
          </a:p>
          <a:p>
            <a:r>
              <a:rPr lang="en-US" altLang="zh-CN" sz="8000" dirty="0" smtClean="0"/>
              <a:t>6 </a:t>
            </a:r>
            <a:r>
              <a:rPr lang="en-US" altLang="zh-CN" sz="8000" dirty="0" err="1" smtClean="0"/>
              <a:t>zhuān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liè</a:t>
            </a:r>
            <a:r>
              <a:rPr lang="en-US" altLang="zh-CN" sz="8000" dirty="0" smtClean="0"/>
              <a:t>  </a:t>
            </a:r>
            <a:r>
              <a:rPr lang="en-US" altLang="zh-CN" sz="8000" dirty="0" err="1" smtClean="0"/>
              <a:t>ōu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zhōu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ruì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shì</a:t>
            </a:r>
            <a:r>
              <a:rPr lang="en-US" altLang="zh-CN" sz="8000" dirty="0" smtClean="0"/>
              <a:t>  </a:t>
            </a:r>
            <a:r>
              <a:rPr lang="en-US" altLang="zh-CN" sz="8000" dirty="0" err="1" smtClean="0"/>
              <a:t>shū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shì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kōng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tiáo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liè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chē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qǐ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chéng</a:t>
            </a:r>
            <a:r>
              <a:rPr lang="zh-CN" altLang="en-US" sz="8000" dirty="0" smtClean="0"/>
              <a:t>　      </a:t>
            </a:r>
            <a:r>
              <a:rPr lang="en-US" altLang="zh-CN" sz="8000" dirty="0" err="1" smtClean="0"/>
              <a:t>zhàn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tái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tè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shū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cháng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tú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chéng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qiān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shàng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wàn</a:t>
            </a:r>
            <a:r>
              <a:rPr lang="zh-CN" altLang="en-US" sz="8000" dirty="0" smtClean="0"/>
              <a:t>　  </a:t>
            </a:r>
            <a:r>
              <a:rPr lang="en-US" altLang="zh-CN" sz="8000" dirty="0" err="1" smtClean="0"/>
              <a:t>má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fán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qì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wēn</a:t>
            </a:r>
            <a:r>
              <a:rPr lang="zh-CN" altLang="en-US" sz="8000" dirty="0" smtClean="0"/>
              <a:t>　   </a:t>
            </a:r>
            <a:r>
              <a:rPr lang="en-US" altLang="zh-CN" sz="8000" dirty="0" err="1" smtClean="0"/>
              <a:t>zhòu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jiàng</a:t>
            </a:r>
            <a:r>
              <a:rPr lang="zh-CN" altLang="en-US" sz="8000" dirty="0" smtClean="0"/>
              <a:t>　  </a:t>
            </a:r>
            <a:r>
              <a:rPr lang="en-US" altLang="zh-CN" sz="8000" dirty="0" err="1" smtClean="0"/>
              <a:t>fēng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xuě</a:t>
            </a:r>
            <a:r>
              <a:rPr lang="en-US" altLang="zh-CN" sz="8000" dirty="0" smtClean="0"/>
              <a:t> 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pí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láo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jī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hán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jiāo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pò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wēn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nuǎn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zhèng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fǔ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fēn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fēn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jiù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hù</a:t>
            </a:r>
            <a:r>
              <a:rPr lang="en-US" altLang="zh-CN" sz="8000" dirty="0" smtClean="0"/>
              <a:t>   </a:t>
            </a:r>
            <a:r>
              <a:rPr lang="en-US" altLang="zh-CN" sz="8000" dirty="0" err="1" smtClean="0"/>
              <a:t>kāi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dòng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yǒu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qíng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zhì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xiè</a:t>
            </a:r>
            <a:endParaRPr lang="en-US" altLang="zh-CN" sz="8000" dirty="0" smtClean="0"/>
          </a:p>
          <a:p>
            <a:r>
              <a:rPr lang="en-US" altLang="zh-CN" sz="8000" dirty="0" smtClean="0"/>
              <a:t>7 </a:t>
            </a:r>
            <a:r>
              <a:rPr lang="en-US" altLang="zh-CN" sz="8000" dirty="0" err="1" smtClean="0"/>
              <a:t>shān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gǔ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sēn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lín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yù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yù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cōng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cōng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zhàn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lán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tián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rùn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fēng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lì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     </a:t>
            </a:r>
            <a:r>
              <a:rPr lang="en-US" altLang="zh-CN" sz="8000" dirty="0" err="1" smtClean="0"/>
              <a:t>gài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fáng</a:t>
            </a:r>
            <a:r>
              <a:rPr lang="zh-CN" altLang="en-US" sz="8000" dirty="0" smtClean="0"/>
              <a:t>　</a:t>
            </a:r>
            <a:r>
              <a:rPr lang="en-US" altLang="zh-CN" sz="8000" dirty="0" err="1" smtClean="0"/>
              <a:t>luǒ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lù</a:t>
            </a:r>
            <a:r>
              <a:rPr lang="en-US" altLang="zh-CN" sz="8000" dirty="0" smtClean="0"/>
              <a:t>  </a:t>
            </a:r>
            <a:r>
              <a:rPr lang="en-US" altLang="zh-CN" sz="8000" dirty="0" err="1" smtClean="0"/>
              <a:t>kuò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dà</a:t>
            </a:r>
            <a:r>
              <a:rPr lang="en-US" altLang="zh-CN" sz="8000" dirty="0" smtClean="0"/>
              <a:t>   </a:t>
            </a:r>
            <a:r>
              <a:rPr lang="en-US" altLang="zh-CN" sz="8000" dirty="0" err="1" smtClean="0"/>
              <a:t>yī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dòng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dòng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gè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gè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yàng</a:t>
            </a:r>
            <a:r>
              <a:rPr lang="en-US" altLang="zh-CN" sz="8000" dirty="0" smtClean="0"/>
              <a:t>    </a:t>
            </a:r>
            <a:r>
              <a:rPr lang="en-US" altLang="zh-CN" sz="8000" dirty="0" err="1" smtClean="0"/>
              <a:t>gōng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jù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  </a:t>
            </a:r>
            <a:r>
              <a:rPr lang="en-US" altLang="zh-CN" sz="8000" dirty="0" err="1" smtClean="0"/>
              <a:t>yīng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yǒu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jìn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yǒu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jiā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jù</a:t>
            </a:r>
            <a:r>
              <a:rPr lang="en-US" altLang="zh-CN" sz="8000" dirty="0" smtClean="0"/>
              <a:t> 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chuǎn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qì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ér</a:t>
            </a:r>
            <a:r>
              <a:rPr lang="zh-CN" altLang="en-US" sz="8000" dirty="0" smtClean="0"/>
              <a:t>　 </a:t>
            </a:r>
            <a:r>
              <a:rPr lang="en-US" altLang="zh-CN" sz="8000" dirty="0" err="1" smtClean="0"/>
              <a:t>lí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míng</a:t>
            </a:r>
            <a:r>
              <a:rPr lang="en-US" altLang="zh-CN" sz="8000" dirty="0" smtClean="0"/>
              <a:t>    </a:t>
            </a:r>
            <a:r>
              <a:rPr lang="en-US" altLang="zh-CN" sz="8000" dirty="0" err="1" smtClean="0"/>
              <a:t>hóng</a:t>
            </a:r>
            <a:r>
              <a:rPr lang="en-US" altLang="zh-CN" sz="8000" dirty="0" smtClean="0"/>
              <a:t> </a:t>
            </a:r>
            <a:r>
              <a:rPr lang="en-US" altLang="zh-CN" sz="8000" dirty="0" err="1" smtClean="0"/>
              <a:t>shuǐ</a:t>
            </a:r>
            <a:r>
              <a:rPr lang="en-US" altLang="zh-CN" sz="8000" dirty="0" smtClean="0"/>
              <a:t> </a:t>
            </a:r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第三单元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sz="12800" dirty="0" smtClean="0"/>
              <a:t>9 </a:t>
            </a:r>
            <a:r>
              <a:rPr lang="en-US" altLang="zh-CN" sz="12800" dirty="0" err="1" smtClean="0"/>
              <a:t>yù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yán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wáng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yáng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bǔ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láo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yáng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juàn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kū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lóng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diāo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zǒu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jiē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fāng</a:t>
            </a:r>
            <a:r>
              <a:rPr lang="en-US" altLang="zh-CN" sz="12800" dirty="0" smtClean="0"/>
              <a:t>     </a:t>
            </a:r>
            <a:r>
              <a:rPr lang="en-US" altLang="zh-CN" sz="12800" dirty="0" err="1" smtClean="0"/>
              <a:t>hòu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huǐ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quàn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gào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bǎ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shì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pán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chán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yìng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yào</a:t>
            </a:r>
            <a:endParaRPr lang="en-US" altLang="zh-CN" sz="12800" dirty="0" smtClean="0"/>
          </a:p>
          <a:p>
            <a:r>
              <a:rPr lang="en-US" altLang="zh-CN" sz="12800" dirty="0" smtClean="0"/>
              <a:t>10 </a:t>
            </a:r>
            <a:r>
              <a:rPr lang="en-US" altLang="zh-CN" sz="12800" dirty="0" err="1" smtClean="0"/>
              <a:t>jīng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gōng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zhī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niǎo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wèi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guó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shè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jiàn</a:t>
            </a:r>
            <a:r>
              <a:rPr lang="en-US" altLang="zh-CN" sz="12800" dirty="0" smtClean="0"/>
              <a:t>   </a:t>
            </a:r>
            <a:r>
              <a:rPr lang="en-US" altLang="zh-CN" sz="12800" dirty="0" err="1" smtClean="0"/>
              <a:t>dǎ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liè</a:t>
            </a:r>
            <a:r>
              <a:rPr lang="en-US" altLang="zh-CN" sz="12800" dirty="0" smtClean="0"/>
              <a:t>   </a:t>
            </a:r>
            <a:r>
              <a:rPr lang="en-US" altLang="zh-CN" sz="12800" dirty="0" err="1" smtClean="0"/>
              <a:t>dà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yàn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lā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xián</a:t>
            </a:r>
            <a:r>
              <a:rPr lang="zh-CN" altLang="en-US" sz="12800" dirty="0" smtClean="0"/>
              <a:t>　   </a:t>
            </a:r>
            <a:r>
              <a:rPr lang="en-US" altLang="zh-CN" sz="12800" dirty="0" err="1" smtClean="0"/>
              <a:t>dà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chī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jīng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běn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shì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bēi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cǎn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yù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hé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gū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dān</a:t>
            </a:r>
            <a:r>
              <a:rPr lang="en-US" altLang="zh-CN" sz="12800" dirty="0" smtClean="0"/>
              <a:t>   </a:t>
            </a:r>
            <a:r>
              <a:rPr lang="en-US" altLang="zh-CN" sz="12800" dirty="0" err="1" smtClean="0"/>
              <a:t>shī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qún</a:t>
            </a:r>
            <a:r>
              <a:rPr lang="zh-CN" altLang="en-US" sz="12800" dirty="0" smtClean="0"/>
              <a:t>　  </a:t>
            </a:r>
            <a:r>
              <a:rPr lang="en-US" altLang="zh-CN" sz="12800" dirty="0" err="1" smtClean="0"/>
              <a:t>liè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kāi</a:t>
            </a:r>
            <a:endParaRPr lang="en-US" altLang="zh-CN" sz="12800" dirty="0" smtClean="0"/>
          </a:p>
          <a:p>
            <a:r>
              <a:rPr lang="en-US" altLang="zh-CN" sz="12800" dirty="0" smtClean="0"/>
              <a:t>11 </a:t>
            </a:r>
            <a:r>
              <a:rPr lang="en-US" altLang="zh-CN" sz="12800" dirty="0" err="1" smtClean="0"/>
              <a:t>dīng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zhǔ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qián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pái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kào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biān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zhǔn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què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shěn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shì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 </a:t>
            </a:r>
            <a:r>
              <a:rPr lang="en-US" altLang="zh-CN" sz="12800" dirty="0" err="1" smtClean="0"/>
              <a:t>jiǎng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tái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shén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qíng</a:t>
            </a:r>
            <a:r>
              <a:rPr lang="zh-CN" altLang="en-US" sz="12800" dirty="0" smtClean="0"/>
              <a:t>　 </a:t>
            </a:r>
            <a:r>
              <a:rPr lang="en-US" altLang="zh-CN" sz="12800" dirty="0" err="1" smtClean="0"/>
              <a:t>yán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sù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bàn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shǎng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lún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liú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hé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yán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yuè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sè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    </a:t>
            </a:r>
            <a:r>
              <a:rPr lang="en-US" altLang="zh-CN" sz="12800" dirty="0" err="1" smtClean="0"/>
              <a:t>shú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xī</a:t>
            </a:r>
            <a:r>
              <a:rPr lang="en-US" altLang="zh-CN" sz="12800" dirty="0" smtClean="0"/>
              <a:t>  </a:t>
            </a:r>
            <a:r>
              <a:rPr lang="en-US" altLang="zh-CN" sz="12800" dirty="0" err="1" smtClean="0"/>
              <a:t>jiǎo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dù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xiāng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sì</a:t>
            </a:r>
            <a:r>
              <a:rPr lang="en-US" altLang="zh-CN" sz="12800" dirty="0" smtClean="0"/>
              <a:t> </a:t>
            </a:r>
            <a:r>
              <a:rPr lang="zh-CN" altLang="en-US" sz="12800" dirty="0" smtClean="0"/>
              <a:t>　</a:t>
            </a:r>
            <a:r>
              <a:rPr lang="en-US" altLang="zh-CN" sz="12800" dirty="0" err="1" smtClean="0"/>
              <a:t>jiào</a:t>
            </a:r>
            <a:r>
              <a:rPr lang="en-US" altLang="zh-CN" sz="12800" dirty="0" smtClean="0"/>
              <a:t> </a:t>
            </a:r>
            <a:r>
              <a:rPr lang="en-US" altLang="zh-CN" sz="12800" dirty="0" err="1" smtClean="0"/>
              <a:t>huì</a:t>
            </a:r>
            <a:r>
              <a:rPr lang="en-US" altLang="zh-CN" sz="12800" dirty="0" smtClean="0"/>
              <a:t>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第四单元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sz="11200" dirty="0" smtClean="0"/>
              <a:t>13 </a:t>
            </a:r>
            <a:r>
              <a:rPr lang="en-US" altLang="zh-CN" sz="11200" dirty="0" err="1" smtClean="0"/>
              <a:t>sài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pǎo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téngài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pái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chú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yōu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shāng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chí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xù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ān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wèi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qī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piàn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shí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huà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dù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guò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rì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yuè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rú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suō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suī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rán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lù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xiàn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kuáng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bēn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shǔ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jià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xíng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róng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shòu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yì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wú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qióng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yòng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tú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jiāng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lái</a:t>
            </a:r>
            <a:r>
              <a:rPr lang="en-US" altLang="zh-CN" sz="11200" dirty="0" smtClean="0"/>
              <a:t>   </a:t>
            </a:r>
            <a:r>
              <a:rPr lang="en-US" altLang="zh-CN" sz="11200" dirty="0" err="1" smtClean="0"/>
              <a:t>jiǎ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rú</a:t>
            </a:r>
            <a:r>
              <a:rPr lang="en-US" altLang="zh-CN" sz="11200" dirty="0" smtClean="0"/>
              <a:t> </a:t>
            </a:r>
          </a:p>
          <a:p>
            <a:r>
              <a:rPr lang="en-US" altLang="zh-CN" sz="11200" dirty="0" smtClean="0"/>
              <a:t>14 </a:t>
            </a:r>
            <a:r>
              <a:rPr lang="en-US" altLang="zh-CN" sz="11200" dirty="0" err="1" smtClean="0"/>
              <a:t>jiǎn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yuè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jù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lè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bù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shāng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dìng</a:t>
            </a:r>
            <a:r>
              <a:rPr lang="zh-CN" altLang="en-US" sz="11200" dirty="0" smtClean="0"/>
              <a:t>　</a:t>
            </a:r>
            <a:r>
              <a:rPr lang="en-US" altLang="zh-CN" sz="11200" dirty="0" err="1" smtClean="0"/>
              <a:t>yā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què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wú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shēng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jié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zhī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duì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wǔ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chén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mò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jú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miàn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fāng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biàn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xiàn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mù</a:t>
            </a:r>
            <a:r>
              <a:rPr lang="en-US" altLang="zh-CN" sz="11200" dirty="0" smtClean="0"/>
              <a:t> 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qíng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bù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jīn</a:t>
            </a:r>
            <a:r>
              <a:rPr lang="en-US" altLang="zh-CN" sz="11200" dirty="0" smtClean="0"/>
              <a:t>    </a:t>
            </a:r>
            <a:r>
              <a:rPr lang="en-US" altLang="zh-CN" sz="11200" dirty="0" err="1" smtClean="0"/>
              <a:t>shèng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dà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lóng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zhòng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jiē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dào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rén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shān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rén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hǎi</a:t>
            </a:r>
            <a:r>
              <a:rPr lang="zh-CN" altLang="en-US" sz="11200" dirty="0" smtClean="0"/>
              <a:t>　</a:t>
            </a:r>
            <a:r>
              <a:rPr lang="en-US" altLang="zh-CN" sz="11200" dirty="0" err="1" smtClean="0"/>
              <a:t>zhǔ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xí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tái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guān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zhòng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jiū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zhèng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yān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mò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yì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lùn</a:t>
            </a:r>
            <a:endParaRPr lang="en-US" altLang="zh-CN" sz="11200" dirty="0" smtClean="0"/>
          </a:p>
          <a:p>
            <a:r>
              <a:rPr lang="en-US" altLang="zh-CN" sz="11200" dirty="0" smtClean="0"/>
              <a:t>15 </a:t>
            </a:r>
            <a:r>
              <a:rPr lang="en-US" altLang="zh-CN" sz="11200" dirty="0" err="1" smtClean="0"/>
              <a:t>shí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jiàng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chāo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xiě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mò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shuǐ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gù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yì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bào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fù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suō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huí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chéng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xīn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chéng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yìchéng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rèn</a:t>
            </a:r>
            <a:r>
              <a:rPr lang="zh-CN" altLang="en-US" sz="11200" dirty="0" smtClean="0"/>
              <a:t>　</a:t>
            </a:r>
            <a:r>
              <a:rPr lang="en-US" altLang="zh-CN" sz="11200" dirty="0" err="1" smtClean="0"/>
              <a:t>yuán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gù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fèn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nù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dú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zì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jiè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chǐ</a:t>
            </a:r>
            <a:r>
              <a:rPr lang="en-US" altLang="zh-CN" sz="11200" dirty="0" smtClean="0"/>
              <a:t>  </a:t>
            </a:r>
            <a:r>
              <a:rPr lang="en-US" altLang="zh-CN" sz="11200" dirty="0" err="1" smtClean="0"/>
              <a:t>bù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liào</a:t>
            </a:r>
            <a:r>
              <a:rPr lang="zh-CN" altLang="en-US" sz="11200" dirty="0" smtClean="0"/>
              <a:t>　 </a:t>
            </a:r>
            <a:r>
              <a:rPr lang="en-US" altLang="zh-CN" sz="11200" dirty="0" err="1" smtClean="0"/>
              <a:t>jì</a:t>
            </a:r>
            <a:r>
              <a:rPr lang="en-US" altLang="zh-CN" sz="11200" dirty="0" smtClean="0"/>
              <a:t> </a:t>
            </a:r>
            <a:r>
              <a:rPr lang="en-US" altLang="zh-CN" sz="11200" dirty="0" err="1" smtClean="0"/>
              <a:t>rán</a:t>
            </a:r>
            <a:endParaRPr lang="en-US" altLang="zh-CN" sz="112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第五单元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17 </a:t>
            </a:r>
            <a:r>
              <a:rPr lang="en-US" altLang="zh-CN" dirty="0" err="1" smtClean="0"/>
              <a:t>zhù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hè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zú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zuǒ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yòu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xùn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sù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chóng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jìng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chén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jìng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qià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qià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huǎn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hé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wài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pó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jiàn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jīng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xǐ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biǎo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dá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fán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nǎo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xiǎng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shòu</a:t>
            </a:r>
            <a:endParaRPr lang="en-US" altLang="zh-CN" dirty="0" smtClean="0"/>
          </a:p>
          <a:p>
            <a:r>
              <a:rPr lang="en-US" altLang="zh-CN" dirty="0" smtClean="0"/>
              <a:t>18 </a:t>
            </a:r>
            <a:r>
              <a:rPr lang="en-US" altLang="zh-CN" dirty="0" err="1" smtClean="0"/>
              <a:t>yī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yuàn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shēng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hù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xiāo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xī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què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rèn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xuè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xuè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xíng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fǒu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cǎo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diàn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jiǔ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jīng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gài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quán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tou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zhǐ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qīng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róu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zhōu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wéi</a:t>
            </a:r>
            <a:endParaRPr lang="en-US" altLang="zh-CN" dirty="0" smtClean="0"/>
          </a:p>
          <a:p>
            <a:r>
              <a:rPr lang="en-US" altLang="zh-CN" dirty="0" smtClean="0"/>
              <a:t>19 </a:t>
            </a:r>
            <a:r>
              <a:rPr lang="en-US" altLang="zh-CN" dirty="0" err="1" smtClean="0"/>
              <a:t>zuàn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shí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jiāo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kě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shuǐ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guàn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xǐ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wài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cōng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cōng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máng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máng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fǎn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zhèng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dì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gěi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rěn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zhùt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uò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mò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yǒng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chū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xīn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xiān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第六单元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21 </a:t>
            </a:r>
            <a:r>
              <a:rPr lang="en-US" altLang="zh-CN" dirty="0" err="1" smtClean="0"/>
              <a:t>chuán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shuō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cùn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cǎo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shēng</a:t>
            </a:r>
            <a:r>
              <a:rPr lang="zh-CN" altLang="en-US" dirty="0" smtClean="0"/>
              <a:t>  </a:t>
            </a:r>
            <a:r>
              <a:rPr lang="en-US" altLang="zh-CN" dirty="0" err="1" smtClean="0"/>
              <a:t>chà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duō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dǐ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děi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shàng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wēn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shì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gāng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tiě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zhuāng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jià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shēng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cún</a:t>
            </a:r>
            <a:r>
              <a:rPr lang="zh-CN" altLang="en-US" dirty="0" smtClean="0"/>
              <a:t>  </a:t>
            </a:r>
            <a:r>
              <a:rPr lang="en-US" altLang="zh-CN" dirty="0" err="1" smtClean="0"/>
              <a:t>fán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zhí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shū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cài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liàng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bǐ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jiào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shā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jūn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fáng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shì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jiè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22 </a:t>
            </a:r>
            <a:r>
              <a:rPr lang="en-US" altLang="zh-CN" dirty="0" err="1" smtClean="0"/>
              <a:t>yè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mù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jiàng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lín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kōng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xuán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guà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ào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mì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nǔ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dēng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shàng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rèn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hé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céng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jīng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gū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jì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nián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líng</a:t>
            </a:r>
            <a:r>
              <a:rPr lang="en-US" altLang="zh-CN" dirty="0" smtClean="0"/>
              <a:t>    </a:t>
            </a:r>
            <a:r>
              <a:rPr lang="en-US" altLang="zh-CN" dirty="0" err="1" smtClean="0"/>
              <a:t>shén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mì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tàn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suǒ</a:t>
            </a:r>
            <a:endParaRPr lang="en-US" altLang="zh-CN" dirty="0" smtClean="0"/>
          </a:p>
          <a:p>
            <a:r>
              <a:rPr lang="en-US" altLang="zh-CN" dirty="0" smtClean="0"/>
              <a:t>23 </a:t>
            </a:r>
            <a:r>
              <a:rPr lang="en-US" altLang="zh-CN" dirty="0" err="1" smtClean="0"/>
              <a:t>xìn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xī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wǎng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luò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biàn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xìn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xiāng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wǔ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sìhǎi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pò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jídài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mù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zhuàn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jīng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mǐ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lǎo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shǔ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zàn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tàn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chǎng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kāi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liàn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liàn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shě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xīn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qí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gōng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néng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第七单元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25 </a:t>
            </a:r>
            <a:r>
              <a:rPr lang="en-US" altLang="zh-CN" dirty="0" err="1" smtClean="0"/>
              <a:t>hóng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tōng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tōng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wǎn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xiá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làng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huā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shuì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jiào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shuì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mèng</a:t>
            </a:r>
            <a:endParaRPr lang="en-US" altLang="zh-CN" dirty="0" smtClean="0"/>
          </a:p>
          <a:p>
            <a:r>
              <a:rPr lang="en-US" altLang="zh-CN" dirty="0" smtClean="0"/>
              <a:t>26 </a:t>
            </a:r>
            <a:r>
              <a:rPr lang="en-US" altLang="zh-CN" dirty="0" err="1" smtClean="0"/>
              <a:t>jià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rì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bēi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bāo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fáng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zhǐ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bó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zi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qī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hēi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zhuàng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yǐng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zōng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huāng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yān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xiǎo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zhèn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chǔ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jìng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jiāo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yì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bí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zi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yóu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yù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fǎn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yìng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shuāi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dào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shù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qǐ</a:t>
            </a:r>
            <a:r>
              <a:rPr lang="en-US" altLang="zh-CN" dirty="0" smtClean="0"/>
              <a:t> 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fèi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yòng</a:t>
            </a:r>
            <a:r>
              <a:rPr lang="en-US" altLang="zh-CN" dirty="0" smtClean="0"/>
              <a:t>    </a:t>
            </a:r>
            <a:r>
              <a:rPr lang="en-US" altLang="zh-CN" dirty="0" err="1" smtClean="0"/>
              <a:t>xīn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ài</a:t>
            </a:r>
            <a:endParaRPr lang="en-US" altLang="zh-CN" dirty="0" smtClean="0"/>
          </a:p>
          <a:p>
            <a:r>
              <a:rPr lang="en-US" altLang="zh-CN" dirty="0" smtClean="0"/>
              <a:t>27 </a:t>
            </a:r>
            <a:r>
              <a:rPr lang="en-US" altLang="zh-CN" dirty="0" err="1" smtClean="0"/>
              <a:t>yóu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lǎn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gōng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pǐn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míng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chuán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yóu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zhī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zhuàng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guān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chū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shòu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tān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diǎn</a:t>
            </a:r>
            <a:r>
              <a:rPr lang="zh-CN" altLang="en-US" dirty="0" smtClean="0"/>
              <a:t>　</a:t>
            </a:r>
            <a:r>
              <a:rPr lang="en-US" altLang="zh-CN" dirty="0" err="1" smtClean="0"/>
              <a:t>chén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liè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gòu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zhèng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guān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shǎngtāo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qián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jí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jiāng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wǎn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qīng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kě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biàn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yàngfù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qián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biāo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zhǔn</a:t>
            </a:r>
            <a:r>
              <a:rPr lang="zh-CN" altLang="en-US" dirty="0" smtClean="0"/>
              <a:t>　 </a:t>
            </a:r>
            <a:r>
              <a:rPr lang="en-US" altLang="zh-CN" dirty="0" err="1" smtClean="0"/>
              <a:t>yá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chǐ</a:t>
            </a:r>
            <a:r>
              <a:rPr lang="en-US" altLang="zh-CN" dirty="0" smtClean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第八单元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3600" dirty="0" smtClean="0"/>
              <a:t>30 </a:t>
            </a:r>
            <a:r>
              <a:rPr lang="en-US" altLang="zh-CN" sz="3600" dirty="0" err="1" smtClean="0"/>
              <a:t>guǎn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lǐ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tián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dì</a:t>
            </a:r>
            <a:r>
              <a:rPr lang="en-US" altLang="zh-CN" sz="3600" dirty="0" smtClean="0"/>
              <a:t>  </a:t>
            </a:r>
            <a:r>
              <a:rPr lang="en-US" altLang="zh-CN" sz="3600" dirty="0" err="1" smtClean="0"/>
              <a:t>rén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yān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xī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shǎo</a:t>
            </a:r>
            <a:r>
              <a:rPr lang="zh-CN" altLang="en-US" sz="3600" dirty="0" smtClean="0"/>
              <a:t>　 </a:t>
            </a:r>
            <a:r>
              <a:rPr lang="en-US" altLang="zh-CN" sz="3600" dirty="0" err="1" smtClean="0"/>
              <a:t>lǎo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bǎi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xìng</a:t>
            </a:r>
            <a:r>
              <a:rPr lang="zh-CN" altLang="en-US" sz="3600" dirty="0" smtClean="0"/>
              <a:t>  </a:t>
            </a:r>
            <a:r>
              <a:rPr lang="en-US" altLang="zh-CN" sz="3600" dirty="0" err="1" smtClean="0"/>
              <a:t>yǎn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zhēng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zhēnghàn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zāi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yíng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jiē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tú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dì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pū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téng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tí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xīn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diào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dǎn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qú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dàoguàn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gài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shōu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chéng</a:t>
            </a:r>
            <a:endParaRPr lang="en-US" altLang="zh-CN" sz="3600" dirty="0" smtClean="0"/>
          </a:p>
          <a:p>
            <a:r>
              <a:rPr lang="en-US" altLang="zh-CN" sz="3600" dirty="0" smtClean="0"/>
              <a:t>31 </a:t>
            </a:r>
            <a:r>
              <a:rPr lang="en-US" altLang="zh-CN" sz="3600" dirty="0" err="1" smtClean="0"/>
              <a:t>hōng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lōng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lóng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tā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xià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lòu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chū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rán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shāo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xióng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xióng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dà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huǒ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wéi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kùn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zhēng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zhá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xī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miè</a:t>
            </a:r>
            <a:r>
              <a:rPr lang="en-US" altLang="zh-CN" sz="3600" dirty="0" smtClean="0"/>
              <a:t>  </a:t>
            </a:r>
            <a:r>
              <a:rPr lang="en-US" altLang="zh-CN" sz="3600" dirty="0" err="1" smtClean="0"/>
              <a:t>pēn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huǒ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quē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shǎo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yě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liàn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yè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tǐ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dà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pén</a:t>
            </a:r>
            <a:r>
              <a:rPr lang="zh-CN" altLang="en-US" sz="3600" dirty="0" smtClean="0"/>
              <a:t>　</a:t>
            </a:r>
            <a:r>
              <a:rPr lang="en-US" altLang="zh-CN" sz="3600" dirty="0" err="1" smtClean="0"/>
              <a:t>jīn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guāng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sì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shè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yún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xiá</a:t>
            </a:r>
            <a:r>
              <a:rPr lang="en-US" altLang="zh-CN" sz="3600" dirty="0" smtClean="0"/>
              <a:t> </a:t>
            </a:r>
          </a:p>
          <a:p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第一单元</vt:lpstr>
      <vt:lpstr>第二单元</vt:lpstr>
      <vt:lpstr>第三单元</vt:lpstr>
      <vt:lpstr>第四单元</vt:lpstr>
      <vt:lpstr>第五单元</vt:lpstr>
      <vt:lpstr>第六单元</vt:lpstr>
      <vt:lpstr>第七单元</vt:lpstr>
      <vt:lpstr>第八单元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cp:lastModifiedBy>xbany</cp:lastModifiedBy>
  <cp:revision>3</cp:revision>
  <dcterms:modified xsi:type="dcterms:W3CDTF">2019-02-19T03:01:37Z</dcterms:modified>
</cp:coreProperties>
</file>