
<file path=[Content_Types].xml><?xml version="1.0" encoding="utf-8"?>
<Types xmlns="http://schemas.openxmlformats.org/package/2006/content-types">
  <Default Extension="jpeg" ContentType="image/jpeg"/>
  <Default Extension="png" ContentType="image/png"/>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63" r:id="rId3"/>
    <p:sldId id="413" r:id="rId5"/>
    <p:sldId id="294" r:id="rId6"/>
    <p:sldId id="292" r:id="rId7"/>
    <p:sldId id="428" r:id="rId8"/>
    <p:sldId id="365" r:id="rId9"/>
    <p:sldId id="425" r:id="rId10"/>
    <p:sldId id="427" r:id="rId11"/>
    <p:sldId id="303" r:id="rId12"/>
    <p:sldId id="418" r:id="rId13"/>
    <p:sldId id="417" r:id="rId14"/>
    <p:sldId id="300" r:id="rId15"/>
    <p:sldId id="415" r:id="rId16"/>
    <p:sldId id="420" r:id="rId17"/>
    <p:sldId id="309" r:id="rId18"/>
    <p:sldId id="394" r:id="rId19"/>
    <p:sldId id="371" r:id="rId20"/>
    <p:sldId id="375" r:id="rId21"/>
    <p:sldId id="462" r:id="rId22"/>
    <p:sldId id="399" r:id="rId23"/>
    <p:sldId id="400" r:id="rId24"/>
    <p:sldId id="401" r:id="rId25"/>
    <p:sldId id="384" r:id="rId26"/>
    <p:sldId id="324" r:id="rId27"/>
    <p:sldId id="393" r:id="rId28"/>
    <p:sldId id="313" r:id="rId29"/>
    <p:sldId id="479" r:id="rId30"/>
    <p:sldId id="482" r:id="rId31"/>
    <p:sldId id="319" r:id="rId32"/>
    <p:sldId id="419" r:id="rId33"/>
    <p:sldId id="488" r:id="rId34"/>
    <p:sldId id="416" r:id="rId35"/>
    <p:sldId id="377" r:id="rId3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0000FF"/>
    <a:srgbClr val="0066FF"/>
    <a:srgbClr val="0033CC"/>
    <a:srgbClr val="0066CC"/>
    <a:srgbClr val="3333FF"/>
    <a:srgbClr val="08CDE8"/>
    <a:srgbClr val="99CC00"/>
    <a:srgbClr val="9E9A00"/>
    <a:srgbClr val="E7E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varScale="1">
        <p:scale>
          <a:sx n="81" d="100"/>
          <a:sy n="81" d="100"/>
        </p:scale>
        <p:origin x="1718" y="58"/>
      </p:cViewPr>
      <p:guideLst>
        <p:guide orient="horz" pos="2160"/>
        <p:guide orient="horz" pos="3996"/>
        <p:guide pos="2894"/>
        <p:guide pos="50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45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DE1C597-045B-4484-9210-D34BC6B52F3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fld>
            <a:endParaRPr kumimoji="0" lang="zh-CN" altLang="en-US"/>
          </a:p>
        </p:txBody>
      </p:sp>
      <p:pic>
        <p:nvPicPr>
          <p:cNvPr id="7" name="Picture 2" descr="C:\Documents and Settings\Administrator\桌面\五洲时代天华Logo.png"/>
          <p:cNvPicPr>
            <a:picLocks noChangeAspect="1" noChangeArrowheads="1"/>
          </p:cNvPicPr>
          <p:nvPr userDrawn="1"/>
        </p:nvPicPr>
        <p:blipFill>
          <a:blip r:embed="rId2" cstate="print"/>
          <a:srcRect/>
          <a:stretch>
            <a:fillRect/>
          </a:stretch>
        </p:blipFill>
        <p:spPr bwMode="auto">
          <a:xfrm>
            <a:off x="407988" y="168275"/>
            <a:ext cx="2617787" cy="823913"/>
          </a:xfrm>
          <a:prstGeom prst="rect">
            <a:avLst/>
          </a:prstGeom>
          <a:noFill/>
          <a:ln w="9525">
            <a:noFill/>
            <a:miter lim="800000"/>
            <a:headEnd/>
            <a:tailEnd/>
          </a:ln>
        </p:spPr>
      </p:pic>
      <p:sp>
        <p:nvSpPr>
          <p:cNvPr id="8" name="TextBox 7"/>
          <p:cNvSpPr txBox="1"/>
          <p:nvPr userDrawn="1"/>
        </p:nvSpPr>
        <p:spPr>
          <a:xfrm>
            <a:off x="6215075" y="0"/>
            <a:ext cx="2928925" cy="646331"/>
          </a:xfrm>
          <a:prstGeom prst="rect">
            <a:avLst/>
          </a:prstGeom>
          <a:noFill/>
        </p:spPr>
        <p:txBody>
          <a:bodyPr wrap="square" rtlCol="0">
            <a:spAutoFit/>
          </a:bodyPr>
          <a:lstStyle/>
          <a:p>
            <a:pPr>
              <a:lnSpc>
                <a:spcPct val="150000"/>
              </a:lnSpc>
            </a:pPr>
            <a:r>
              <a:rPr lang="zh-CN" altLang="en-US" sz="2400" dirty="0">
                <a:latin typeface="楷体" panose="02010609060101010101" pitchFamily="49" charset="-122"/>
                <a:ea typeface="楷体" panose="02010609060101010101" pitchFamily="49" charset="-122"/>
              </a:rPr>
              <a:t>人教版五年级上册</a:t>
            </a:r>
            <a:endParaRPr lang="en-US" altLang="zh-CN" sz="2400" dirty="0">
              <a:latin typeface="楷体" panose="02010609060101010101" pitchFamily="49" charset="-122"/>
              <a:ea typeface="楷体" panose="02010609060101010101" pitchFamily="49" charset="-122"/>
            </a:endParaRPr>
          </a:p>
        </p:txBody>
      </p:sp>
    </p:spTree>
  </p:cSld>
  <p:clrMapOvr>
    <a:masterClrMapping/>
  </p:clrMapOvr>
  <p:transition spd="med">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a:defRPr/>
            </a:pPr>
            <a:fld id="{0747A54F-3FEC-4936-8736-4984B542CD43}" type="datetimeFigureOut">
              <a:rPr lang="zh-CN" altLang="en-US" smtClean="0"/>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FF967827-1260-487A-A463-0B68ED403DB1}" type="slidenum">
              <a:rPr lang="zh-CN" altLang="en-US" smtClean="0"/>
            </a:fld>
            <a:endParaRPr lang="zh-CN" altLang="en-US"/>
          </a:p>
        </p:txBody>
      </p:sp>
    </p:spTree>
  </p:cSld>
  <p:clrMapOvr>
    <a:masterClrMapping/>
  </p:clrMapOvr>
  <p:transition spd="med">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a:defRPr/>
            </a:pPr>
            <a:fld id="{4B40C29D-F8BC-4739-8571-43BF11840871}" type="datetimeFigureOut">
              <a:rPr lang="zh-CN" altLang="en-US" smtClean="0"/>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8DF3B43B-6748-494E-8E9B-16197170E833}" type="slidenum">
              <a:rPr lang="zh-CN" altLang="en-US" smtClean="0"/>
            </a:fld>
            <a:endParaRPr lang="zh-CN" altLang="en-US"/>
          </a:p>
        </p:txBody>
      </p:sp>
    </p:spTree>
  </p:cSld>
  <p:clrMapOvr>
    <a:masterClrMapping/>
  </p:clrMapOvr>
  <p:transition spd="med">
    <p:pull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3528" y="110420"/>
            <a:ext cx="720080" cy="687315"/>
          </a:xfrm>
          <a:prstGeom prst="rect">
            <a:avLst/>
          </a:prstGeom>
        </p:spPr>
      </p:pic>
    </p:spTree>
  </p:cSld>
  <p:clrMapOvr>
    <a:masterClrMapping/>
  </p:clrMapOvr>
  <p:transition spd="med">
    <p:pull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F1E265B0-DCD4-4796-B75D-711F6AC2A922}" type="datetimeFigureOut">
              <a:rPr lang="zh-CN" altLang="en-US"/>
            </a:fld>
            <a:endParaRPr lang="zh-CN" altLang="en-US"/>
          </a:p>
        </p:txBody>
      </p:sp>
      <p:sp>
        <p:nvSpPr>
          <p:cNvPr id="3"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0087019A-3CDA-445A-9687-17C2E4B5EC35}" type="slidenum">
              <a:rPr lang="zh-CN" altLang="en-US"/>
            </a:fld>
            <a:endParaRPr lang="zh-CN" altLang="en-US"/>
          </a:p>
        </p:txBody>
      </p:sp>
    </p:spTree>
  </p:cSld>
  <p:clrMapOvr>
    <a:masterClrMapping/>
  </p:clrMapOvr>
  <p:transition spd="med">
    <p:pull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7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E0F056C-123B-465B-9EC5-1177502EB47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A3EAD-165B-4515-8835-F3F4D4A90AC9}" type="slidenum">
              <a:rPr lang="zh-CN" altLang="en-US" smtClean="0"/>
            </a:fld>
            <a:endParaRPr lang="zh-CN" altLang="en-US"/>
          </a:p>
        </p:txBody>
      </p:sp>
    </p:spTree>
  </p:cSld>
  <p:clrMapOvr>
    <a:masterClrMapping/>
  </p:clrMapOvr>
  <p:transition spd="med">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fld>
            <a:endParaRPr lang="en-US"/>
          </a:p>
        </p:txBody>
      </p:sp>
      <p:sp>
        <p:nvSpPr>
          <p:cNvPr id="5" name="页脚占位符 4"/>
          <p:cNvSpPr>
            <a:spLocks noGrp="1"/>
          </p:cNvSpPr>
          <p:nvPr>
            <p:ph type="ftr" sz="quarter" idx="11"/>
          </p:nvPr>
        </p:nvSpPr>
        <p:spPr/>
        <p:txBody>
          <a:bodyPr/>
          <a:lstStyle/>
          <a:p>
            <a:endParaRPr kumimoji="0" lang="zh-CN" altLang="en-US" dirty="0"/>
          </a:p>
        </p:txBody>
      </p:sp>
      <p:sp>
        <p:nvSpPr>
          <p:cNvPr id="6" name="灯片编号占位符 5"/>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med">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a:defRPr/>
            </a:pPr>
            <a:fld id="{79687E9B-3C79-4CEC-83F4-2F4717F49314}" type="datetimeFigureOut">
              <a:rPr lang="zh-CN" altLang="en-US" smtClean="0"/>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0E8A40AC-8327-41A7-B253-1606CB1C8497}" type="slidenum">
              <a:rPr lang="zh-CN" altLang="en-US" smtClean="0"/>
            </a:fld>
            <a:endParaRPr lang="zh-CN" altLang="en-US"/>
          </a:p>
        </p:txBody>
      </p:sp>
    </p:spTree>
  </p:cSld>
  <p:clrMapOvr>
    <a:masterClrMapping/>
  </p:clrMapOvr>
  <p:transition spd="med">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a:defRPr/>
            </a:pPr>
            <a:fld id="{2119AB8E-A24F-4C6B-B45B-F1413F517A43}" type="datetimeFigureOut">
              <a:rPr lang="zh-CN" altLang="en-US" smtClean="0"/>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BA42BF55-4000-4174-BB51-D53C39041841}" type="slidenum">
              <a:rPr lang="zh-CN" altLang="en-US" smtClean="0"/>
            </a:fld>
            <a:endParaRPr lang="zh-CN" altLang="en-US"/>
          </a:p>
        </p:txBody>
      </p:sp>
    </p:spTree>
  </p:cSld>
  <p:clrMapOvr>
    <a:masterClrMapping/>
  </p:clrMapOvr>
  <p:transition spd="med">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a:defRPr/>
            </a:pPr>
            <a:fld id="{50BDA5B8-0CBB-43B2-8450-2937FFC0BB48}" type="datetimeFigureOut">
              <a:rPr lang="zh-CN" altLang="en-US" smtClean="0"/>
            </a:fld>
            <a:endParaRPr lang="zh-CN" altLang="en-US"/>
          </a:p>
        </p:txBody>
      </p:sp>
      <p:sp>
        <p:nvSpPr>
          <p:cNvPr id="8" name="页脚占位符 7"/>
          <p:cNvSpPr>
            <a:spLocks noGrp="1"/>
          </p:cNvSpPr>
          <p:nvPr>
            <p:ph type="ftr" sz="quarter" idx="11"/>
          </p:nvPr>
        </p:nvSpPr>
        <p:spPr/>
        <p:txBody>
          <a:bodyPr/>
          <a:lstStyle/>
          <a:p>
            <a:pPr>
              <a:defRPr/>
            </a:pPr>
            <a:endParaRPr lang="zh-CN" altLang="en-US"/>
          </a:p>
        </p:txBody>
      </p:sp>
      <p:sp>
        <p:nvSpPr>
          <p:cNvPr id="9" name="灯片编号占位符 8"/>
          <p:cNvSpPr>
            <a:spLocks noGrp="1"/>
          </p:cNvSpPr>
          <p:nvPr>
            <p:ph type="sldNum" sz="quarter" idx="12"/>
          </p:nvPr>
        </p:nvSpPr>
        <p:spPr/>
        <p:txBody>
          <a:bodyPr/>
          <a:lstStyle/>
          <a:p>
            <a:pPr>
              <a:defRPr/>
            </a:pPr>
            <a:fld id="{3E8E8FD3-CF33-4D7C-9F2E-EF83FB8D2E6B}" type="slidenum">
              <a:rPr lang="zh-CN" altLang="en-US" smtClean="0"/>
            </a:fld>
            <a:endParaRPr lang="zh-CN" altLang="en-US"/>
          </a:p>
        </p:txBody>
      </p:sp>
    </p:spTree>
  </p:cSld>
  <p:clrMapOvr>
    <a:masterClrMapping/>
  </p:clrMapOvr>
  <p:transition spd="med">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a:defRPr/>
            </a:pPr>
            <a:fld id="{C7439827-C08C-407D-8FCE-26EC36613D72}" type="datetimeFigureOut">
              <a:rPr lang="zh-CN" altLang="en-US" smtClean="0"/>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F5229B43-16FD-4E5A-8C99-936808A001A2}" type="slidenum">
              <a:rPr lang="zh-CN" altLang="en-US" smtClean="0"/>
            </a:fld>
            <a:endParaRPr lang="zh-CN" altLang="en-US"/>
          </a:p>
        </p:txBody>
      </p:sp>
    </p:spTree>
  </p:cSld>
  <p:clrMapOvr>
    <a:masterClrMapping/>
  </p:clrMapOvr>
  <p:transition spd="med">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782C6953-BA12-468F-B445-92D732FF2055}" type="datetimeFigureOut">
              <a:rPr lang="zh-CN" altLang="en-US" smtClean="0"/>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708FF690-C14C-40AC-A546-12A9EC55E334}" type="slidenum">
              <a:rPr lang="zh-CN" altLang="en-US" smtClean="0"/>
            </a:fld>
            <a:endParaRPr lang="zh-CN" altLang="en-US"/>
          </a:p>
        </p:txBody>
      </p:sp>
    </p:spTree>
  </p:cSld>
  <p:clrMapOvr>
    <a:masterClrMapping/>
  </p:clrMapOvr>
  <p:transition spd="med">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a:defRPr/>
            </a:pPr>
            <a:fld id="{53299DDF-21D2-45DA-BB95-95C31C05B895}" type="datetimeFigureOut">
              <a:rPr lang="zh-CN" altLang="en-US" smtClean="0"/>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56E7717C-74FC-4CDC-9D8D-92AB9B3EE357}" type="slidenum">
              <a:rPr lang="zh-CN" altLang="en-US" smtClean="0"/>
            </a:fld>
            <a:endParaRPr lang="zh-CN" altLang="en-US"/>
          </a:p>
        </p:txBody>
      </p:sp>
    </p:spTree>
  </p:cSld>
  <p:clrMapOvr>
    <a:masterClrMapping/>
  </p:clrMapOvr>
  <p:transition spd="med">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a:defRPr/>
            </a:pPr>
            <a:fld id="{0FCECB8F-BCA3-423E-A202-4CD36E0D101F}" type="datetimeFigureOut">
              <a:rPr lang="zh-CN" altLang="en-US" smtClean="0"/>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DA39AFFB-A8C5-45FA-896B-632C528212C8}" type="slidenum">
              <a:rPr lang="zh-CN" altLang="en-US" smtClean="0"/>
            </a:fld>
            <a:endParaRPr lang="zh-CN" altLang="en-US"/>
          </a:p>
        </p:txBody>
      </p:sp>
    </p:spTree>
  </p:cSld>
  <p:clrMapOvr>
    <a:masterClrMapping/>
  </p:clrMapOvr>
  <p:transition spd="med">
    <p:pull dir="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latinLnBrk="0" hangingPunct="1"/>
            <a:fld id="{11DF6C85-580E-49AA-8C0F-7282E851D184}" type="datetimeFigureOut">
              <a:rPr lang="en-US" smtClean="0"/>
            </a:fld>
            <a:endParaRPr lang="en-US" sz="1100" dirty="0">
              <a:solidFill>
                <a:schemeClr val="tx2">
                  <a:lumMod val="75000"/>
                  <a:lumOff val="25000"/>
                </a:scheme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ctr" eaLnBrk="1" latinLnBrk="0" hangingPunct="1"/>
            <a:fld id="{6D95434A-1094-4C26-ADA4-1AB6210859AE}" type="slidenum">
              <a:rPr kumimoji="0" lang="en-US" smtClean="0"/>
            </a:fld>
            <a:endParaRPr kumimoji="0" lang="zh-CN" altLang="en-US" b="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pull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emf"/><Relationship Id="rId7" Type="http://schemas.openxmlformats.org/officeDocument/2006/relationships/image" Target="../media/image9.emf"/><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2" Type="http://schemas.openxmlformats.org/officeDocument/2006/relationships/notesSlide" Target="../notesSlides/notesSlide1.xml"/><Relationship Id="rId11" Type="http://schemas.openxmlformats.org/officeDocument/2006/relationships/slideLayout" Target="../slideLayouts/slideLayout4.xml"/><Relationship Id="rId10" Type="http://schemas.openxmlformats.org/officeDocument/2006/relationships/image" Target="../media/image12.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4.emf"/><Relationship Id="rId6" Type="http://schemas.openxmlformats.org/officeDocument/2006/relationships/image" Target="../media/image9.emf"/><Relationship Id="rId5" Type="http://schemas.openxmlformats.org/officeDocument/2006/relationships/image" Target="../media/image13.png"/><Relationship Id="rId4" Type="http://schemas.openxmlformats.org/officeDocument/2006/relationships/image" Target="../media/image4.png"/><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4.emf"/><Relationship Id="rId6" Type="http://schemas.openxmlformats.org/officeDocument/2006/relationships/image" Target="../media/image9.emf"/><Relationship Id="rId5" Type="http://schemas.openxmlformats.org/officeDocument/2006/relationships/image" Target="../media/image13.png"/><Relationship Id="rId4" Type="http://schemas.openxmlformats.org/officeDocument/2006/relationships/image" Target="../media/image4.png"/><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9.png"/><Relationship Id="rId6" Type="http://schemas.openxmlformats.org/officeDocument/2006/relationships/image" Target="../media/image18.png"/><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0.GIF"/><Relationship Id="rId5" Type="http://schemas.openxmlformats.org/officeDocument/2006/relationships/image" Target="../media/image18.png"/><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1.GIF"/><Relationship Id="rId5" Type="http://schemas.openxmlformats.org/officeDocument/2006/relationships/image" Target="../media/image18.png"/><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5.jpeg"/><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2.GIF"/><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4.emf"/><Relationship Id="rId6" Type="http://schemas.openxmlformats.org/officeDocument/2006/relationships/image" Target="../media/image9.emf"/><Relationship Id="rId5" Type="http://schemas.openxmlformats.org/officeDocument/2006/relationships/image" Target="../media/image23.png"/><Relationship Id="rId4" Type="http://schemas.openxmlformats.org/officeDocument/2006/relationships/image" Target="../media/image10.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6.GIF"/><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emf"/><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openxmlformats.org/officeDocument/2006/relationships/image" Target="../media/image10.emf"/><Relationship Id="rId6" Type="http://schemas.openxmlformats.org/officeDocument/2006/relationships/image" Target="../media/image6.png"/><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emf"/><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7.png"/><Relationship Id="rId6" Type="http://schemas.openxmlformats.org/officeDocument/2006/relationships/image" Target="../media/image10.emf"/><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4.emf"/><Relationship Id="rId6" Type="http://schemas.openxmlformats.org/officeDocument/2006/relationships/image" Target="../media/image9.emf"/><Relationship Id="rId5" Type="http://schemas.openxmlformats.org/officeDocument/2006/relationships/image" Target="../media/image13.png"/><Relationship Id="rId4" Type="http://schemas.openxmlformats.org/officeDocument/2006/relationships/image" Target="../media/image4.png"/><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2"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1785918" y="2000240"/>
            <a:ext cx="5328592" cy="769441"/>
          </a:xfrm>
          <a:prstGeom prst="rect">
            <a:avLst/>
          </a:prstGeom>
          <a:noFill/>
        </p:spPr>
        <p:txBody>
          <a:bodyPr wrap="square">
            <a:spAutoFit/>
          </a:bodyPr>
          <a:lstStyle/>
          <a:p>
            <a:pPr algn="ctr" fontAlgn="auto">
              <a:spcBef>
                <a:spcPts val="0"/>
              </a:spcBef>
              <a:spcAft>
                <a:spcPts val="0"/>
              </a:spcAft>
              <a:defRPr/>
            </a:pPr>
            <a:r>
              <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2</a:t>
            </a:r>
            <a:r>
              <a:rPr lang="en-US" altLang="zh-CN" sz="4400" b="1">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 </a:t>
            </a: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花的学校</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3"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4"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5"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6"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7"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a:latin typeface="楷体" panose="02010609060101010101" pitchFamily="49" charset="-122"/>
                <a:ea typeface="楷体" panose="02010609060101010101" pitchFamily="49" charset="-122"/>
              </a:rPr>
              <a:t>人教版三年级上册</a:t>
            </a:r>
            <a:endParaRPr lang="en-US" altLang="zh-CN" sz="3200" dirty="0">
              <a:latin typeface="楷体" panose="02010609060101010101" pitchFamily="49" charset="-122"/>
              <a:ea typeface="楷体" panose="02010609060101010101"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8"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1" presetClass="entr" presetSubtype="0" fill="hold" grpId="0" nodeType="afterEffect">
                                  <p:stCondLst>
                                    <p:cond delay="50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7144198" y="4536939"/>
            <a:ext cx="1243864" cy="2219461"/>
            <a:chOff x="5836357" y="4560894"/>
            <a:chExt cx="1327930" cy="2056092"/>
          </a:xfrm>
        </p:grpSpPr>
        <p:pic>
          <p:nvPicPr>
            <p:cNvPr id="12" name="图片 5"/>
            <p:cNvPicPr>
              <a:picLocks noChangeAspect="1"/>
            </p:cNvPicPr>
            <p:nvPr/>
          </p:nvPicPr>
          <p:blipFill rotWithShape="1">
            <a:blip r:embed="rId2"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3"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483" name="图片 9"/>
          <p:cNvPicPr>
            <a:picLocks noChangeAspect="1"/>
          </p:cNvPicPr>
          <p:nvPr/>
        </p:nvPicPr>
        <p:blipFill>
          <a:blip r:embed="rId4"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5"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6"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7" cstate="print"/>
          <a:srcRect/>
          <a:stretch>
            <a:fillRect/>
          </a:stretch>
        </p:blipFill>
        <p:spPr bwMode="auto">
          <a:xfrm>
            <a:off x="8028061" y="6365875"/>
            <a:ext cx="720725" cy="477838"/>
          </a:xfrm>
          <a:prstGeom prst="rect">
            <a:avLst/>
          </a:prstGeom>
          <a:noFill/>
          <a:ln w="9525">
            <a:noFill/>
            <a:miter lim="800000"/>
            <a:headEnd/>
            <a:tailEnd/>
          </a:ln>
        </p:spPr>
      </p:pic>
      <p:sp>
        <p:nvSpPr>
          <p:cNvPr id="19" name="TextBox 18"/>
          <p:cNvSpPr txBox="1"/>
          <p:nvPr/>
        </p:nvSpPr>
        <p:spPr>
          <a:xfrm>
            <a:off x="698703" y="2297703"/>
            <a:ext cx="7572071" cy="1245235"/>
          </a:xfrm>
          <a:prstGeom prst="rect">
            <a:avLst/>
          </a:prstGeom>
          <a:noFill/>
        </p:spPr>
        <p:txBody>
          <a:bodyPr wrap="square" rtlCol="0">
            <a:spAutoFit/>
          </a:bodyPr>
          <a:lstStyle/>
          <a:p>
            <a:pPr>
              <a:lnSpc>
                <a:spcPts val="4500"/>
              </a:lnSpc>
            </a:pPr>
            <a:r>
              <a:rPr lang="zh-CN" altLang="en-US" sz="3200" dirty="0">
                <a:latin typeface="楷体" panose="02010609060101010101" pitchFamily="49" charset="-122"/>
                <a:ea typeface="楷体" panose="02010609060101010101" pitchFamily="49" charset="-122"/>
              </a:rPr>
              <a:t>    下了一夜的小雨，空气十分（    ），一群小羊在广阔的（    ）上（    ）！</a:t>
            </a:r>
            <a:endParaRPr lang="zh-CN" altLang="en-US" sz="3200" dirty="0">
              <a:latin typeface="楷体" panose="02010609060101010101" pitchFamily="49" charset="-122"/>
              <a:ea typeface="楷体" panose="02010609060101010101" pitchFamily="49" charset="-122"/>
            </a:endParaRPr>
          </a:p>
        </p:txBody>
      </p:sp>
      <p:sp>
        <p:nvSpPr>
          <p:cNvPr id="20" name="TextBox 19"/>
          <p:cNvSpPr txBox="1"/>
          <p:nvPr/>
        </p:nvSpPr>
        <p:spPr>
          <a:xfrm>
            <a:off x="4298573" y="2943796"/>
            <a:ext cx="995680" cy="583565"/>
          </a:xfrm>
          <a:prstGeom prst="rect">
            <a:avLst/>
          </a:prstGeom>
          <a:noFill/>
        </p:spPr>
        <p:txBody>
          <a:bodyPr wrap="none" rtlCol="0">
            <a:spAutoFit/>
          </a:bodyPr>
          <a:lstStyle/>
          <a:p>
            <a:r>
              <a:rPr lang="zh-CN" altLang="en-US" sz="3200" dirty="0">
                <a:solidFill>
                  <a:srgbClr val="FF0000"/>
                </a:solidFill>
                <a:latin typeface="楷体" panose="02010609060101010101" pitchFamily="49" charset="-122"/>
                <a:ea typeface="楷体" panose="02010609060101010101" pitchFamily="49" charset="-122"/>
              </a:rPr>
              <a:t>原野</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1" name="TextBox 20"/>
          <p:cNvSpPr txBox="1"/>
          <p:nvPr/>
        </p:nvSpPr>
        <p:spPr>
          <a:xfrm>
            <a:off x="6318483" y="2943915"/>
            <a:ext cx="995680" cy="583565"/>
          </a:xfrm>
          <a:prstGeom prst="rect">
            <a:avLst/>
          </a:prstGeom>
          <a:noFill/>
        </p:spPr>
        <p:txBody>
          <a:bodyPr wrap="none" rtlCol="0">
            <a:spAutoFit/>
          </a:bodyPr>
          <a:lstStyle/>
          <a:p>
            <a:r>
              <a:rPr lang="zh-CN" altLang="en-US" sz="3200" dirty="0">
                <a:solidFill>
                  <a:srgbClr val="FF0000"/>
                </a:solidFill>
                <a:latin typeface="楷体" panose="02010609060101010101" pitchFamily="49" charset="-122"/>
                <a:ea typeface="楷体" panose="02010609060101010101" pitchFamily="49" charset="-122"/>
              </a:rPr>
              <a:t>狂欢</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6848014" y="2360231"/>
            <a:ext cx="995680" cy="583565"/>
          </a:xfrm>
          <a:prstGeom prst="rect">
            <a:avLst/>
          </a:prstGeom>
          <a:noFill/>
        </p:spPr>
        <p:txBody>
          <a:bodyPr wrap="none" rtlCol="0">
            <a:spAutoFit/>
          </a:bodyPr>
          <a:lstStyle/>
          <a:p>
            <a:r>
              <a:rPr lang="zh-CN" altLang="en-US" sz="3200" dirty="0">
                <a:solidFill>
                  <a:srgbClr val="FF0000"/>
                </a:solidFill>
                <a:latin typeface="楷体" panose="02010609060101010101" pitchFamily="49" charset="-122"/>
                <a:ea typeface="楷体" panose="02010609060101010101" pitchFamily="49" charset="-122"/>
              </a:rPr>
              <a:t>湿润</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6" name="对角圆角矩形 15"/>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8" name="AutoShape 2"/>
          <p:cNvSpPr>
            <a:spLocks noChangeArrowheads="1"/>
          </p:cNvSpPr>
          <p:nvPr/>
        </p:nvSpPr>
        <p:spPr bwMode="auto">
          <a:xfrm>
            <a:off x="611561" y="980728"/>
            <a:ext cx="180019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词语运用</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7144559" y="4149607"/>
            <a:ext cx="1243864" cy="2219461"/>
            <a:chOff x="5836357" y="4560894"/>
            <a:chExt cx="1327930" cy="2056092"/>
          </a:xfrm>
        </p:grpSpPr>
        <p:pic>
          <p:nvPicPr>
            <p:cNvPr id="12" name="图片 5"/>
            <p:cNvPicPr>
              <a:picLocks noChangeAspect="1"/>
            </p:cNvPicPr>
            <p:nvPr/>
          </p:nvPicPr>
          <p:blipFill rotWithShape="1">
            <a:blip r:embed="rId2"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3"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483" name="图片 9"/>
          <p:cNvPicPr>
            <a:picLocks noChangeAspect="1"/>
          </p:cNvPicPr>
          <p:nvPr/>
        </p:nvPicPr>
        <p:blipFill>
          <a:blip r:embed="rId4"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5"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6"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7" cstate="print"/>
          <a:srcRect/>
          <a:stretch>
            <a:fillRect/>
          </a:stretch>
        </p:blipFill>
        <p:spPr bwMode="auto">
          <a:xfrm>
            <a:off x="8028061" y="6365875"/>
            <a:ext cx="720725" cy="477838"/>
          </a:xfrm>
          <a:prstGeom prst="rect">
            <a:avLst/>
          </a:prstGeom>
          <a:noFill/>
          <a:ln w="9525">
            <a:noFill/>
            <a:miter lim="800000"/>
            <a:headEnd/>
            <a:tailEnd/>
          </a:ln>
        </p:spPr>
      </p:pic>
      <p:sp>
        <p:nvSpPr>
          <p:cNvPr id="19" name="TextBox 18"/>
          <p:cNvSpPr txBox="1"/>
          <p:nvPr/>
        </p:nvSpPr>
        <p:spPr>
          <a:xfrm>
            <a:off x="2679412" y="1188676"/>
            <a:ext cx="3453130" cy="583565"/>
          </a:xfrm>
          <a:prstGeom prst="rect">
            <a:avLst/>
          </a:prstGeom>
          <a:noFill/>
        </p:spPr>
        <p:txBody>
          <a:bodyPr wrap="none" rtlCol="0">
            <a:spAutoFit/>
          </a:bodyPr>
          <a:lstStyle/>
          <a:p>
            <a:pPr algn="l"/>
            <a:r>
              <a:rPr lang="en-US" altLang="zh-CN" sz="3200" b="1" dirty="0">
                <a:solidFill>
                  <a:srgbClr val="0000FF"/>
                </a:solidFill>
                <a:latin typeface="楷体" panose="02010609060101010101" pitchFamily="49" charset="-122"/>
                <a:ea typeface="楷体" panose="02010609060101010101" pitchFamily="49" charset="-122"/>
              </a:rPr>
              <a:t>“AABB”</a:t>
            </a:r>
            <a:r>
              <a:rPr lang="zh-CN" altLang="en-US" sz="3200" b="1" dirty="0">
                <a:solidFill>
                  <a:srgbClr val="0000FF"/>
                </a:solidFill>
                <a:latin typeface="楷体" panose="02010609060101010101" pitchFamily="49" charset="-122"/>
                <a:ea typeface="楷体" panose="02010609060101010101" pitchFamily="49" charset="-122"/>
              </a:rPr>
              <a:t>式的成语</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20" name="TextBox 19"/>
          <p:cNvSpPr txBox="1"/>
          <p:nvPr/>
        </p:nvSpPr>
        <p:spPr>
          <a:xfrm>
            <a:off x="971600" y="2365411"/>
            <a:ext cx="1808480" cy="583565"/>
          </a:xfrm>
          <a:prstGeom prst="rect">
            <a:avLst/>
          </a:prstGeom>
          <a:noFill/>
        </p:spPr>
        <p:txBody>
          <a:bodyPr wrap="none" rtlCol="0">
            <a:spAutoFit/>
          </a:bodyPr>
          <a:lstStyle/>
          <a:p>
            <a:r>
              <a:rPr lang="zh-CN" altLang="en-US" sz="3200" dirty="0">
                <a:latin typeface="楷体" panose="02010609060101010101" pitchFamily="49" charset="-122"/>
                <a:ea typeface="楷体" panose="02010609060101010101" pitchFamily="49" charset="-122"/>
              </a:rPr>
              <a:t>急急忙忙</a:t>
            </a:r>
            <a:endParaRPr lang="zh-CN" altLang="en-US" sz="3200" dirty="0">
              <a:latin typeface="楷体" panose="02010609060101010101" pitchFamily="49" charset="-122"/>
              <a:ea typeface="楷体" panose="02010609060101010101" pitchFamily="49" charset="-122"/>
            </a:endParaRPr>
          </a:p>
        </p:txBody>
      </p:sp>
      <p:sp>
        <p:nvSpPr>
          <p:cNvPr id="21" name="TextBox 20"/>
          <p:cNvSpPr txBox="1"/>
          <p:nvPr/>
        </p:nvSpPr>
        <p:spPr>
          <a:xfrm>
            <a:off x="3707904" y="2412176"/>
            <a:ext cx="1808480" cy="583565"/>
          </a:xfrm>
          <a:prstGeom prst="rect">
            <a:avLst/>
          </a:prstGeom>
          <a:noFill/>
        </p:spPr>
        <p:txBody>
          <a:bodyPr wrap="none" rtlCol="0">
            <a:spAutoFit/>
          </a:bodyPr>
          <a:lstStyle/>
          <a:p>
            <a:r>
              <a:rPr lang="zh-CN" altLang="en-US" sz="3200" dirty="0">
                <a:solidFill>
                  <a:srgbClr val="FF0000"/>
                </a:solidFill>
                <a:latin typeface="楷体" panose="02010609060101010101" pitchFamily="49" charset="-122"/>
                <a:ea typeface="楷体" panose="02010609060101010101" pitchFamily="49" charset="-122"/>
              </a:rPr>
              <a:t>高高兴兴</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2" name="TextBox 21"/>
          <p:cNvSpPr txBox="1"/>
          <p:nvPr/>
        </p:nvSpPr>
        <p:spPr>
          <a:xfrm>
            <a:off x="6427618" y="2412177"/>
            <a:ext cx="1808480" cy="583565"/>
          </a:xfrm>
          <a:prstGeom prst="rect">
            <a:avLst/>
          </a:prstGeom>
          <a:noFill/>
        </p:spPr>
        <p:txBody>
          <a:bodyPr wrap="none" rtlCol="0">
            <a:spAutoFit/>
          </a:bodyPr>
          <a:lstStyle/>
          <a:p>
            <a:r>
              <a:rPr lang="zh-CN" altLang="en-US" sz="3200" dirty="0">
                <a:solidFill>
                  <a:srgbClr val="FF0000"/>
                </a:solidFill>
                <a:latin typeface="楷体" panose="02010609060101010101" pitchFamily="49" charset="-122"/>
                <a:ea typeface="楷体" panose="02010609060101010101" pitchFamily="49" charset="-122"/>
              </a:rPr>
              <a:t>花花绿绿</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3" name="TextBox 22"/>
          <p:cNvSpPr txBox="1"/>
          <p:nvPr/>
        </p:nvSpPr>
        <p:spPr>
          <a:xfrm>
            <a:off x="971600" y="3384653"/>
            <a:ext cx="1808480" cy="583565"/>
          </a:xfrm>
          <a:prstGeom prst="rect">
            <a:avLst/>
          </a:prstGeom>
          <a:noFill/>
        </p:spPr>
        <p:txBody>
          <a:bodyPr wrap="none" rtlCol="0">
            <a:spAutoFit/>
          </a:bodyPr>
          <a:lstStyle/>
          <a:p>
            <a:r>
              <a:rPr lang="zh-CN" altLang="en-US" sz="3200" dirty="0">
                <a:solidFill>
                  <a:srgbClr val="FF0000"/>
                </a:solidFill>
                <a:latin typeface="楷体" panose="02010609060101010101" pitchFamily="49" charset="-122"/>
                <a:ea typeface="楷体" panose="02010609060101010101" pitchFamily="49" charset="-122"/>
              </a:rPr>
              <a:t>摇摇晃晃</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4" name="TextBox 23"/>
          <p:cNvSpPr txBox="1"/>
          <p:nvPr/>
        </p:nvSpPr>
        <p:spPr>
          <a:xfrm>
            <a:off x="3691314" y="3384654"/>
            <a:ext cx="1808480" cy="583565"/>
          </a:xfrm>
          <a:prstGeom prst="rect">
            <a:avLst/>
          </a:prstGeom>
          <a:noFill/>
        </p:spPr>
        <p:txBody>
          <a:bodyPr wrap="none" rtlCol="0">
            <a:spAutoFit/>
          </a:bodyPr>
          <a:lstStyle/>
          <a:p>
            <a:r>
              <a:rPr lang="zh-CN" altLang="en-US" sz="3200" dirty="0">
                <a:solidFill>
                  <a:srgbClr val="FF0000"/>
                </a:solidFill>
                <a:latin typeface="楷体" panose="02010609060101010101" pitchFamily="49" charset="-122"/>
                <a:ea typeface="楷体" panose="02010609060101010101" pitchFamily="49" charset="-122"/>
              </a:rPr>
              <a:t>吞吞吐吐</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5" name="TextBox 24"/>
          <p:cNvSpPr txBox="1"/>
          <p:nvPr/>
        </p:nvSpPr>
        <p:spPr>
          <a:xfrm>
            <a:off x="6490275" y="3392837"/>
            <a:ext cx="1808480" cy="583565"/>
          </a:xfrm>
          <a:prstGeom prst="rect">
            <a:avLst/>
          </a:prstGeom>
          <a:noFill/>
        </p:spPr>
        <p:txBody>
          <a:bodyPr wrap="none" rtlCol="0">
            <a:spAutoFit/>
          </a:bodyPr>
          <a:lstStyle/>
          <a:p>
            <a:r>
              <a:rPr lang="zh-CN" altLang="en-US" sz="3200" dirty="0">
                <a:solidFill>
                  <a:srgbClr val="FF0000"/>
                </a:solidFill>
                <a:latin typeface="楷体" panose="02010609060101010101" pitchFamily="49" charset="-122"/>
                <a:ea typeface="楷体" panose="02010609060101010101" pitchFamily="49" charset="-122"/>
              </a:rPr>
              <a:t>形形色色</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8" name="AutoShape 2"/>
          <p:cNvSpPr>
            <a:spLocks noChangeArrowheads="1"/>
          </p:cNvSpPr>
          <p:nvPr/>
        </p:nvSpPr>
        <p:spPr bwMode="auto">
          <a:xfrm>
            <a:off x="611561" y="980728"/>
            <a:ext cx="180019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词语积累</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8" name="对角圆角矩形 27"/>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33420" y="5993606"/>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763156" y="5993606"/>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313241"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384" y="6287293"/>
            <a:ext cx="720725" cy="477838"/>
          </a:xfrm>
          <a:prstGeom prst="rect">
            <a:avLst/>
          </a:prstGeom>
          <a:noFill/>
          <a:ln w="9525">
            <a:noFill/>
            <a:miter lim="800000"/>
            <a:headEnd/>
            <a:tailEnd/>
          </a:ln>
        </p:spPr>
      </p:pic>
      <p:sp>
        <p:nvSpPr>
          <p:cNvPr id="17" name="TextBox 16"/>
          <p:cNvSpPr txBox="1"/>
          <p:nvPr/>
        </p:nvSpPr>
        <p:spPr>
          <a:xfrm>
            <a:off x="2143108" y="980728"/>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润湿</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28" name="TextBox 27"/>
          <p:cNvSpPr txBox="1"/>
          <p:nvPr/>
        </p:nvSpPr>
        <p:spPr>
          <a:xfrm>
            <a:off x="3643306" y="980728"/>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湿润</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9" name="TextBox 28"/>
          <p:cNvSpPr txBox="1"/>
          <p:nvPr/>
        </p:nvSpPr>
        <p:spPr>
          <a:xfrm>
            <a:off x="5143504" y="980728"/>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突然</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30" name="TextBox 29"/>
          <p:cNvSpPr txBox="1"/>
          <p:nvPr/>
        </p:nvSpPr>
        <p:spPr>
          <a:xfrm>
            <a:off x="6643702" y="980728"/>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忽然</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31" name="TextBox 30"/>
          <p:cNvSpPr txBox="1"/>
          <p:nvPr/>
        </p:nvSpPr>
        <p:spPr>
          <a:xfrm>
            <a:off x="2162158" y="1772816"/>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碰触</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32" name="TextBox 31"/>
          <p:cNvSpPr txBox="1"/>
          <p:nvPr/>
        </p:nvSpPr>
        <p:spPr>
          <a:xfrm>
            <a:off x="3611556" y="1766546"/>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触碰</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33" name="TextBox 32"/>
          <p:cNvSpPr txBox="1"/>
          <p:nvPr/>
        </p:nvSpPr>
        <p:spPr>
          <a:xfrm>
            <a:off x="5162554" y="1766546"/>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互相</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34" name="TextBox 33"/>
          <p:cNvSpPr txBox="1"/>
          <p:nvPr/>
        </p:nvSpPr>
        <p:spPr>
          <a:xfrm>
            <a:off x="6549087" y="1772896"/>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相互</a:t>
            </a:r>
            <a:endParaRPr lang="zh-CN" altLang="en-US" sz="3200" dirty="0">
              <a:solidFill>
                <a:srgbClr val="FF0000"/>
              </a:solidFill>
              <a:latin typeface="楷体" panose="02010609060101010101" pitchFamily="49" charset="-122"/>
              <a:ea typeface="楷体" panose="02010609060101010101" pitchFamily="49" charset="-122"/>
            </a:endParaRPr>
          </a:p>
        </p:txBody>
      </p:sp>
      <p:cxnSp>
        <p:nvCxnSpPr>
          <p:cNvPr id="36" name="直接连接符 35"/>
          <p:cNvCxnSpPr/>
          <p:nvPr/>
        </p:nvCxnSpPr>
        <p:spPr>
          <a:xfrm>
            <a:off x="539552" y="2636912"/>
            <a:ext cx="7286676" cy="1588"/>
          </a:xfrm>
          <a:prstGeom prst="line">
            <a:avLst/>
          </a:prstGeom>
          <a:ln w="3175">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83568" y="4365104"/>
            <a:ext cx="7286676" cy="1588"/>
          </a:xfrm>
          <a:prstGeom prst="line">
            <a:avLst/>
          </a:prstGeom>
          <a:ln w="3175">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124058" y="2924944"/>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润湿</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39" name="TextBox 38"/>
          <p:cNvSpPr txBox="1"/>
          <p:nvPr/>
        </p:nvSpPr>
        <p:spPr>
          <a:xfrm>
            <a:off x="3624256" y="2924944"/>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干燥</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0" name="TextBox 39"/>
          <p:cNvSpPr txBox="1"/>
          <p:nvPr/>
        </p:nvSpPr>
        <p:spPr>
          <a:xfrm>
            <a:off x="5124454" y="2924944"/>
            <a:ext cx="1785950"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罚</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41" name="TextBox 40"/>
          <p:cNvSpPr txBox="1"/>
          <p:nvPr/>
        </p:nvSpPr>
        <p:spPr>
          <a:xfrm>
            <a:off x="6149037" y="2924944"/>
            <a:ext cx="1143008"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奖</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2" name="TextBox 41"/>
          <p:cNvSpPr txBox="1"/>
          <p:nvPr/>
        </p:nvSpPr>
        <p:spPr>
          <a:xfrm>
            <a:off x="2143125" y="3710940"/>
            <a:ext cx="2662555" cy="58356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急急忙忙</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43" name="TextBox 42"/>
          <p:cNvSpPr txBox="1"/>
          <p:nvPr/>
        </p:nvSpPr>
        <p:spPr>
          <a:xfrm>
            <a:off x="4344670" y="3710940"/>
            <a:ext cx="1993900"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不慌不忙</a:t>
            </a:r>
            <a:endParaRPr lang="zh-CN" altLang="en-US" sz="3200" dirty="0">
              <a:solidFill>
                <a:srgbClr val="FF0000"/>
              </a:solidFill>
              <a:latin typeface="楷体" panose="02010609060101010101" pitchFamily="49" charset="-122"/>
              <a:ea typeface="楷体" panose="02010609060101010101" pitchFamily="49" charset="-122"/>
            </a:endParaRPr>
          </a:p>
        </p:txBody>
      </p:sp>
      <p:grpSp>
        <p:nvGrpSpPr>
          <p:cNvPr id="54" name="组合 53"/>
          <p:cNvGrpSpPr/>
          <p:nvPr/>
        </p:nvGrpSpPr>
        <p:grpSpPr>
          <a:xfrm>
            <a:off x="2339975" y="4653280"/>
            <a:ext cx="6151245" cy="922020"/>
            <a:chOff x="2910550" y="3573016"/>
            <a:chExt cx="5766098" cy="922215"/>
          </a:xfrm>
        </p:grpSpPr>
        <p:sp>
          <p:nvSpPr>
            <p:cNvPr id="55" name="文本框 63"/>
            <p:cNvSpPr txBox="1"/>
            <p:nvPr/>
          </p:nvSpPr>
          <p:spPr>
            <a:xfrm>
              <a:off x="2946952" y="3573016"/>
              <a:ext cx="5729696" cy="864096"/>
            </a:xfrm>
            <a:prstGeom prst="rect">
              <a:avLst/>
            </a:prstGeom>
            <a:noFill/>
            <a:ln w="22225">
              <a:solidFill>
                <a:srgbClr val="FDCB53"/>
              </a:solidFill>
            </a:ln>
          </p:spPr>
          <p:txBody>
            <a:bodyPr wrap="square" rtlCol="0">
              <a:spAutoFit/>
            </a:bodyPr>
            <a:lstStyle/>
            <a:p>
              <a:endParaRPr lang="zh-CN" altLang="en-US" dirty="0"/>
            </a:p>
          </p:txBody>
        </p:sp>
        <p:sp>
          <p:nvSpPr>
            <p:cNvPr id="56" name="文本框 64"/>
            <p:cNvSpPr txBox="1"/>
            <p:nvPr/>
          </p:nvSpPr>
          <p:spPr>
            <a:xfrm>
              <a:off x="2910550" y="3662359"/>
              <a:ext cx="520193" cy="645296"/>
            </a:xfrm>
            <a:prstGeom prst="rect">
              <a:avLst/>
            </a:prstGeom>
            <a:noFill/>
          </p:spPr>
          <p:txBody>
            <a:bodyPr wrap="square" rtlCol="0">
              <a:spAutoFit/>
            </a:bodyPr>
            <a:lstStyle/>
            <a:p>
              <a:r>
                <a:rPr lang="zh-CN" altLang="en-US" sz="3600" dirty="0">
                  <a:solidFill>
                    <a:srgbClr val="EF3E22"/>
                  </a:solidFill>
                  <a:latin typeface="楷体" panose="02010609060101010101" pitchFamily="49" charset="-122"/>
                  <a:ea typeface="楷体" panose="02010609060101010101" pitchFamily="49" charset="-122"/>
                </a:rPr>
                <a:t>假</a:t>
              </a:r>
              <a:endParaRPr lang="zh-CN" altLang="en-US" sz="3600" dirty="0">
                <a:solidFill>
                  <a:srgbClr val="EF3E22"/>
                </a:solidFill>
                <a:latin typeface="楷体" panose="02010609060101010101" pitchFamily="49" charset="-122"/>
                <a:ea typeface="楷体" panose="02010609060101010101" pitchFamily="49" charset="-122"/>
              </a:endParaRPr>
            </a:p>
          </p:txBody>
        </p:sp>
        <p:sp>
          <p:nvSpPr>
            <p:cNvPr id="57" name="文本框 65"/>
            <p:cNvSpPr txBox="1"/>
            <p:nvPr/>
          </p:nvSpPr>
          <p:spPr>
            <a:xfrm>
              <a:off x="3563888" y="3631135"/>
              <a:ext cx="1489802" cy="337256"/>
            </a:xfrm>
            <a:prstGeom prst="rect">
              <a:avLst/>
            </a:prstGeom>
            <a:noFill/>
          </p:spPr>
          <p:txBody>
            <a:bodyPr wrap="square" rtlCol="0">
              <a:spAutoFit/>
            </a:bodyPr>
            <a:lstStyle/>
            <a:p>
              <a:r>
                <a:rPr lang="en-US" altLang="zh-CN" sz="1600" dirty="0">
                  <a:latin typeface="楷体" panose="02010609060101010101" pitchFamily="49" charset="-122"/>
                  <a:ea typeface="楷体" panose="02010609060101010101" pitchFamily="49" charset="-122"/>
                </a:rPr>
                <a:t>jiǎ</a:t>
              </a:r>
              <a:r>
                <a:rPr lang="zh-CN" altLang="en-US" sz="1600" dirty="0">
                  <a:latin typeface="楷体" panose="02010609060101010101" pitchFamily="49" charset="-122"/>
                  <a:ea typeface="楷体" panose="02010609060101010101" pitchFamily="49" charset="-122"/>
                </a:rPr>
                <a:t>（假如）</a:t>
              </a:r>
              <a:endParaRPr lang="zh-CN" altLang="en-US" sz="1600" dirty="0">
                <a:latin typeface="楷体" panose="02010609060101010101" pitchFamily="49" charset="-122"/>
                <a:ea typeface="楷体" panose="02010609060101010101" pitchFamily="49" charset="-122"/>
              </a:endParaRPr>
            </a:p>
          </p:txBody>
        </p:sp>
        <p:sp>
          <p:nvSpPr>
            <p:cNvPr id="58" name="文本框 66"/>
            <p:cNvSpPr txBox="1"/>
            <p:nvPr/>
          </p:nvSpPr>
          <p:spPr>
            <a:xfrm>
              <a:off x="3565481" y="4000467"/>
              <a:ext cx="1585002" cy="337256"/>
            </a:xfrm>
            <a:prstGeom prst="rect">
              <a:avLst/>
            </a:prstGeom>
            <a:noFill/>
          </p:spPr>
          <p:txBody>
            <a:bodyPr wrap="square" rtlCol="0">
              <a:spAutoFit/>
            </a:bodyPr>
            <a:lstStyle/>
            <a:p>
              <a:r>
                <a:rPr lang="en-US" altLang="zh-CN" sz="1600" dirty="0">
                  <a:latin typeface="楷体" panose="02010609060101010101" pitchFamily="49" charset="-122"/>
                  <a:ea typeface="楷体" panose="02010609060101010101" pitchFamily="49" charset="-122"/>
                </a:rPr>
                <a:t>jià</a:t>
              </a:r>
              <a:r>
                <a:rPr lang="zh-CN" altLang="en-US" sz="1600" dirty="0">
                  <a:latin typeface="楷体" panose="02010609060101010101" pitchFamily="49" charset="-122"/>
                  <a:ea typeface="楷体" panose="02010609060101010101" pitchFamily="49" charset="-122"/>
                </a:rPr>
                <a:t>（假期）</a:t>
              </a:r>
              <a:endParaRPr lang="zh-CN" altLang="en-US" sz="1600" dirty="0">
                <a:latin typeface="楷体" panose="02010609060101010101" pitchFamily="49" charset="-122"/>
                <a:ea typeface="楷体" panose="02010609060101010101" pitchFamily="49" charset="-122"/>
              </a:endParaRPr>
            </a:p>
          </p:txBody>
        </p:sp>
        <p:cxnSp>
          <p:nvCxnSpPr>
            <p:cNvPr id="59" name="直接连接符 58"/>
            <p:cNvCxnSpPr/>
            <p:nvPr/>
          </p:nvCxnSpPr>
          <p:spPr>
            <a:xfrm>
              <a:off x="3563888" y="3573016"/>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057110" y="3631135"/>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grpSp>
      <p:sp>
        <p:nvSpPr>
          <p:cNvPr id="62" name="文本框 69"/>
          <p:cNvSpPr txBox="1"/>
          <p:nvPr/>
        </p:nvSpPr>
        <p:spPr>
          <a:xfrm>
            <a:off x="4572000" y="4793615"/>
            <a:ext cx="3919220" cy="829945"/>
          </a:xfrm>
          <a:prstGeom prst="rect">
            <a:avLst/>
          </a:prstGeom>
          <a:noFill/>
        </p:spPr>
        <p:txBody>
          <a:bodyPr wrap="square" rtlCol="0">
            <a:spAutoFit/>
          </a:bodyPr>
          <a:lstStyle/>
          <a:p>
            <a:pPr lvl="0"/>
            <a:r>
              <a:rPr lang="zh-CN" altLang="en-US" sz="1600" dirty="0">
                <a:latin typeface="楷体" panose="02010609060101010101" pitchFamily="49" charset="-122"/>
                <a:ea typeface="楷体" panose="02010609060101010101" pitchFamily="49" charset="-122"/>
              </a:rPr>
              <a:t>    假（</a:t>
            </a:r>
            <a:r>
              <a:rPr lang="en-US" altLang="zh-CN" sz="1600" dirty="0">
                <a:latin typeface="楷体" panose="02010609060101010101" pitchFamily="49" charset="-122"/>
                <a:ea typeface="楷体" panose="02010609060101010101" pitchFamily="49" charset="-122"/>
                <a:sym typeface="+mn-ea"/>
              </a:rPr>
              <a:t>jiǎ</a:t>
            </a:r>
            <a:r>
              <a:rPr lang="zh-CN" altLang="en-US" sz="1600" dirty="0">
                <a:latin typeface="楷体" panose="02010609060101010101" pitchFamily="49" charset="-122"/>
                <a:ea typeface="楷体" panose="02010609060101010101" pitchFamily="49" charset="-122"/>
                <a:sym typeface="+mn-ea"/>
              </a:rPr>
              <a:t>）</a:t>
            </a:r>
            <a:r>
              <a:rPr lang="zh-CN" altLang="en-US" sz="1600" dirty="0">
                <a:latin typeface="楷体" panose="02010609060101010101" pitchFamily="49" charset="-122"/>
                <a:ea typeface="楷体" panose="02010609060101010101" pitchFamily="49" charset="-122"/>
              </a:rPr>
              <a:t>如我能坚持每天阅读一小时，妈妈就在假（</a:t>
            </a:r>
            <a:r>
              <a:rPr lang="en-US" altLang="zh-CN" sz="1600" dirty="0">
                <a:latin typeface="楷体" panose="02010609060101010101" pitchFamily="49" charset="-122"/>
                <a:ea typeface="楷体" panose="02010609060101010101" pitchFamily="49" charset="-122"/>
                <a:sym typeface="+mn-ea"/>
              </a:rPr>
              <a:t>jià</a:t>
            </a:r>
            <a:r>
              <a:rPr lang="zh-CN" altLang="en-US" sz="1600" dirty="0">
                <a:latin typeface="楷体" panose="02010609060101010101" pitchFamily="49" charset="-122"/>
                <a:ea typeface="楷体" panose="02010609060101010101" pitchFamily="49" charset="-122"/>
                <a:sym typeface="+mn-ea"/>
              </a:rPr>
              <a:t>）</a:t>
            </a:r>
            <a:r>
              <a:rPr lang="zh-CN" altLang="en-US" sz="1600" dirty="0">
                <a:latin typeface="楷体" panose="02010609060101010101" pitchFamily="49" charset="-122"/>
                <a:ea typeface="楷体" panose="02010609060101010101" pitchFamily="49" charset="-122"/>
              </a:rPr>
              <a:t>期带我去云南旅游。</a:t>
            </a:r>
            <a:endParaRPr lang="zh-CN" altLang="en-US" sz="1600" dirty="0">
              <a:latin typeface="楷体" panose="02010609060101010101" pitchFamily="49" charset="-122"/>
              <a:ea typeface="楷体" panose="02010609060101010101" pitchFamily="49" charset="-122"/>
            </a:endParaRPr>
          </a:p>
        </p:txBody>
      </p:sp>
      <p:sp>
        <p:nvSpPr>
          <p:cNvPr id="49" name="AutoShape 2"/>
          <p:cNvSpPr>
            <a:spLocks noChangeArrowheads="1"/>
          </p:cNvSpPr>
          <p:nvPr/>
        </p:nvSpPr>
        <p:spPr bwMode="auto">
          <a:xfrm>
            <a:off x="611561" y="980728"/>
            <a:ext cx="144015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近义词</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1" name="AutoShape 2"/>
          <p:cNvSpPr>
            <a:spLocks noChangeArrowheads="1"/>
          </p:cNvSpPr>
          <p:nvPr/>
        </p:nvSpPr>
        <p:spPr bwMode="auto">
          <a:xfrm>
            <a:off x="611560" y="2780928"/>
            <a:ext cx="144015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反义词</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2" name="AutoShape 2"/>
          <p:cNvSpPr>
            <a:spLocks noChangeArrowheads="1"/>
          </p:cNvSpPr>
          <p:nvPr/>
        </p:nvSpPr>
        <p:spPr bwMode="auto">
          <a:xfrm>
            <a:off x="611560" y="4581128"/>
            <a:ext cx="144015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多音字</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3" name="对角圆角矩形 52"/>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left)">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left)">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left)">
                                      <p:cBhvr>
                                        <p:cTn id="67" dur="500"/>
                                        <p:tgtEl>
                                          <p:spTgt spid="4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left)">
                                      <p:cBhvr>
                                        <p:cTn id="72" dur="500"/>
                                        <p:tgtEl>
                                          <p:spTgt spid="4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500"/>
                                        <p:tgtEl>
                                          <p:spTgt spid="54"/>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8" grpId="0"/>
      <p:bldP spid="29" grpId="0"/>
      <p:bldP spid="30" grpId="0"/>
      <p:bldP spid="31" grpId="0"/>
      <p:bldP spid="32" grpId="0"/>
      <p:bldP spid="33" grpId="0"/>
      <p:bldP spid="34" grpId="0"/>
      <p:bldP spid="38" grpId="0"/>
      <p:bldP spid="39" grpId="0"/>
      <p:bldP spid="40" grpId="0"/>
      <p:bldP spid="41" grpId="0"/>
      <p:bldP spid="42" grpId="0"/>
      <p:bldP spid="43" grpId="0"/>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251520" y="2506688"/>
            <a:ext cx="6667437" cy="583565"/>
          </a:xfrm>
          <a:prstGeom prst="rect">
            <a:avLst/>
          </a:prstGeom>
        </p:spPr>
        <p:txBody>
          <a:bodyPr wrap="square">
            <a:spAutoFit/>
          </a:bodyPr>
          <a:lstStyle/>
          <a:p>
            <a:r>
              <a:rPr lang="zh-CN" altLang="en-US" sz="2800" dirty="0">
                <a:latin typeface="黑体" panose="02010609060101010101" pitchFamily="49" charset="-122"/>
                <a:ea typeface="黑体" panose="02010609060101010101" pitchFamily="49" charset="-122"/>
              </a:rPr>
              <a:t>    </a:t>
            </a:r>
            <a:r>
              <a:rPr lang="en-US" altLang="zh-CN" sz="3200" dirty="0">
                <a:latin typeface="黑体" panose="02010609060101010101" pitchFamily="49" charset="-122"/>
                <a:ea typeface="黑体" panose="02010609060101010101" pitchFamily="49" charset="-122"/>
              </a:rPr>
              <a:t>1</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课文主要写了什么？</a:t>
            </a:r>
            <a:endParaRPr lang="en-US" altLang="zh-CN" sz="2800" dirty="0">
              <a:latin typeface="黑体" panose="02010609060101010101" pitchFamily="49" charset="-122"/>
              <a:ea typeface="黑体" panose="02010609060101010101" pitchFamily="49" charset="-122"/>
            </a:endParaRPr>
          </a:p>
        </p:txBody>
      </p:sp>
      <p:pic>
        <p:nvPicPr>
          <p:cNvPr id="15"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0"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1"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3" name="矩形 12"/>
          <p:cNvSpPr/>
          <p:nvPr/>
        </p:nvSpPr>
        <p:spPr>
          <a:xfrm>
            <a:off x="688340" y="3194685"/>
            <a:ext cx="7872730" cy="1568450"/>
          </a:xfrm>
          <a:prstGeom prst="rect">
            <a:avLst/>
          </a:prstGeom>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    </a:t>
            </a:r>
            <a:r>
              <a:rPr lang="zh-CN" altLang="en-US" sz="3200" b="1" dirty="0">
                <a:solidFill>
                  <a:srgbClr val="FF0000"/>
                </a:solidFill>
                <a:latin typeface="楷体" panose="02010609060101010101" pitchFamily="49" charset="-122"/>
                <a:ea typeface="楷体" panose="02010609060101010101" pitchFamily="49" charset="-122"/>
              </a:rPr>
              <a:t>课文通过丰富的想象，把花当作了天真可爱的孩子。下雨时，它们放假出来玩耍，最终，它们要回到妈妈身边。</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1" name="对角圆角矩形 10"/>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初步感知</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8" name="AutoShape 2"/>
          <p:cNvSpPr>
            <a:spLocks noChangeArrowheads="1"/>
          </p:cNvSpPr>
          <p:nvPr/>
        </p:nvSpPr>
        <p:spPr bwMode="auto">
          <a:xfrm>
            <a:off x="611561" y="980728"/>
            <a:ext cx="2016223"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初步感知</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5"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0"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1"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4" name="矩形 13"/>
          <p:cNvSpPr/>
          <p:nvPr/>
        </p:nvSpPr>
        <p:spPr>
          <a:xfrm>
            <a:off x="282956" y="1988840"/>
            <a:ext cx="8033460" cy="523220"/>
          </a:xfrm>
          <a:prstGeom prst="rect">
            <a:avLst/>
          </a:prstGeom>
        </p:spPr>
        <p:txBody>
          <a:bodyPr wrap="square">
            <a:spAutoFit/>
          </a:bodyPr>
          <a:lstStyle/>
          <a:p>
            <a:r>
              <a:rPr lang="zh-CN" altLang="en-US" sz="2800" dirty="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课文可以分成几部分？各部分大意是什么？</a:t>
            </a:r>
            <a:endParaRPr lang="en-US" altLang="zh-CN" sz="2800" dirty="0">
              <a:latin typeface="黑体" panose="02010609060101010101" pitchFamily="49" charset="-122"/>
              <a:ea typeface="黑体" panose="02010609060101010101" pitchFamily="49" charset="-122"/>
            </a:endParaRPr>
          </a:p>
        </p:txBody>
      </p:sp>
      <p:sp>
        <p:nvSpPr>
          <p:cNvPr id="16" name="矩形 15"/>
          <p:cNvSpPr/>
          <p:nvPr/>
        </p:nvSpPr>
        <p:spPr>
          <a:xfrm>
            <a:off x="701040" y="2683510"/>
            <a:ext cx="7768590" cy="3538220"/>
          </a:xfrm>
          <a:prstGeom prst="rect">
            <a:avLst/>
          </a:prstGeom>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    第一部分（第</a:t>
            </a:r>
            <a:r>
              <a:rPr lang="en-US" altLang="zh-CN" sz="2800" b="1" dirty="0">
                <a:solidFill>
                  <a:srgbClr val="FF0000"/>
                </a:solidFill>
                <a:latin typeface="楷体" panose="02010609060101010101" pitchFamily="49" charset="-122"/>
                <a:ea typeface="楷体" panose="02010609060101010101" pitchFamily="49" charset="-122"/>
              </a:rPr>
              <a:t>1</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2</a:t>
            </a:r>
            <a:r>
              <a:rPr lang="zh-CN" altLang="en-US" sz="2800" b="1" dirty="0">
                <a:solidFill>
                  <a:srgbClr val="FF0000"/>
                </a:solidFill>
                <a:latin typeface="楷体" panose="02010609060101010101" pitchFamily="49" charset="-122"/>
                <a:ea typeface="楷体" panose="02010609060101010101" pitchFamily="49" charset="-122"/>
              </a:rPr>
              <a:t>自然段）：阵雨降落时，花儿在绿草地上跳舞。</a:t>
            </a:r>
            <a:endParaRPr lang="en-US" altLang="zh-CN" sz="2800" b="1" dirty="0">
              <a:solidFill>
                <a:srgbClr val="FF0000"/>
              </a:solidFill>
              <a:latin typeface="楷体" panose="02010609060101010101" pitchFamily="49" charset="-122"/>
              <a:ea typeface="楷体" panose="02010609060101010101" pitchFamily="49" charset="-122"/>
            </a:endParaRPr>
          </a:p>
          <a:p>
            <a:r>
              <a:rPr lang="zh-CN" altLang="en-US" sz="2800" b="1" dirty="0">
                <a:solidFill>
                  <a:srgbClr val="FF0000"/>
                </a:solidFill>
                <a:latin typeface="楷体" panose="02010609060101010101" pitchFamily="49" charset="-122"/>
                <a:ea typeface="楷体" panose="02010609060101010101" pitchFamily="49" charset="-122"/>
              </a:rPr>
              <a:t>    </a:t>
            </a:r>
            <a:endParaRPr lang="zh-CN" altLang="en-US" sz="2800" b="1" dirty="0">
              <a:solidFill>
                <a:srgbClr val="FF0000"/>
              </a:solidFill>
              <a:latin typeface="楷体" panose="02010609060101010101" pitchFamily="49" charset="-122"/>
              <a:ea typeface="楷体" panose="02010609060101010101" pitchFamily="49" charset="-122"/>
            </a:endParaRPr>
          </a:p>
          <a:p>
            <a:r>
              <a:rPr lang="zh-CN" altLang="en-US" sz="2800" b="1" dirty="0">
                <a:solidFill>
                  <a:srgbClr val="FF0000"/>
                </a:solidFill>
                <a:latin typeface="楷体" panose="02010609060101010101" pitchFamily="49" charset="-122"/>
                <a:ea typeface="楷体" panose="02010609060101010101" pitchFamily="49" charset="-122"/>
              </a:rPr>
              <a:t>    第二部分（第</a:t>
            </a:r>
            <a:r>
              <a:rPr lang="en-US" altLang="zh-CN" sz="2800" b="1" dirty="0">
                <a:solidFill>
                  <a:srgbClr val="FF0000"/>
                </a:solidFill>
                <a:latin typeface="楷体" panose="02010609060101010101" pitchFamily="49" charset="-122"/>
                <a:ea typeface="楷体" panose="02010609060101010101" pitchFamily="49" charset="-122"/>
              </a:rPr>
              <a:t>3-6</a:t>
            </a:r>
            <a:r>
              <a:rPr lang="zh-CN" altLang="en-US" sz="2800" b="1" dirty="0">
                <a:solidFill>
                  <a:srgbClr val="FF0000"/>
                </a:solidFill>
                <a:latin typeface="楷体" panose="02010609060101010101" pitchFamily="49" charset="-122"/>
                <a:ea typeface="楷体" panose="02010609060101010101" pitchFamily="49" charset="-122"/>
              </a:rPr>
              <a:t>自然段）：雨来时，花儿们放假了，出来玩耍。</a:t>
            </a:r>
            <a:endParaRPr lang="en-US" altLang="zh-CN" sz="2800" b="1" dirty="0">
              <a:solidFill>
                <a:srgbClr val="FF0000"/>
              </a:solidFill>
              <a:latin typeface="楷体" panose="02010609060101010101" pitchFamily="49" charset="-122"/>
              <a:ea typeface="楷体" panose="02010609060101010101" pitchFamily="49" charset="-122"/>
            </a:endParaRPr>
          </a:p>
          <a:p>
            <a:r>
              <a:rPr lang="zh-CN" altLang="en-US" sz="2800" b="1" dirty="0">
                <a:solidFill>
                  <a:srgbClr val="FF0000"/>
                </a:solidFill>
                <a:latin typeface="楷体" panose="02010609060101010101" pitchFamily="49" charset="-122"/>
                <a:ea typeface="楷体" panose="02010609060101010101" pitchFamily="49" charset="-122"/>
              </a:rPr>
              <a:t>    </a:t>
            </a:r>
            <a:endParaRPr lang="zh-CN" altLang="en-US" sz="2800" b="1" dirty="0">
              <a:solidFill>
                <a:srgbClr val="FF0000"/>
              </a:solidFill>
              <a:latin typeface="楷体" panose="02010609060101010101" pitchFamily="49" charset="-122"/>
              <a:ea typeface="楷体" panose="02010609060101010101" pitchFamily="49" charset="-122"/>
            </a:endParaRPr>
          </a:p>
          <a:p>
            <a:r>
              <a:rPr lang="zh-CN" altLang="en-US" sz="2800" b="1" dirty="0">
                <a:solidFill>
                  <a:srgbClr val="FF0000"/>
                </a:solidFill>
                <a:latin typeface="楷体" panose="02010609060101010101" pitchFamily="49" charset="-122"/>
                <a:ea typeface="楷体" panose="02010609060101010101" pitchFamily="49" charset="-122"/>
              </a:rPr>
              <a:t>    第三部分（第</a:t>
            </a:r>
            <a:r>
              <a:rPr lang="en-US" altLang="zh-CN" sz="2800" b="1" dirty="0">
                <a:solidFill>
                  <a:srgbClr val="FF0000"/>
                </a:solidFill>
                <a:latin typeface="楷体" panose="02010609060101010101" pitchFamily="49" charset="-122"/>
                <a:ea typeface="楷体" panose="02010609060101010101" pitchFamily="49" charset="-122"/>
              </a:rPr>
              <a:t>7-9</a:t>
            </a:r>
            <a:r>
              <a:rPr lang="zh-CN" altLang="en-US" sz="2800" b="1" dirty="0">
                <a:solidFill>
                  <a:srgbClr val="FF0000"/>
                </a:solidFill>
                <a:latin typeface="楷体" panose="02010609060101010101" pitchFamily="49" charset="-122"/>
                <a:ea typeface="楷体" panose="02010609060101010101" pitchFamily="49" charset="-122"/>
              </a:rPr>
              <a:t>自然段）：花儿也有妈妈，终要回到妈妈身边。</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8" name="对角圆角矩形 17"/>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初步感知</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3" name="AutoShape 2"/>
          <p:cNvSpPr>
            <a:spLocks noChangeArrowheads="1"/>
          </p:cNvSpPr>
          <p:nvPr/>
        </p:nvSpPr>
        <p:spPr bwMode="auto">
          <a:xfrm>
            <a:off x="611561" y="980728"/>
            <a:ext cx="2016223"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初步感知</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434975" y="1863725"/>
            <a:ext cx="8441055" cy="1076325"/>
          </a:xfrm>
          <a:prstGeom prst="rect">
            <a:avLst/>
          </a:prstGeom>
        </p:spPr>
        <p:txBody>
          <a:bodyPr wrap="square">
            <a:spAutoFit/>
          </a:bodyPr>
          <a:lstStyle/>
          <a:p>
            <a:r>
              <a:rPr lang="en-US" altLang="zh-CN" sz="32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当雷云在天上轰响，六月的阵雨落下的时候，湿润的东风走过荒野，在竹林中吹着口笛。</a:t>
            </a:r>
            <a:endParaRPr lang="zh-CN" altLang="en-US" sz="3200" dirty="0">
              <a:latin typeface="楷体" panose="02010609060101010101" pitchFamily="49" charset="-122"/>
              <a:ea typeface="楷体" panose="02010609060101010101" pitchFamily="49" charset="-122"/>
            </a:endParaRPr>
          </a:p>
        </p:txBody>
      </p:sp>
      <p:pic>
        <p:nvPicPr>
          <p:cNvPr id="32"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33"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3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35"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2" name="云形 1"/>
          <p:cNvSpPr/>
          <p:nvPr/>
        </p:nvSpPr>
        <p:spPr>
          <a:xfrm>
            <a:off x="158750" y="3102610"/>
            <a:ext cx="3401060" cy="1087120"/>
          </a:xfrm>
          <a:prstGeom prst="cloud">
            <a:avLst/>
          </a:prstGeom>
          <a:solidFill>
            <a:schemeClr val="accent2">
              <a:lumMod val="20000"/>
              <a:lumOff val="80000"/>
            </a:schemeClr>
          </a:solidFill>
          <a:ln w="12700" cap="rnd" cmpd="sng">
            <a:no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50"/>
                </a:solidFill>
                <a:latin typeface="黑体" panose="02010609060101010101" pitchFamily="49" charset="-122"/>
                <a:ea typeface="黑体" panose="02010609060101010101" pitchFamily="49" charset="-122"/>
              </a:rPr>
              <a:t>潮湿、润泽</a:t>
            </a:r>
            <a:endParaRPr lang="zh-CN" altLang="en-US" sz="3200" dirty="0">
              <a:solidFill>
                <a:srgbClr val="00B050"/>
              </a:solidFill>
              <a:latin typeface="黑体" panose="02010609060101010101" pitchFamily="49" charset="-122"/>
              <a:ea typeface="黑体" panose="02010609060101010101" pitchFamily="49" charset="-122"/>
            </a:endParaRPr>
          </a:p>
        </p:txBody>
      </p:sp>
      <p:sp>
        <p:nvSpPr>
          <p:cNvPr id="15" name="对角圆角矩形 14"/>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2" name="AutoShape 2"/>
          <p:cNvSpPr>
            <a:spLocks noChangeArrowheads="1"/>
          </p:cNvSpPr>
          <p:nvPr/>
        </p:nvSpPr>
        <p:spPr bwMode="auto">
          <a:xfrm>
            <a:off x="611561" y="980728"/>
            <a:ext cx="1584175"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重难点</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cxnSp>
        <p:nvCxnSpPr>
          <p:cNvPr id="3" name="直接连接符 2"/>
          <p:cNvCxnSpPr/>
          <p:nvPr/>
        </p:nvCxnSpPr>
        <p:spPr>
          <a:xfrm flipV="1">
            <a:off x="1259205" y="2924810"/>
            <a:ext cx="7345045" cy="13970"/>
          </a:xfrm>
          <a:prstGeom prst="line">
            <a:avLst/>
          </a:prstGeom>
          <a:ln w="38100" cap="rnd" cmpd="sng">
            <a:gradFill flip="none" rotWithShape="1">
              <a:gsLst>
                <a:gs pos="0">
                  <a:srgbClr val="A603AB"/>
                </a:gs>
                <a:gs pos="0">
                  <a:srgbClr val="0819FB"/>
                </a:gs>
                <a:gs pos="0">
                  <a:srgbClr val="1A8D48"/>
                </a:gs>
                <a:gs pos="100000">
                  <a:srgbClr val="FFFF00"/>
                </a:gs>
                <a:gs pos="100000">
                  <a:srgbClr val="EE3F17"/>
                </a:gs>
                <a:gs pos="100000">
                  <a:srgbClr val="E81766"/>
                </a:gs>
                <a:gs pos="100000">
                  <a:srgbClr val="A603AB"/>
                </a:gs>
              </a:gsLst>
              <a:path path="circle">
                <a:fillToRect l="100000" t="100000"/>
              </a:path>
              <a:tileRect r="-100000" b="-100000"/>
            </a:gradFill>
            <a:prstDash val="solid"/>
            <a:round/>
            <a:headEnd type="none" w="sm" len="sm"/>
            <a:tailEnd type="diamond"/>
          </a:ln>
        </p:spPr>
        <p:style>
          <a:lnRef idx="1">
            <a:schemeClr val="accent3"/>
          </a:lnRef>
          <a:fillRef idx="0">
            <a:schemeClr val="accent3"/>
          </a:fillRef>
          <a:effectRef idx="0">
            <a:schemeClr val="accent3"/>
          </a:effectRef>
          <a:fontRef idx="minor">
            <a:schemeClr val="tx1"/>
          </a:fontRef>
        </p:style>
      </p:cxnSp>
      <p:sp>
        <p:nvSpPr>
          <p:cNvPr id="29" name="矩形 28"/>
          <p:cNvSpPr/>
          <p:nvPr/>
        </p:nvSpPr>
        <p:spPr>
          <a:xfrm>
            <a:off x="2126263" y="4916126"/>
            <a:ext cx="5059680" cy="583565"/>
          </a:xfrm>
          <a:prstGeom prst="rect">
            <a:avLst/>
          </a:prstGeom>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要下雨了，会发生什么呢？</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3" name="矩形 22"/>
          <p:cNvSpPr/>
          <p:nvPr/>
        </p:nvSpPr>
        <p:spPr>
          <a:xfrm>
            <a:off x="1259225" y="2420617"/>
            <a:ext cx="864096" cy="5040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93110" y="2420620"/>
            <a:ext cx="1678305"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19925" y="2420620"/>
            <a:ext cx="1584960"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云形 5"/>
          <p:cNvSpPr/>
          <p:nvPr/>
        </p:nvSpPr>
        <p:spPr>
          <a:xfrm>
            <a:off x="5674360" y="3102610"/>
            <a:ext cx="1965960" cy="1087120"/>
          </a:xfrm>
          <a:prstGeom prst="cloud">
            <a:avLst/>
          </a:prstGeom>
          <a:solidFill>
            <a:schemeClr val="accent2">
              <a:lumMod val="20000"/>
              <a:lumOff val="80000"/>
            </a:schemeClr>
          </a:solidFill>
          <a:ln w="12700" cap="rnd" cmpd="sng">
            <a:no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50"/>
                </a:solidFill>
                <a:latin typeface="黑体" panose="02010609060101010101" pitchFamily="49" charset="-122"/>
                <a:ea typeface="黑体" panose="02010609060101010101" pitchFamily="49" charset="-122"/>
              </a:rPr>
              <a:t>拟人</a:t>
            </a:r>
            <a:endParaRPr lang="zh-CN" altLang="en-US" sz="3200" dirty="0">
              <a:solidFill>
                <a:srgbClr val="00B050"/>
              </a:solidFill>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4"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from="(-#ppt_w/2)" to="(#ppt_x)" calcmode="lin" valueType="num">
                                      <p:cBhvr>
                                        <p:cTn id="13" dur="600" fill="hold">
                                          <p:stCondLst>
                                            <p:cond delay="0"/>
                                          </p:stCondLst>
                                        </p:cTn>
                                        <p:tgtEl>
                                          <p:spTgt spid="23"/>
                                        </p:tgtEl>
                                        <p:attrNameLst>
                                          <p:attrName>ppt_x</p:attrName>
                                        </p:attrNameLst>
                                      </p:cBhvr>
                                    </p:anim>
                                    <p:anim from="0" to="-1.0" calcmode="lin" valueType="num">
                                      <p:cBhvr>
                                        <p:cTn id="14" dur="200" decel="50000" autoRev="1" fill="hold">
                                          <p:stCondLst>
                                            <p:cond delay="600"/>
                                          </p:stCondLst>
                                        </p:cTn>
                                        <p:tgtEl>
                                          <p:spTgt spid="23"/>
                                        </p:tgtEl>
                                        <p:attrNameLst>
                                          <p:attrName>xshear</p:attrName>
                                        </p:attrNameLst>
                                      </p:cBhvr>
                                    </p:anim>
                                    <p:animScale>
                                      <p:cBhvr>
                                        <p:cTn id="15" dur="200" decel="100000" autoRev="1" fill="hold">
                                          <p:stCondLst>
                                            <p:cond delay="600"/>
                                          </p:stCondLst>
                                        </p:cTn>
                                        <p:tgtEl>
                                          <p:spTgt spid="23"/>
                                        </p:tgtEl>
                                      </p:cBhvr>
                                      <p:from x="100000" y="100000"/>
                                      <p:to x="80000" y="100000"/>
                                    </p:animScale>
                                    <p:anim by="(#ppt_h/3+#ppt_w*0.1)" calcmode="lin" valueType="num">
                                      <p:cBhvr additive="sum">
                                        <p:cTn id="16" dur="200" decel="100000" autoRev="1" fill="hold">
                                          <p:stCondLst>
                                            <p:cond delay="600"/>
                                          </p:stCondLst>
                                        </p:cTn>
                                        <p:tgtEl>
                                          <p:spTgt spid="23"/>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34"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from="(-#ppt_w/2)" to="(#ppt_x)" calcmode="lin" valueType="num">
                                      <p:cBhvr>
                                        <p:cTn id="28" dur="600" fill="hold">
                                          <p:stCondLst>
                                            <p:cond delay="0"/>
                                          </p:stCondLst>
                                        </p:cTn>
                                        <p:tgtEl>
                                          <p:spTgt spid="4"/>
                                        </p:tgtEl>
                                        <p:attrNameLst>
                                          <p:attrName>ppt_x</p:attrName>
                                        </p:attrNameLst>
                                      </p:cBhvr>
                                    </p:anim>
                                    <p:anim from="0" to="-1.0" calcmode="lin" valueType="num">
                                      <p:cBhvr>
                                        <p:cTn id="29" dur="200" decel="50000" autoRev="1" fill="hold">
                                          <p:stCondLst>
                                            <p:cond delay="600"/>
                                          </p:stCondLst>
                                        </p:cTn>
                                        <p:tgtEl>
                                          <p:spTgt spid="4"/>
                                        </p:tgtEl>
                                        <p:attrNameLst>
                                          <p:attrName>xshear</p:attrName>
                                        </p:attrNameLst>
                                      </p:cBhvr>
                                    </p:anim>
                                    <p:animScale>
                                      <p:cBhvr>
                                        <p:cTn id="30" dur="200" decel="100000" autoRev="1" fill="hold">
                                          <p:stCondLst>
                                            <p:cond delay="600"/>
                                          </p:stCondLst>
                                        </p:cTn>
                                        <p:tgtEl>
                                          <p:spTgt spid="4"/>
                                        </p:tgtEl>
                                      </p:cBhvr>
                                      <p:from x="100000" y="100000"/>
                                      <p:to x="80000" y="100000"/>
                                    </p:animScale>
                                    <p:anim by="(#ppt_h/3+#ppt_w*0.1)" calcmode="lin" valueType="num">
                                      <p:cBhvr additive="sum">
                                        <p:cTn id="31" dur="200" decel="100000" autoRev="1" fill="hold">
                                          <p:stCondLst>
                                            <p:cond delay="600"/>
                                          </p:stCondLst>
                                        </p:cTn>
                                        <p:tgtEl>
                                          <p:spTgt spid="4"/>
                                        </p:tgtEl>
                                        <p:attrNameLst>
                                          <p:attrName>ppt_x</p:attrName>
                                        </p:attrNameLst>
                                      </p:cBhvr>
                                    </p:anim>
                                  </p:childTnLst>
                                </p:cTn>
                              </p:par>
                            </p:childTnLst>
                          </p:cTn>
                        </p:par>
                      </p:childTnLst>
                    </p:cTn>
                  </p:par>
                  <p:par>
                    <p:cTn id="32" fill="hold">
                      <p:stCondLst>
                        <p:cond delay="indefinite"/>
                      </p:stCondLst>
                      <p:childTnLst>
                        <p:par>
                          <p:cTn id="33" fill="hold">
                            <p:stCondLst>
                              <p:cond delay="0"/>
                            </p:stCondLst>
                            <p:childTnLst>
                              <p:par>
                                <p:cTn id="34" presetID="34"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from="(-#ppt_w/2)" to="(#ppt_x)" calcmode="lin" valueType="num">
                                      <p:cBhvr>
                                        <p:cTn id="36" dur="600" fill="hold">
                                          <p:stCondLst>
                                            <p:cond delay="0"/>
                                          </p:stCondLst>
                                        </p:cTn>
                                        <p:tgtEl>
                                          <p:spTgt spid="5"/>
                                        </p:tgtEl>
                                        <p:attrNameLst>
                                          <p:attrName>ppt_x</p:attrName>
                                        </p:attrNameLst>
                                      </p:cBhvr>
                                    </p:anim>
                                    <p:anim from="0" to="-1.0" calcmode="lin" valueType="num">
                                      <p:cBhvr>
                                        <p:cTn id="37" dur="200" decel="50000" autoRev="1" fill="hold">
                                          <p:stCondLst>
                                            <p:cond delay="600"/>
                                          </p:stCondLst>
                                        </p:cTn>
                                        <p:tgtEl>
                                          <p:spTgt spid="5"/>
                                        </p:tgtEl>
                                        <p:attrNameLst>
                                          <p:attrName>xshear</p:attrName>
                                        </p:attrNameLst>
                                      </p:cBhvr>
                                    </p:anim>
                                    <p:animScale>
                                      <p:cBhvr>
                                        <p:cTn id="38" dur="200" decel="100000" autoRev="1" fill="hold">
                                          <p:stCondLst>
                                            <p:cond delay="600"/>
                                          </p:stCondLst>
                                        </p:cTn>
                                        <p:tgtEl>
                                          <p:spTgt spid="5"/>
                                        </p:tgtEl>
                                      </p:cBhvr>
                                      <p:from x="100000" y="100000"/>
                                      <p:to x="80000" y="100000"/>
                                    </p:animScale>
                                    <p:anim by="(#ppt_h/3+#ppt_w*0.1)" calcmode="lin" valueType="num">
                                      <p:cBhvr additive="sum">
                                        <p:cTn id="39" dur="200" decel="100000" autoRev="1" fill="hold">
                                          <p:stCondLst>
                                            <p:cond delay="600"/>
                                          </p:stCondLst>
                                        </p:cTn>
                                        <p:tgtEl>
                                          <p:spTgt spid="5"/>
                                        </p:tgtEl>
                                        <p:attrNameLst>
                                          <p:attrName>ppt_x</p:attrName>
                                        </p:attrNameLst>
                                      </p:cBhvr>
                                    </p:anim>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500" fill="hold"/>
                                        <p:tgtEl>
                                          <p:spTgt spid="6"/>
                                        </p:tgtEl>
                                        <p:attrNameLst>
                                          <p:attrName>ppt_w</p:attrName>
                                        </p:attrNameLst>
                                      </p:cBhvr>
                                      <p:tavLst>
                                        <p:tav tm="0">
                                          <p:val>
                                            <p:fltVal val="0"/>
                                          </p:val>
                                        </p:tav>
                                        <p:tav tm="100000">
                                          <p:val>
                                            <p:strVal val="#ppt_w"/>
                                          </p:val>
                                        </p:tav>
                                      </p:tavLst>
                                    </p:anim>
                                    <p:anim calcmode="lin" valueType="num">
                                      <p:cBhvr>
                                        <p:cTn id="49" dur="500" fill="hold"/>
                                        <p:tgtEl>
                                          <p:spTgt spid="6"/>
                                        </p:tgtEl>
                                        <p:attrNameLst>
                                          <p:attrName>ppt_h</p:attrName>
                                        </p:attrNameLst>
                                      </p:cBhvr>
                                      <p:tavLst>
                                        <p:tav tm="0">
                                          <p:val>
                                            <p:fltVal val="0"/>
                                          </p:val>
                                        </p:tav>
                                        <p:tav tm="100000">
                                          <p:val>
                                            <p:strVal val="#ppt_h"/>
                                          </p:val>
                                        </p:tav>
                                      </p:tavLst>
                                    </p:anim>
                                    <p:animEffect transition="in" filter="fade">
                                      <p:cBhvr>
                                        <p:cTn id="50" dur="500"/>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bldLvl="0" animBg="1"/>
      <p:bldP spid="29" grpId="0"/>
      <p:bldP spid="23" grpId="0" bldLvl="0" animBg="1"/>
      <p:bldP spid="4" grpId="0" bldLvl="0" animBg="1"/>
      <p:bldP spid="5" grpId="0" bldLvl="0" animBg="1"/>
      <p:bldP spid="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611505" y="2026285"/>
            <a:ext cx="7855585" cy="1076325"/>
          </a:xfrm>
          <a:prstGeom prst="rect">
            <a:avLst/>
          </a:prstGeom>
        </p:spPr>
        <p:txBody>
          <a:bodyPr wrap="square">
            <a:spAutoFit/>
          </a:bodyPr>
          <a:lstStyle/>
          <a:p>
            <a:r>
              <a:rPr lang="zh-CN" altLang="en-US" sz="3200" dirty="0">
                <a:latin typeface="楷体" panose="02010609060101010101" pitchFamily="49" charset="-122"/>
                <a:ea typeface="楷体" panose="02010609060101010101" pitchFamily="49" charset="-122"/>
              </a:rPr>
              <a:t>   </a:t>
            </a:r>
            <a:r>
              <a:rPr sz="3200" dirty="0">
                <a:latin typeface="楷体" panose="02010609060101010101" pitchFamily="49" charset="-122"/>
                <a:ea typeface="楷体" panose="02010609060101010101" pitchFamily="49" charset="-122"/>
              </a:rPr>
              <a:t>于是一群一群的花从无人知道的地方突然跑出来，在绿草地跳</a:t>
            </a:r>
            <a:r>
              <a:rPr lang="zh-CN" sz="3200" dirty="0">
                <a:latin typeface="楷体" panose="02010609060101010101" pitchFamily="49" charset="-122"/>
                <a:ea typeface="楷体" panose="02010609060101010101" pitchFamily="49" charset="-122"/>
              </a:rPr>
              <a:t>舞、</a:t>
            </a:r>
            <a:r>
              <a:rPr sz="3200" dirty="0">
                <a:latin typeface="楷体" panose="02010609060101010101" pitchFamily="49" charset="-122"/>
                <a:ea typeface="楷体" panose="02010609060101010101" pitchFamily="49" charset="-122"/>
              </a:rPr>
              <a:t>狂欢。</a:t>
            </a:r>
            <a:endParaRPr sz="3200" dirty="0">
              <a:latin typeface="楷体" panose="02010609060101010101" pitchFamily="49" charset="-122"/>
              <a:ea typeface="楷体" panose="02010609060101010101" pitchFamily="49" charset="-122"/>
            </a:endParaRPr>
          </a:p>
        </p:txBody>
      </p:sp>
      <p:pic>
        <p:nvPicPr>
          <p:cNvPr id="15"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0"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1"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2" name="对角圆角矩形 11"/>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4" name="AutoShape 2"/>
          <p:cNvSpPr>
            <a:spLocks noChangeArrowheads="1"/>
          </p:cNvSpPr>
          <p:nvPr/>
        </p:nvSpPr>
        <p:spPr bwMode="auto">
          <a:xfrm>
            <a:off x="611561" y="980728"/>
            <a:ext cx="1584175"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重难点</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6"/>
          <a:stretch>
            <a:fillRect/>
          </a:stretch>
        </p:blipFill>
        <p:spPr>
          <a:xfrm>
            <a:off x="6197600" y="4469765"/>
            <a:ext cx="1157605" cy="1431290"/>
          </a:xfrm>
          <a:prstGeom prst="rect">
            <a:avLst/>
          </a:prstGeom>
        </p:spPr>
      </p:pic>
      <p:sp>
        <p:nvSpPr>
          <p:cNvPr id="5" name="矩形 4"/>
          <p:cNvSpPr/>
          <p:nvPr/>
        </p:nvSpPr>
        <p:spPr>
          <a:xfrm>
            <a:off x="2077085" y="2026285"/>
            <a:ext cx="1668145"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04200" y="2530472"/>
            <a:ext cx="864096" cy="5040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091305" y="748030"/>
            <a:ext cx="2592070" cy="1151890"/>
            <a:chOff x="6443" y="1178"/>
            <a:chExt cx="4082" cy="1814"/>
          </a:xfrm>
        </p:grpSpPr>
        <p:sp>
          <p:nvSpPr>
            <p:cNvPr id="10" name="云形标注 9"/>
            <p:cNvSpPr/>
            <p:nvPr/>
          </p:nvSpPr>
          <p:spPr>
            <a:xfrm>
              <a:off x="6443" y="1178"/>
              <a:ext cx="4082" cy="1814"/>
            </a:xfrm>
            <a:prstGeom prst="cloudCallout">
              <a:avLst>
                <a:gd name="adj1" fmla="val -62689"/>
                <a:gd name="adj2" fmla="val 62513"/>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822" y="1431"/>
              <a:ext cx="3323" cy="1307"/>
            </a:xfrm>
            <a:prstGeom prst="rect">
              <a:avLst/>
            </a:prstGeom>
            <a:noFill/>
          </p:spPr>
          <p:txBody>
            <a:bodyPr wrap="square" rtlCol="0">
              <a:spAutoFit/>
            </a:bodyPr>
            <a:lstStyle/>
            <a:p>
              <a:r>
                <a:rPr lang="zh-CN" altLang="en-US" sz="2400">
                  <a:solidFill>
                    <a:srgbClr val="009900"/>
                  </a:solidFill>
                </a:rPr>
                <a:t>为什么不是</a:t>
              </a:r>
              <a:r>
                <a:rPr lang="en-US" altLang="zh-CN" sz="2400">
                  <a:solidFill>
                    <a:srgbClr val="009900"/>
                  </a:solidFill>
                </a:rPr>
                <a:t>“</a:t>
              </a:r>
              <a:r>
                <a:rPr lang="zh-CN" altLang="en-US" sz="2400">
                  <a:solidFill>
                    <a:srgbClr val="009900"/>
                  </a:solidFill>
                </a:rPr>
                <a:t>一朵又一朵</a:t>
              </a:r>
              <a:r>
                <a:rPr lang="en-US" altLang="zh-CN" sz="2400">
                  <a:solidFill>
                    <a:srgbClr val="009900"/>
                  </a:solidFill>
                </a:rPr>
                <a:t>”</a:t>
              </a:r>
              <a:r>
                <a:rPr lang="zh-CN" altLang="en-US" sz="2400">
                  <a:solidFill>
                    <a:srgbClr val="009900"/>
                  </a:solidFill>
                </a:rPr>
                <a:t>？</a:t>
              </a:r>
              <a:endParaRPr lang="zh-CN" altLang="en-US" sz="2400">
                <a:solidFill>
                  <a:srgbClr val="009900"/>
                </a:solidFill>
              </a:endParaRPr>
            </a:p>
          </p:txBody>
        </p:sp>
      </p:grpSp>
      <p:sp>
        <p:nvSpPr>
          <p:cNvPr id="29" name="矩形 28"/>
          <p:cNvSpPr/>
          <p:nvPr/>
        </p:nvSpPr>
        <p:spPr>
          <a:xfrm>
            <a:off x="5577840" y="3102610"/>
            <a:ext cx="3009265" cy="1076325"/>
          </a:xfrm>
          <a:prstGeom prst="rect">
            <a:avLst/>
          </a:prstGeom>
        </p:spPr>
        <p:txBody>
          <a:bodyPr wrap="square">
            <a:spAutoFit/>
          </a:bodyPr>
          <a:lstStyle/>
          <a:p>
            <a:r>
              <a:rPr lang="zh-CN" altLang="en-US" sz="3200" dirty="0">
                <a:solidFill>
                  <a:srgbClr val="FF0000"/>
                </a:solidFill>
                <a:latin typeface="楷体" panose="02010609060101010101" pitchFamily="49" charset="-122"/>
                <a:ea typeface="楷体" panose="02010609060101010101" pitchFamily="49" charset="-122"/>
              </a:rPr>
              <a:t>活泼、可爱、美丽、向上</a:t>
            </a:r>
            <a:endParaRPr lang="zh-CN" altLang="en-US" sz="3200" dirty="0">
              <a:solidFill>
                <a:srgbClr val="FF0000"/>
              </a:solidFill>
              <a:latin typeface="楷体" panose="02010609060101010101" pitchFamily="49" charset="-122"/>
              <a:ea typeface="楷体" panose="02010609060101010101" pitchFamily="49" charset="-122"/>
            </a:endParaRPr>
          </a:p>
        </p:txBody>
      </p:sp>
      <p:pic>
        <p:nvPicPr>
          <p:cNvPr id="30" name="图片 29"/>
          <p:cNvPicPr>
            <a:picLocks noChangeAspect="1"/>
          </p:cNvPicPr>
          <p:nvPr/>
        </p:nvPicPr>
        <p:blipFill>
          <a:blip r:embed="rId7"/>
          <a:stretch>
            <a:fillRect/>
          </a:stretch>
        </p:blipFill>
        <p:spPr>
          <a:xfrm>
            <a:off x="1181100" y="3228975"/>
            <a:ext cx="3150870" cy="2964180"/>
          </a:xfrm>
          <a:prstGeom prst="rect">
            <a:avLst/>
          </a:prstGeom>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4"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from="(-#ppt_w/2)" to="(#ppt_x)" calcmode="lin" valueType="num">
                                      <p:cBhvr>
                                        <p:cTn id="13" dur="600" fill="hold">
                                          <p:stCondLst>
                                            <p:cond delay="0"/>
                                          </p:stCondLst>
                                        </p:cTn>
                                        <p:tgtEl>
                                          <p:spTgt spid="5"/>
                                        </p:tgtEl>
                                        <p:attrNameLst>
                                          <p:attrName>ppt_x</p:attrName>
                                        </p:attrNameLst>
                                      </p:cBhvr>
                                    </p:anim>
                                    <p:anim from="0" to="-1.0" calcmode="lin" valueType="num">
                                      <p:cBhvr>
                                        <p:cTn id="14" dur="200" decel="50000" autoRev="1" fill="hold">
                                          <p:stCondLst>
                                            <p:cond delay="600"/>
                                          </p:stCondLst>
                                        </p:cTn>
                                        <p:tgtEl>
                                          <p:spTgt spid="5"/>
                                        </p:tgtEl>
                                        <p:attrNameLst>
                                          <p:attrName>xshear</p:attrName>
                                        </p:attrNameLst>
                                      </p:cBhvr>
                                    </p:anim>
                                    <p:animScale>
                                      <p:cBhvr>
                                        <p:cTn id="15" dur="200" decel="100000" autoRev="1" fill="hold">
                                          <p:stCondLst>
                                            <p:cond delay="600"/>
                                          </p:stCondLst>
                                        </p:cTn>
                                        <p:tgtEl>
                                          <p:spTgt spid="5"/>
                                        </p:tgtEl>
                                      </p:cBhvr>
                                      <p:from x="100000" y="100000"/>
                                      <p:to x="80000" y="100000"/>
                                    </p:animScale>
                                    <p:anim by="(#ppt_h/3+#ppt_w*0.1)" calcmode="lin" valueType="num">
                                      <p:cBhvr additive="sum">
                                        <p:cTn id="16" dur="200" decel="100000" autoRev="1" fill="hold">
                                          <p:stCondLst>
                                            <p:cond delay="600"/>
                                          </p:stCondLst>
                                        </p:cTn>
                                        <p:tgtEl>
                                          <p:spTgt spid="5"/>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4"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from="(-#ppt_w/2)" to="(#ppt_x)" calcmode="lin" valueType="num">
                                      <p:cBhvr>
                                        <p:cTn id="29" dur="600" fill="hold">
                                          <p:stCondLst>
                                            <p:cond delay="0"/>
                                          </p:stCondLst>
                                        </p:cTn>
                                        <p:tgtEl>
                                          <p:spTgt spid="7"/>
                                        </p:tgtEl>
                                        <p:attrNameLst>
                                          <p:attrName>ppt_x</p:attrName>
                                        </p:attrNameLst>
                                      </p:cBhvr>
                                    </p:anim>
                                    <p:anim from="0" to="-1.0" calcmode="lin" valueType="num">
                                      <p:cBhvr>
                                        <p:cTn id="30" dur="200" decel="50000" autoRev="1" fill="hold">
                                          <p:stCondLst>
                                            <p:cond delay="600"/>
                                          </p:stCondLst>
                                        </p:cTn>
                                        <p:tgtEl>
                                          <p:spTgt spid="7"/>
                                        </p:tgtEl>
                                        <p:attrNameLst>
                                          <p:attrName>xshear</p:attrName>
                                        </p:attrNameLst>
                                      </p:cBhvr>
                                    </p:anim>
                                    <p:animScale>
                                      <p:cBhvr>
                                        <p:cTn id="31" dur="200" decel="100000" autoRev="1" fill="hold">
                                          <p:stCondLst>
                                            <p:cond delay="600"/>
                                          </p:stCondLst>
                                        </p:cTn>
                                        <p:tgtEl>
                                          <p:spTgt spid="7"/>
                                        </p:tgtEl>
                                      </p:cBhvr>
                                      <p:from x="100000" y="100000"/>
                                      <p:to x="80000" y="100000"/>
                                    </p:animScale>
                                    <p:anim by="(#ppt_h/3+#ppt_w*0.1)" calcmode="lin" valueType="num">
                                      <p:cBhvr additive="sum">
                                        <p:cTn id="32" dur="200" decel="100000" autoRev="1" fill="hold">
                                          <p:stCondLst>
                                            <p:cond delay="600"/>
                                          </p:stCondLst>
                                        </p:cTn>
                                        <p:tgtEl>
                                          <p:spTgt spid="7"/>
                                        </p:tgtEl>
                                        <p:attrNameLst>
                                          <p:attrName>ppt_x</p:attrName>
                                        </p:attrNameLst>
                                      </p:cBhvr>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bldLvl="0" animBg="1"/>
      <p:bldP spid="7" grpId="0" bldLvl="0" animBg="1"/>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1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15"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sp>
        <p:nvSpPr>
          <p:cNvPr id="29" name="矩形 28"/>
          <p:cNvSpPr/>
          <p:nvPr/>
        </p:nvSpPr>
        <p:spPr>
          <a:xfrm>
            <a:off x="1248410" y="1761490"/>
            <a:ext cx="6908165" cy="2553335"/>
          </a:xfrm>
          <a:prstGeom prst="rect">
            <a:avLst/>
          </a:prstGeom>
        </p:spPr>
        <p:txBody>
          <a:bodyPr wrap="square">
            <a:spAutoFit/>
          </a:bodyPr>
          <a:lstStyle/>
          <a:p>
            <a:r>
              <a:rPr lang="en-US" altLang="zh-CN" sz="3200" dirty="0">
                <a:solidFill>
                  <a:schemeClr val="tx1"/>
                </a:solidFill>
                <a:latin typeface="楷体" panose="02010609060101010101" pitchFamily="49" charset="-122"/>
                <a:ea typeface="楷体" panose="02010609060101010101" pitchFamily="49" charset="-122"/>
              </a:rPr>
              <a:t>    </a:t>
            </a:r>
            <a:r>
              <a:rPr lang="zh-CN" altLang="en-US" sz="3200" dirty="0">
                <a:solidFill>
                  <a:schemeClr val="tx1"/>
                </a:solidFill>
                <a:latin typeface="楷体" panose="02010609060101010101" pitchFamily="49" charset="-122"/>
                <a:ea typeface="楷体" panose="02010609060101010101" pitchFamily="49" charset="-122"/>
              </a:rPr>
              <a:t>妈妈，我真的觉得那些花朵是在地下的学校里上学。</a:t>
            </a:r>
            <a:endParaRPr lang="zh-CN" altLang="en-US" sz="3200" dirty="0">
              <a:solidFill>
                <a:schemeClr val="tx1"/>
              </a:solidFill>
              <a:latin typeface="楷体" panose="02010609060101010101" pitchFamily="49" charset="-122"/>
              <a:ea typeface="楷体" panose="02010609060101010101" pitchFamily="49" charset="-122"/>
            </a:endParaRPr>
          </a:p>
          <a:p>
            <a:r>
              <a:rPr lang="zh-CN" altLang="en-US" sz="3200" dirty="0">
                <a:solidFill>
                  <a:schemeClr val="tx1"/>
                </a:solidFill>
                <a:latin typeface="楷体" panose="02010609060101010101" pitchFamily="49" charset="-122"/>
                <a:ea typeface="楷体" panose="02010609060101010101" pitchFamily="49" charset="-122"/>
              </a:rPr>
              <a:t>    他们关了门做功课。如果他们想在放学以前出来游戏，他们的老师是要罚他们站墙角的。</a:t>
            </a:r>
            <a:endParaRPr lang="zh-CN" altLang="en-US" sz="3200" dirty="0">
              <a:solidFill>
                <a:schemeClr val="tx1"/>
              </a:solidFill>
              <a:latin typeface="楷体" panose="02010609060101010101" pitchFamily="49" charset="-122"/>
              <a:ea typeface="楷体" panose="02010609060101010101" pitchFamily="49" charset="-122"/>
            </a:endParaRPr>
          </a:p>
        </p:txBody>
      </p:sp>
      <p:sp>
        <p:nvSpPr>
          <p:cNvPr id="16" name="对角圆角矩形 15"/>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 name="AutoShape 2"/>
          <p:cNvSpPr>
            <a:spLocks noChangeArrowheads="1"/>
          </p:cNvSpPr>
          <p:nvPr/>
        </p:nvSpPr>
        <p:spPr bwMode="auto">
          <a:xfrm>
            <a:off x="611561" y="980728"/>
            <a:ext cx="1584175"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重难点</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 name="矩形 4"/>
          <p:cNvSpPr/>
          <p:nvPr/>
        </p:nvSpPr>
        <p:spPr>
          <a:xfrm>
            <a:off x="4104640" y="3284220"/>
            <a:ext cx="793115" cy="3943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云形 2"/>
          <p:cNvSpPr/>
          <p:nvPr/>
        </p:nvSpPr>
        <p:spPr>
          <a:xfrm>
            <a:off x="4527550" y="424180"/>
            <a:ext cx="2401570" cy="1348105"/>
          </a:xfrm>
          <a:prstGeom prst="cloud">
            <a:avLst/>
          </a:prstGeom>
          <a:solidFill>
            <a:schemeClr val="accent2">
              <a:lumMod val="20000"/>
              <a:lumOff val="80000"/>
            </a:schemeClr>
          </a:solidFill>
          <a:ln w="12700" cap="rnd" cmpd="sng">
            <a:no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50"/>
                </a:solidFill>
                <a:latin typeface="黑体" panose="02010609060101010101" pitchFamily="49" charset="-122"/>
                <a:ea typeface="黑体" panose="02010609060101010101" pitchFamily="49" charset="-122"/>
              </a:rPr>
              <a:t>丰富的</a:t>
            </a:r>
            <a:endParaRPr lang="zh-CN" altLang="en-US" sz="3200" dirty="0">
              <a:solidFill>
                <a:srgbClr val="00B050"/>
              </a:solidFill>
              <a:latin typeface="黑体" panose="02010609060101010101" pitchFamily="49" charset="-122"/>
              <a:ea typeface="黑体" panose="02010609060101010101" pitchFamily="49" charset="-122"/>
            </a:endParaRPr>
          </a:p>
          <a:p>
            <a:r>
              <a:rPr lang="zh-CN" altLang="en-US" sz="3200" dirty="0">
                <a:solidFill>
                  <a:srgbClr val="00B050"/>
                </a:solidFill>
                <a:latin typeface="黑体" panose="02010609060101010101" pitchFamily="49" charset="-122"/>
                <a:ea typeface="黑体" panose="02010609060101010101" pitchFamily="49" charset="-122"/>
              </a:rPr>
              <a:t>想象力</a:t>
            </a:r>
            <a:endParaRPr lang="zh-CN" altLang="en-US" sz="3200" dirty="0">
              <a:solidFill>
                <a:srgbClr val="00B050"/>
              </a:solidFill>
              <a:latin typeface="黑体" panose="02010609060101010101" pitchFamily="49" charset="-122"/>
              <a:ea typeface="黑体" panose="02010609060101010101" pitchFamily="49" charset="-122"/>
            </a:endParaRPr>
          </a:p>
        </p:txBody>
      </p:sp>
      <p:sp>
        <p:nvSpPr>
          <p:cNvPr id="4" name="矩形 3"/>
          <p:cNvSpPr/>
          <p:nvPr/>
        </p:nvSpPr>
        <p:spPr>
          <a:xfrm>
            <a:off x="4210685" y="2780030"/>
            <a:ext cx="1195070"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48410" y="2275840"/>
            <a:ext cx="2139315"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03070" y="3678555"/>
            <a:ext cx="2507615"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a:stretch>
            <a:fillRect/>
          </a:stretch>
        </p:blipFill>
        <p:spPr>
          <a:xfrm>
            <a:off x="7772400" y="5325110"/>
            <a:ext cx="1157605" cy="1431290"/>
          </a:xfrm>
          <a:prstGeom prst="rect">
            <a:avLst/>
          </a:prstGeom>
        </p:spPr>
      </p:pic>
      <p:sp>
        <p:nvSpPr>
          <p:cNvPr id="11" name="云形标注 10"/>
          <p:cNvSpPr/>
          <p:nvPr/>
        </p:nvSpPr>
        <p:spPr>
          <a:xfrm flipH="1">
            <a:off x="3387725" y="4496435"/>
            <a:ext cx="4101465" cy="1488440"/>
          </a:xfrm>
          <a:prstGeom prst="cloudCallout">
            <a:avLst>
              <a:gd name="adj1" fmla="val -57797"/>
              <a:gd name="adj2" fmla="val 64846"/>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68115" y="4803140"/>
            <a:ext cx="3521075" cy="521970"/>
          </a:xfrm>
          <a:prstGeom prst="rect">
            <a:avLst/>
          </a:prstGeom>
          <a:noFill/>
        </p:spPr>
        <p:txBody>
          <a:bodyPr wrap="square" rtlCol="0">
            <a:spAutoFit/>
          </a:bodyPr>
          <a:lstStyle/>
          <a:p>
            <a:r>
              <a:rPr lang="zh-CN" altLang="en-US" sz="2800" b="1">
                <a:solidFill>
                  <a:srgbClr val="00B050"/>
                </a:solidFill>
              </a:rPr>
              <a:t>想一想：谁是老师？</a:t>
            </a:r>
            <a:endParaRPr lang="zh-CN" altLang="en-US" sz="2800" b="1">
              <a:solidFill>
                <a:srgbClr val="00B050"/>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34"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from="(-#ppt_w/2)" to="(#ppt_x)" calcmode="lin" valueType="num">
                                      <p:cBhvr>
                                        <p:cTn id="14" dur="600" fill="hold">
                                          <p:stCondLst>
                                            <p:cond delay="0"/>
                                          </p:stCondLst>
                                        </p:cTn>
                                        <p:tgtEl>
                                          <p:spTgt spid="8"/>
                                        </p:tgtEl>
                                        <p:attrNameLst>
                                          <p:attrName>ppt_x</p:attrName>
                                        </p:attrNameLst>
                                      </p:cBhvr>
                                    </p:anim>
                                    <p:anim from="0" to="-1.0" calcmode="lin" valueType="num">
                                      <p:cBhvr>
                                        <p:cTn id="15" dur="200" decel="50000" autoRev="1" fill="hold">
                                          <p:stCondLst>
                                            <p:cond delay="600"/>
                                          </p:stCondLst>
                                        </p:cTn>
                                        <p:tgtEl>
                                          <p:spTgt spid="8"/>
                                        </p:tgtEl>
                                        <p:attrNameLst>
                                          <p:attrName>xshear</p:attrName>
                                        </p:attrNameLst>
                                      </p:cBhvr>
                                    </p:anim>
                                    <p:animScale>
                                      <p:cBhvr>
                                        <p:cTn id="16" dur="200" decel="100000" autoRev="1" fill="hold">
                                          <p:stCondLst>
                                            <p:cond delay="600"/>
                                          </p:stCondLst>
                                        </p:cTn>
                                        <p:tgtEl>
                                          <p:spTgt spid="8"/>
                                        </p:tgtEl>
                                      </p:cBhvr>
                                      <p:from x="100000" y="100000"/>
                                      <p:to x="80000" y="100000"/>
                                    </p:animScale>
                                    <p:anim by="(#ppt_h/3+#ppt_w*0.1)" calcmode="lin" valueType="num">
                                      <p:cBhvr additive="sum">
                                        <p:cTn id="17" dur="200" decel="100000" autoRev="1" fill="hold">
                                          <p:stCondLst>
                                            <p:cond delay="600"/>
                                          </p:stCondLst>
                                        </p:cTn>
                                        <p:tgtEl>
                                          <p:spTgt spid="8"/>
                                        </p:tgtEl>
                                        <p:attrNameLst>
                                          <p:attrName>ppt_x</p:attrName>
                                        </p:attrNameLst>
                                      </p:cBhvr>
                                    </p:anim>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from="(-#ppt_w/2)" to="(#ppt_x)" calcmode="lin" valueType="num">
                                      <p:cBhvr>
                                        <p:cTn id="22" dur="600" fill="hold">
                                          <p:stCondLst>
                                            <p:cond delay="0"/>
                                          </p:stCondLst>
                                        </p:cTn>
                                        <p:tgtEl>
                                          <p:spTgt spid="4"/>
                                        </p:tgtEl>
                                        <p:attrNameLst>
                                          <p:attrName>ppt_x</p:attrName>
                                        </p:attrNameLst>
                                      </p:cBhvr>
                                    </p:anim>
                                    <p:anim from="0" to="-1.0" calcmode="lin" valueType="num">
                                      <p:cBhvr>
                                        <p:cTn id="23" dur="200" decel="50000" autoRev="1" fill="hold">
                                          <p:stCondLst>
                                            <p:cond delay="600"/>
                                          </p:stCondLst>
                                        </p:cTn>
                                        <p:tgtEl>
                                          <p:spTgt spid="4"/>
                                        </p:tgtEl>
                                        <p:attrNameLst>
                                          <p:attrName>xshear</p:attrName>
                                        </p:attrNameLst>
                                      </p:cBhvr>
                                    </p:anim>
                                    <p:animScale>
                                      <p:cBhvr>
                                        <p:cTn id="24" dur="200" decel="100000" autoRev="1" fill="hold">
                                          <p:stCondLst>
                                            <p:cond delay="600"/>
                                          </p:stCondLst>
                                        </p:cTn>
                                        <p:tgtEl>
                                          <p:spTgt spid="4"/>
                                        </p:tgtEl>
                                      </p:cBhvr>
                                      <p:from x="100000" y="100000"/>
                                      <p:to x="80000" y="100000"/>
                                    </p:animScale>
                                    <p:anim by="(#ppt_h/3+#ppt_w*0.1)" calcmode="lin" valueType="num">
                                      <p:cBhvr additive="sum">
                                        <p:cTn id="25" dur="200" decel="100000" autoRev="1" fill="hold">
                                          <p:stCondLst>
                                            <p:cond delay="600"/>
                                          </p:stCondLst>
                                        </p:cTn>
                                        <p:tgtEl>
                                          <p:spTgt spid="4"/>
                                        </p:tgtEl>
                                        <p:attrNameLst>
                                          <p:attrName>ppt_x</p:attrName>
                                        </p:attrNameLst>
                                      </p:cBhvr>
                                    </p:anim>
                                  </p:childTnLst>
                                </p:cTn>
                              </p:par>
                            </p:childTnLst>
                          </p:cTn>
                        </p:par>
                      </p:childTnLst>
                    </p:cTn>
                  </p:par>
                  <p:par>
                    <p:cTn id="26" fill="hold">
                      <p:stCondLst>
                        <p:cond delay="indefinite"/>
                      </p:stCondLst>
                      <p:childTnLst>
                        <p:par>
                          <p:cTn id="27" fill="hold">
                            <p:stCondLst>
                              <p:cond delay="0"/>
                            </p:stCondLst>
                            <p:childTnLst>
                              <p:par>
                                <p:cTn id="28" presetID="34"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from="(-#ppt_w/2)" to="(#ppt_x)" calcmode="lin" valueType="num">
                                      <p:cBhvr>
                                        <p:cTn id="30" dur="600" fill="hold">
                                          <p:stCondLst>
                                            <p:cond delay="0"/>
                                          </p:stCondLst>
                                        </p:cTn>
                                        <p:tgtEl>
                                          <p:spTgt spid="5"/>
                                        </p:tgtEl>
                                        <p:attrNameLst>
                                          <p:attrName>ppt_x</p:attrName>
                                        </p:attrNameLst>
                                      </p:cBhvr>
                                    </p:anim>
                                    <p:anim from="0" to="-1.0" calcmode="lin" valueType="num">
                                      <p:cBhvr>
                                        <p:cTn id="31" dur="200" decel="50000" autoRev="1" fill="hold">
                                          <p:stCondLst>
                                            <p:cond delay="600"/>
                                          </p:stCondLst>
                                        </p:cTn>
                                        <p:tgtEl>
                                          <p:spTgt spid="5"/>
                                        </p:tgtEl>
                                        <p:attrNameLst>
                                          <p:attrName>xshear</p:attrName>
                                        </p:attrNameLst>
                                      </p:cBhvr>
                                    </p:anim>
                                    <p:animScale>
                                      <p:cBhvr>
                                        <p:cTn id="32" dur="200" decel="100000" autoRev="1" fill="hold">
                                          <p:stCondLst>
                                            <p:cond delay="600"/>
                                          </p:stCondLst>
                                        </p:cTn>
                                        <p:tgtEl>
                                          <p:spTgt spid="5"/>
                                        </p:tgtEl>
                                      </p:cBhvr>
                                      <p:from x="100000" y="100000"/>
                                      <p:to x="80000" y="100000"/>
                                    </p:animScale>
                                    <p:anim by="(#ppt_h/3+#ppt_w*0.1)" calcmode="lin" valueType="num">
                                      <p:cBhvr additive="sum">
                                        <p:cTn id="33" dur="200" decel="100000" autoRev="1" fill="hold">
                                          <p:stCondLst>
                                            <p:cond delay="600"/>
                                          </p:stCondLst>
                                        </p:cTn>
                                        <p:tgtEl>
                                          <p:spTgt spid="5"/>
                                        </p:tgtEl>
                                        <p:attrNameLst>
                                          <p:attrName>ppt_x</p:attrName>
                                        </p:attrNameLst>
                                      </p:cBhvr>
                                    </p:anim>
                                  </p:childTnLst>
                                </p:cTn>
                              </p:par>
                            </p:childTnLst>
                          </p:cTn>
                        </p:par>
                      </p:childTnLst>
                    </p:cTn>
                  </p:par>
                  <p:par>
                    <p:cTn id="34" fill="hold">
                      <p:stCondLst>
                        <p:cond delay="indefinite"/>
                      </p:stCondLst>
                      <p:childTnLst>
                        <p:par>
                          <p:cTn id="35" fill="hold">
                            <p:stCondLst>
                              <p:cond delay="0"/>
                            </p:stCondLst>
                            <p:childTnLst>
                              <p:par>
                                <p:cTn id="36" presetID="34"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from="(-#ppt_w/2)" to="(#ppt_x)" calcmode="lin" valueType="num">
                                      <p:cBhvr>
                                        <p:cTn id="38" dur="600" fill="hold">
                                          <p:stCondLst>
                                            <p:cond delay="0"/>
                                          </p:stCondLst>
                                        </p:cTn>
                                        <p:tgtEl>
                                          <p:spTgt spid="9"/>
                                        </p:tgtEl>
                                        <p:attrNameLst>
                                          <p:attrName>ppt_x</p:attrName>
                                        </p:attrNameLst>
                                      </p:cBhvr>
                                    </p:anim>
                                    <p:anim from="0" to="-1.0" calcmode="lin" valueType="num">
                                      <p:cBhvr>
                                        <p:cTn id="39" dur="200" decel="50000" autoRev="1" fill="hold">
                                          <p:stCondLst>
                                            <p:cond delay="600"/>
                                          </p:stCondLst>
                                        </p:cTn>
                                        <p:tgtEl>
                                          <p:spTgt spid="9"/>
                                        </p:tgtEl>
                                        <p:attrNameLst>
                                          <p:attrName>xshear</p:attrName>
                                        </p:attrNameLst>
                                      </p:cBhvr>
                                    </p:anim>
                                    <p:animScale>
                                      <p:cBhvr>
                                        <p:cTn id="40" dur="200" decel="100000" autoRev="1" fill="hold">
                                          <p:stCondLst>
                                            <p:cond delay="600"/>
                                          </p:stCondLst>
                                        </p:cTn>
                                        <p:tgtEl>
                                          <p:spTgt spid="9"/>
                                        </p:tgtEl>
                                      </p:cBhvr>
                                      <p:from x="100000" y="100000"/>
                                      <p:to x="80000" y="100000"/>
                                    </p:animScale>
                                    <p:anim by="(#ppt_h/3+#ppt_w*0.1)" calcmode="lin" valueType="num">
                                      <p:cBhvr additive="sum">
                                        <p:cTn id="41" dur="200" decel="100000" autoRev="1" fill="hold">
                                          <p:stCondLst>
                                            <p:cond delay="600"/>
                                          </p:stCondLst>
                                        </p:cTn>
                                        <p:tgtEl>
                                          <p:spTgt spid="9"/>
                                        </p:tgtEl>
                                        <p:attrNameLst>
                                          <p:attrName>ppt_x</p:attrName>
                                        </p:attrNameLst>
                                      </p:cBhvr>
                                    </p:anim>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500" fill="hold"/>
                                        <p:tgtEl>
                                          <p:spTgt spid="3"/>
                                        </p:tgtEl>
                                        <p:attrNameLst>
                                          <p:attrName>ppt_w</p:attrName>
                                        </p:attrNameLst>
                                      </p:cBhvr>
                                      <p:tavLst>
                                        <p:tav tm="0">
                                          <p:val>
                                            <p:fltVal val="0"/>
                                          </p:val>
                                        </p:tav>
                                        <p:tav tm="100000">
                                          <p:val>
                                            <p:strVal val="#ppt_w"/>
                                          </p:val>
                                        </p:tav>
                                      </p:tavLst>
                                    </p:anim>
                                    <p:anim calcmode="lin" valueType="num">
                                      <p:cBhvr>
                                        <p:cTn id="47" dur="500" fill="hold"/>
                                        <p:tgtEl>
                                          <p:spTgt spid="3"/>
                                        </p:tgtEl>
                                        <p:attrNameLst>
                                          <p:attrName>ppt_h</p:attrName>
                                        </p:attrNameLst>
                                      </p:cBhvr>
                                      <p:tavLst>
                                        <p:tav tm="0">
                                          <p:val>
                                            <p:fltVal val="0"/>
                                          </p:val>
                                        </p:tav>
                                        <p:tav tm="100000">
                                          <p:val>
                                            <p:strVal val="#ppt_h"/>
                                          </p:val>
                                        </p:tav>
                                      </p:tavLst>
                                    </p:anim>
                                    <p:animEffect transition="in" filter="fade">
                                      <p:cBhvr>
                                        <p:cTn id="48" dur="500"/>
                                        <p:tgtEl>
                                          <p:spTgt spid="3"/>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 grpId="0" bldLvl="0" animBg="1"/>
      <p:bldP spid="3" grpId="0" bldLvl="0" animBg="1"/>
      <p:bldP spid="4" grpId="0" bldLvl="0" animBg="1"/>
      <p:bldP spid="8" grpId="0" bldLvl="0" animBg="1"/>
      <p:bldP spid="9" grpId="0" bldLvl="0" animBg="1"/>
      <p:bldP spid="11" grpId="0" animBg="1"/>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1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15"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sp>
        <p:nvSpPr>
          <p:cNvPr id="16" name="对角圆角矩形 15"/>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7" name="矩形 16"/>
          <p:cNvSpPr/>
          <p:nvPr/>
        </p:nvSpPr>
        <p:spPr>
          <a:xfrm>
            <a:off x="1859915" y="1765300"/>
            <a:ext cx="5424170" cy="583565"/>
          </a:xfrm>
          <a:prstGeom prst="rect">
            <a:avLst/>
          </a:prstGeom>
        </p:spPr>
        <p:txBody>
          <a:bodyPr wrap="square">
            <a:spAutoFit/>
          </a:bodyPr>
          <a:lstStyle/>
          <a:p>
            <a:r>
              <a:rPr lang="zh-CN" altLang="en-US" sz="3200" dirty="0">
                <a:latin typeface="楷体" panose="02010609060101010101" pitchFamily="49" charset="-122"/>
                <a:ea typeface="楷体" panose="02010609060101010101" pitchFamily="49" charset="-122"/>
              </a:rPr>
              <a:t>   雨一来，他们便放假了</a:t>
            </a:r>
            <a:r>
              <a:rPr sz="3200" dirty="0">
                <a:latin typeface="楷体" panose="02010609060101010101" pitchFamily="49" charset="-122"/>
                <a:ea typeface="楷体" panose="02010609060101010101" pitchFamily="49" charset="-122"/>
              </a:rPr>
              <a:t>。</a:t>
            </a:r>
            <a:endParaRPr sz="3200" dirty="0">
              <a:latin typeface="楷体" panose="02010609060101010101" pitchFamily="49" charset="-122"/>
              <a:ea typeface="楷体" panose="02010609060101010101" pitchFamily="49" charset="-122"/>
            </a:endParaRPr>
          </a:p>
        </p:txBody>
      </p:sp>
      <p:sp>
        <p:nvSpPr>
          <p:cNvPr id="4" name="矩形 3"/>
          <p:cNvSpPr/>
          <p:nvPr/>
        </p:nvSpPr>
        <p:spPr>
          <a:xfrm>
            <a:off x="5389245" y="1765300"/>
            <a:ext cx="896620"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a:stretch>
            <a:fillRect/>
          </a:stretch>
        </p:blipFill>
        <p:spPr>
          <a:xfrm>
            <a:off x="7772400" y="5325110"/>
            <a:ext cx="1157605" cy="1431290"/>
          </a:xfrm>
          <a:prstGeom prst="rect">
            <a:avLst/>
          </a:prstGeom>
        </p:spPr>
      </p:pic>
      <p:pic>
        <p:nvPicPr>
          <p:cNvPr id="8" name="图片 7" descr="下雨图"/>
          <p:cNvPicPr>
            <a:picLocks noChangeAspect="1"/>
          </p:cNvPicPr>
          <p:nvPr/>
        </p:nvPicPr>
        <p:blipFill>
          <a:blip r:embed="rId6"/>
          <a:stretch>
            <a:fillRect/>
          </a:stretch>
        </p:blipFill>
        <p:spPr>
          <a:xfrm>
            <a:off x="1673225" y="2727325"/>
            <a:ext cx="5798185" cy="3050540"/>
          </a:xfrm>
          <a:prstGeom prst="rect">
            <a:avLst/>
          </a:prstGeom>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1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15"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sp>
        <p:nvSpPr>
          <p:cNvPr id="16" name="对角圆角矩形 15"/>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0" name="图片 9"/>
          <p:cNvPicPr>
            <a:picLocks noChangeAspect="1"/>
          </p:cNvPicPr>
          <p:nvPr/>
        </p:nvPicPr>
        <p:blipFill>
          <a:blip r:embed="rId5"/>
          <a:stretch>
            <a:fillRect/>
          </a:stretch>
        </p:blipFill>
        <p:spPr>
          <a:xfrm>
            <a:off x="7772400" y="5325110"/>
            <a:ext cx="1157605" cy="1431290"/>
          </a:xfrm>
          <a:prstGeom prst="rect">
            <a:avLst/>
          </a:prstGeom>
        </p:spPr>
      </p:pic>
      <p:pic>
        <p:nvPicPr>
          <p:cNvPr id="3" name="图片 2" descr="下雨孩子"/>
          <p:cNvPicPr>
            <a:picLocks noChangeAspect="1"/>
          </p:cNvPicPr>
          <p:nvPr/>
        </p:nvPicPr>
        <p:blipFill>
          <a:blip r:embed="rId6"/>
          <a:stretch>
            <a:fillRect/>
          </a:stretch>
        </p:blipFill>
        <p:spPr>
          <a:xfrm>
            <a:off x="698500" y="1692275"/>
            <a:ext cx="5465445" cy="4015740"/>
          </a:xfrm>
          <a:prstGeom prst="rect">
            <a:avLst/>
          </a:prstGeom>
        </p:spPr>
      </p:pic>
      <p:sp>
        <p:nvSpPr>
          <p:cNvPr id="5" name="矩形 4"/>
          <p:cNvSpPr/>
          <p:nvPr/>
        </p:nvSpPr>
        <p:spPr>
          <a:xfrm>
            <a:off x="6536055" y="3161665"/>
            <a:ext cx="2108835" cy="1076325"/>
          </a:xfrm>
          <a:prstGeom prst="rect">
            <a:avLst/>
          </a:prstGeom>
        </p:spPr>
        <p:txBody>
          <a:bodyPr wrap="square">
            <a:spAutoFit/>
          </a:bodyPr>
          <a:lstStyle/>
          <a:p>
            <a:r>
              <a:rPr lang="zh-CN" altLang="en-US" sz="3200" dirty="0">
                <a:solidFill>
                  <a:srgbClr val="FF0000"/>
                </a:solidFill>
                <a:latin typeface="楷体" panose="02010609060101010101" pitchFamily="49" charset="-122"/>
                <a:ea typeface="楷体" panose="02010609060101010101" pitchFamily="49" charset="-122"/>
              </a:rPr>
              <a:t>雨水滋养快乐成长</a:t>
            </a:r>
            <a:endParaRPr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698500" y="1205865"/>
            <a:ext cx="3642995" cy="5015865"/>
          </a:xfrm>
          <a:prstGeom prst="rect">
            <a:avLst/>
          </a:prstGeom>
        </p:spPr>
        <p:txBody>
          <a:bodyPr wrap="square">
            <a:spAutoFit/>
          </a:bodyPr>
          <a:lstStyle/>
          <a:p>
            <a:r>
              <a:rPr lang="zh-CN" altLang="en-US" sz="26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大自然中有一种可爱的小精灵，它们五颜六色，它们娇艳多姿，它们美丽、短暂却灿烂</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它们就是</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花。</a:t>
            </a:r>
            <a:endParaRPr lang="en-US" altLang="zh-CN" sz="3200" dirty="0">
              <a:latin typeface="楷体" panose="02010609060101010101" pitchFamily="49" charset="-122"/>
              <a:ea typeface="楷体" panose="02010609060101010101" pitchFamily="49" charset="-122"/>
            </a:endParaRPr>
          </a:p>
          <a:p>
            <a:r>
              <a:rPr lang="en-US" altLang="zh-CN" sz="32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让我们一起走进课文，看看花的学校吧！</a:t>
            </a:r>
            <a:endParaRPr lang="zh-CN" altLang="en-US" sz="3200" dirty="0">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5"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2" name="对角圆角矩形 11"/>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新课导入</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3" name="Picture 2" descr="花"/>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04977" y="897029"/>
            <a:ext cx="4145080" cy="51691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611560" y="2412177"/>
            <a:ext cx="7098011" cy="1076325"/>
          </a:xfrm>
          <a:prstGeom prst="rect">
            <a:avLst/>
          </a:prstGeom>
        </p:spPr>
        <p:txBody>
          <a:bodyPr wrap="square">
            <a:spAutoFit/>
          </a:bodyPr>
          <a:lstStyle/>
          <a:p>
            <a:r>
              <a:rPr lang="zh-CN" altLang="en-US" sz="3200" dirty="0">
                <a:latin typeface="楷体" panose="02010609060101010101" pitchFamily="49" charset="-122"/>
                <a:ea typeface="楷体" panose="02010609060101010101" pitchFamily="49" charset="-122"/>
              </a:rPr>
              <a:t>    </a:t>
            </a:r>
            <a:r>
              <a:rPr sz="3200" dirty="0">
                <a:latin typeface="楷体" panose="02010609060101010101" pitchFamily="49" charset="-122"/>
                <a:ea typeface="楷体" panose="02010609060101010101" pitchFamily="49" charset="-122"/>
              </a:rPr>
              <a:t>树枝在林中互相碰触着，绿叶在狂风里簌簌地响，雷云拍着大手。</a:t>
            </a:r>
            <a:endParaRPr sz="3200" dirty="0">
              <a:latin typeface="楷体" panose="02010609060101010101" pitchFamily="49" charset="-122"/>
              <a:ea typeface="楷体" panose="02010609060101010101" pitchFamily="49" charset="-122"/>
            </a:endParaRPr>
          </a:p>
        </p:txBody>
      </p:sp>
      <p:pic>
        <p:nvPicPr>
          <p:cNvPr id="15"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0"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1"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2" name="对角圆角矩形 11"/>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6" name="AutoShape 2"/>
          <p:cNvSpPr>
            <a:spLocks noChangeArrowheads="1"/>
          </p:cNvSpPr>
          <p:nvPr/>
        </p:nvSpPr>
        <p:spPr bwMode="auto">
          <a:xfrm>
            <a:off x="611561" y="980728"/>
            <a:ext cx="1584175"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重难点</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4" name="矩形 3"/>
          <p:cNvSpPr/>
          <p:nvPr/>
        </p:nvSpPr>
        <p:spPr>
          <a:xfrm>
            <a:off x="3558540" y="2412365"/>
            <a:ext cx="1648460"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310380" y="2984500"/>
            <a:ext cx="1614170"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下雨"/>
          <p:cNvPicPr>
            <a:picLocks noChangeAspect="1"/>
          </p:cNvPicPr>
          <p:nvPr/>
        </p:nvPicPr>
        <p:blipFill>
          <a:blip r:embed="rId6"/>
          <a:stretch>
            <a:fillRect/>
          </a:stretch>
        </p:blipFill>
        <p:spPr>
          <a:xfrm>
            <a:off x="970915" y="3799840"/>
            <a:ext cx="3907155" cy="2110105"/>
          </a:xfrm>
          <a:prstGeom prst="rect">
            <a:avLst/>
          </a:prstGeom>
        </p:spPr>
      </p:pic>
      <p:sp>
        <p:nvSpPr>
          <p:cNvPr id="5" name="云形 4"/>
          <p:cNvSpPr/>
          <p:nvPr/>
        </p:nvSpPr>
        <p:spPr>
          <a:xfrm>
            <a:off x="4878070" y="1064260"/>
            <a:ext cx="2943225" cy="1348105"/>
          </a:xfrm>
          <a:prstGeom prst="cloud">
            <a:avLst/>
          </a:prstGeom>
          <a:solidFill>
            <a:schemeClr val="accent2">
              <a:lumMod val="20000"/>
              <a:lumOff val="80000"/>
            </a:schemeClr>
          </a:solidFill>
          <a:ln w="12700" cap="rnd" cmpd="sng">
            <a:no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50"/>
                </a:solidFill>
                <a:latin typeface="黑体" panose="02010609060101010101" pitchFamily="49" charset="-122"/>
                <a:ea typeface="黑体" panose="02010609060101010101" pitchFamily="49" charset="-122"/>
              </a:rPr>
              <a:t>风雨很大</a:t>
            </a:r>
            <a:endParaRPr lang="zh-CN" altLang="en-US" sz="3200" dirty="0">
              <a:solidFill>
                <a:srgbClr val="00B050"/>
              </a:solidFill>
              <a:latin typeface="黑体" panose="02010609060101010101" pitchFamily="49" charset="-122"/>
              <a:ea typeface="黑体" panose="02010609060101010101" pitchFamily="49" charset="-122"/>
            </a:endParaRPr>
          </a:p>
        </p:txBody>
      </p:sp>
      <p:sp>
        <p:nvSpPr>
          <p:cNvPr id="11" name="云形标注 10"/>
          <p:cNvSpPr/>
          <p:nvPr/>
        </p:nvSpPr>
        <p:spPr>
          <a:xfrm flipH="1">
            <a:off x="5313045" y="4107180"/>
            <a:ext cx="3580130" cy="1802765"/>
          </a:xfrm>
          <a:prstGeom prst="cloudCallout">
            <a:avLst>
              <a:gd name="adj1" fmla="val -57797"/>
              <a:gd name="adj2" fmla="val 64846"/>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a:t>     </a:t>
            </a:r>
            <a:r>
              <a:rPr lang="zh-CN" altLang="en-US" sz="3200"/>
              <a:t>花儿们是什么样的？</a:t>
            </a:r>
            <a:endParaRPr lang="zh-CN" altLang="en-US" sz="320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from="(-#ppt_w/2)" to="(#ppt_x)" calcmode="lin" valueType="num">
                                      <p:cBhvr>
                                        <p:cTn id="15" dur="600" fill="hold">
                                          <p:stCondLst>
                                            <p:cond delay="0"/>
                                          </p:stCondLst>
                                        </p:cTn>
                                        <p:tgtEl>
                                          <p:spTgt spid="2"/>
                                        </p:tgtEl>
                                        <p:attrNameLst>
                                          <p:attrName>ppt_x</p:attrName>
                                        </p:attrNameLst>
                                      </p:cBhvr>
                                    </p:anim>
                                    <p:anim from="0" to="-1.0" calcmode="lin" valueType="num">
                                      <p:cBhvr>
                                        <p:cTn id="16" dur="200" decel="50000" autoRev="1" fill="hold">
                                          <p:stCondLst>
                                            <p:cond delay="600"/>
                                          </p:stCondLst>
                                        </p:cTn>
                                        <p:tgtEl>
                                          <p:spTgt spid="2"/>
                                        </p:tgtEl>
                                        <p:attrNameLst>
                                          <p:attrName>xshear</p:attrName>
                                        </p:attrNameLst>
                                      </p:cBhvr>
                                    </p:anim>
                                    <p:animScale>
                                      <p:cBhvr>
                                        <p:cTn id="17" dur="200" decel="100000" autoRev="1" fill="hold">
                                          <p:stCondLst>
                                            <p:cond delay="600"/>
                                          </p:stCondLst>
                                        </p:cTn>
                                        <p:tgtEl>
                                          <p:spTgt spid="2"/>
                                        </p:tgtEl>
                                      </p:cBhvr>
                                      <p:from x="100000" y="100000"/>
                                      <p:to x="80000" y="100000"/>
                                    </p:animScale>
                                    <p:anim by="(#ppt_h/3+#ppt_w*0.1)" calcmode="lin" valueType="num">
                                      <p:cBhvr additive="sum">
                                        <p:cTn id="18" dur="200" decel="100000" autoRev="1" fill="hold">
                                          <p:stCondLst>
                                            <p:cond delay="600"/>
                                          </p:stCondLst>
                                        </p:cTn>
                                        <p:tgtEl>
                                          <p:spTgt spid="2"/>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P spid="5" grpId="0" bldLvl="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24004" y="6086123"/>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97953" y="6210301"/>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1" y="6293115"/>
            <a:ext cx="720725" cy="477838"/>
          </a:xfrm>
          <a:prstGeom prst="rect">
            <a:avLst/>
          </a:prstGeom>
          <a:noFill/>
          <a:ln w="9525">
            <a:noFill/>
            <a:miter lim="800000"/>
            <a:headEnd/>
            <a:tailEnd/>
          </a:ln>
        </p:spPr>
      </p:pic>
      <p:sp>
        <p:nvSpPr>
          <p:cNvPr id="15" name="对角圆角矩形 14"/>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 name="矩形 1"/>
          <p:cNvSpPr/>
          <p:nvPr/>
        </p:nvSpPr>
        <p:spPr>
          <a:xfrm>
            <a:off x="226695" y="2204720"/>
            <a:ext cx="8375015" cy="1076325"/>
          </a:xfrm>
          <a:prstGeom prst="rect">
            <a:avLst/>
          </a:prstGeom>
        </p:spPr>
        <p:txBody>
          <a:bodyPr wrap="square">
            <a:spAutoFit/>
          </a:bodyPr>
          <a:lstStyle/>
          <a:p>
            <a:r>
              <a:rPr lang="zh-CN" altLang="en-US" sz="3200" dirty="0">
                <a:latin typeface="楷体" panose="02010609060101010101" pitchFamily="49" charset="-122"/>
                <a:ea typeface="楷体" panose="02010609060101010101" pitchFamily="49" charset="-122"/>
              </a:rPr>
              <a:t>    这时，花孩子们便穿了</a:t>
            </a:r>
            <a:r>
              <a:rPr lang="zh-CN" altLang="en-US" sz="3200" dirty="0">
                <a:solidFill>
                  <a:srgbClr val="7030A0"/>
                </a:solidFill>
                <a:latin typeface="楷体" panose="02010609060101010101" pitchFamily="49" charset="-122"/>
                <a:ea typeface="楷体" panose="02010609060101010101" pitchFamily="49" charset="-122"/>
              </a:rPr>
              <a:t>紫的</a:t>
            </a:r>
            <a:r>
              <a:rPr lang="zh-CN" altLang="en-US" sz="3200" dirty="0">
                <a:latin typeface="楷体" panose="02010609060101010101" pitchFamily="49" charset="-122"/>
                <a:ea typeface="楷体" panose="02010609060101010101" pitchFamily="49" charset="-122"/>
              </a:rPr>
              <a:t>、</a:t>
            </a:r>
            <a:r>
              <a:rPr lang="zh-CN" altLang="en-US" sz="3200" dirty="0">
                <a:solidFill>
                  <a:srgbClr val="FFC000"/>
                </a:solidFill>
                <a:latin typeface="楷体" panose="02010609060101010101" pitchFamily="49" charset="-122"/>
                <a:ea typeface="楷体" panose="02010609060101010101" pitchFamily="49" charset="-122"/>
              </a:rPr>
              <a:t>黄的</a:t>
            </a:r>
            <a:r>
              <a:rPr lang="zh-CN" altLang="en-US" sz="3200" dirty="0">
                <a:latin typeface="楷体" panose="02010609060101010101" pitchFamily="49" charset="-122"/>
                <a:ea typeface="楷体" panose="02010609060101010101" pitchFamily="49" charset="-122"/>
              </a:rPr>
              <a:t>、白的衣裳，冲了出来。</a:t>
            </a:r>
            <a:endParaRPr sz="3200" dirty="0">
              <a:latin typeface="楷体" panose="02010609060101010101" pitchFamily="49" charset="-122"/>
              <a:ea typeface="楷体" panose="02010609060101010101" pitchFamily="49" charset="-122"/>
            </a:endParaRPr>
          </a:p>
        </p:txBody>
      </p:sp>
      <p:sp>
        <p:nvSpPr>
          <p:cNvPr id="3" name="矩形 2"/>
          <p:cNvSpPr/>
          <p:nvPr/>
        </p:nvSpPr>
        <p:spPr>
          <a:xfrm>
            <a:off x="1457960" y="2703195"/>
            <a:ext cx="930910"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云形 5"/>
          <p:cNvSpPr/>
          <p:nvPr/>
        </p:nvSpPr>
        <p:spPr>
          <a:xfrm>
            <a:off x="410845" y="3517265"/>
            <a:ext cx="3075940" cy="822960"/>
          </a:xfrm>
          <a:prstGeom prst="cloud">
            <a:avLst/>
          </a:prstGeom>
          <a:solidFill>
            <a:schemeClr val="accent2">
              <a:lumMod val="20000"/>
              <a:lumOff val="80000"/>
            </a:schemeClr>
          </a:solidFill>
          <a:ln w="12700" cap="rnd" cmpd="sng">
            <a:no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50"/>
                </a:solidFill>
                <a:latin typeface="黑体" panose="02010609060101010101" pitchFamily="49" charset="-122"/>
                <a:ea typeface="黑体" panose="02010609060101010101" pitchFamily="49" charset="-122"/>
              </a:rPr>
              <a:t>迫不及待</a:t>
            </a:r>
            <a:endParaRPr lang="zh-CN" altLang="en-US" sz="3200" dirty="0">
              <a:solidFill>
                <a:srgbClr val="00B050"/>
              </a:solidFill>
              <a:latin typeface="黑体" panose="02010609060101010101" pitchFamily="49" charset="-122"/>
              <a:ea typeface="黑体" panose="02010609060101010101" pitchFamily="49" charset="-122"/>
            </a:endParaRPr>
          </a:p>
        </p:txBody>
      </p:sp>
      <p:sp>
        <p:nvSpPr>
          <p:cNvPr id="8" name="矩形 7"/>
          <p:cNvSpPr/>
          <p:nvPr/>
        </p:nvSpPr>
        <p:spPr>
          <a:xfrm>
            <a:off x="5213985" y="2272665"/>
            <a:ext cx="3274695"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云形 9"/>
          <p:cNvSpPr/>
          <p:nvPr/>
        </p:nvSpPr>
        <p:spPr>
          <a:xfrm>
            <a:off x="4982210" y="3017520"/>
            <a:ext cx="4100195" cy="1322070"/>
          </a:xfrm>
          <a:prstGeom prst="cloud">
            <a:avLst/>
          </a:prstGeom>
          <a:solidFill>
            <a:schemeClr val="accent2">
              <a:lumMod val="20000"/>
              <a:lumOff val="80000"/>
            </a:schemeClr>
          </a:solidFill>
          <a:ln w="12700" cap="rnd" cmpd="sng">
            <a:no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50"/>
                </a:solidFill>
                <a:latin typeface="黑体" panose="02010609060101010101" pitchFamily="49" charset="-122"/>
                <a:ea typeface="黑体" panose="02010609060101010101" pitchFamily="49" charset="-122"/>
              </a:rPr>
              <a:t>各种颜色的花</a:t>
            </a:r>
            <a:endParaRPr lang="zh-CN" altLang="en-US" sz="3200" dirty="0">
              <a:solidFill>
                <a:srgbClr val="00B050"/>
              </a:solidFill>
              <a:latin typeface="黑体" panose="02010609060101010101" pitchFamily="49" charset="-122"/>
              <a:ea typeface="黑体" panose="02010609060101010101" pitchFamily="49" charset="-122"/>
            </a:endParaRPr>
          </a:p>
        </p:txBody>
      </p:sp>
      <p:sp>
        <p:nvSpPr>
          <p:cNvPr id="11" name="文本框 10"/>
          <p:cNvSpPr txBox="1"/>
          <p:nvPr/>
        </p:nvSpPr>
        <p:spPr>
          <a:xfrm>
            <a:off x="755015" y="5061585"/>
            <a:ext cx="2597150" cy="583565"/>
          </a:xfrm>
          <a:prstGeom prst="rect">
            <a:avLst/>
          </a:prstGeom>
          <a:noFill/>
        </p:spPr>
        <p:txBody>
          <a:bodyPr wrap="square" rtlCol="0">
            <a:spAutoFit/>
          </a:bodyPr>
          <a:lstStyle/>
          <a:p>
            <a:r>
              <a:rPr lang="zh-CN" altLang="en-US" sz="3200">
                <a:solidFill>
                  <a:srgbClr val="FF0000"/>
                </a:solidFill>
              </a:rPr>
              <a:t>兴奋、快乐</a:t>
            </a:r>
            <a:endParaRPr lang="zh-CN" altLang="en-US" sz="3200">
              <a:solidFill>
                <a:srgbClr val="FF0000"/>
              </a:solidFill>
            </a:endParaRPr>
          </a:p>
        </p:txBody>
      </p:sp>
      <p:cxnSp>
        <p:nvCxnSpPr>
          <p:cNvPr id="12" name="直接箭头连接符 11"/>
          <p:cNvCxnSpPr/>
          <p:nvPr/>
        </p:nvCxnSpPr>
        <p:spPr>
          <a:xfrm>
            <a:off x="3166110" y="5440680"/>
            <a:ext cx="2413635" cy="4445"/>
          </a:xfrm>
          <a:prstGeom prst="straightConnector1">
            <a:avLst/>
          </a:prstGeom>
          <a:ln w="38100" cap="rnd" cmpd="sng">
            <a:gradFill flip="none" rotWithShape="1">
              <a:gsLst>
                <a:gs pos="0">
                  <a:srgbClr val="A603AB"/>
                </a:gs>
                <a:gs pos="0">
                  <a:srgbClr val="0819FB"/>
                </a:gs>
                <a:gs pos="0">
                  <a:srgbClr val="1A8D48"/>
                </a:gs>
                <a:gs pos="100000">
                  <a:srgbClr val="FFFF00"/>
                </a:gs>
                <a:gs pos="100000">
                  <a:srgbClr val="EE3F17"/>
                </a:gs>
                <a:gs pos="100000">
                  <a:srgbClr val="E81766"/>
                </a:gs>
                <a:gs pos="100000">
                  <a:srgbClr val="A603AB"/>
                </a:gs>
              </a:gsLst>
              <a:path path="circle">
                <a:fillToRect l="100000" t="100000"/>
              </a:path>
              <a:tileRect r="-100000" b="-100000"/>
            </a:gradFill>
            <a:prstDash val="solid"/>
            <a:round/>
            <a:headEnd type="none" w="sm" len="sm"/>
            <a:tailEnd type="arrow"/>
          </a:ln>
        </p:spPr>
        <p:style>
          <a:lnRef idx="1">
            <a:schemeClr val="accent3"/>
          </a:lnRef>
          <a:fillRef idx="0">
            <a:schemeClr val="accent3"/>
          </a:fillRef>
          <a:effectRef idx="0">
            <a:schemeClr val="accent3"/>
          </a:effectRef>
          <a:fontRef idx="minor">
            <a:schemeClr val="tx1"/>
          </a:fontRef>
        </p:style>
      </p:cxnSp>
      <p:sp>
        <p:nvSpPr>
          <p:cNvPr id="14" name="文本框 13"/>
          <p:cNvSpPr txBox="1"/>
          <p:nvPr/>
        </p:nvSpPr>
        <p:spPr>
          <a:xfrm>
            <a:off x="5734050" y="5151120"/>
            <a:ext cx="2597150" cy="583565"/>
          </a:xfrm>
          <a:prstGeom prst="rect">
            <a:avLst/>
          </a:prstGeom>
          <a:noFill/>
        </p:spPr>
        <p:txBody>
          <a:bodyPr wrap="square" rtlCol="0">
            <a:spAutoFit/>
          </a:bodyPr>
          <a:lstStyle/>
          <a:p>
            <a:r>
              <a:rPr lang="zh-CN" altLang="en-US" sz="3200">
                <a:solidFill>
                  <a:srgbClr val="FF0000"/>
                </a:solidFill>
              </a:rPr>
              <a:t>顽强勇敢</a:t>
            </a:r>
            <a:endParaRPr lang="zh-CN" altLang="en-US" sz="3200">
              <a:solidFill>
                <a:srgbClr val="FF0000"/>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from="(-#ppt_w/2)" to="(#ppt_x)" calcmode="lin" valueType="num">
                                      <p:cBhvr>
                                        <p:cTn id="7" dur="600" fill="hold">
                                          <p:stCondLst>
                                            <p:cond delay="0"/>
                                          </p:stCondLst>
                                        </p:cTn>
                                        <p:tgtEl>
                                          <p:spTgt spid="8"/>
                                        </p:tgtEl>
                                        <p:attrNameLst>
                                          <p:attrName>ppt_x</p:attrName>
                                        </p:attrNameLst>
                                      </p:cBhvr>
                                    </p:anim>
                                    <p:anim from="0" to="-1.0" calcmode="lin" valueType="num">
                                      <p:cBhvr>
                                        <p:cTn id="8" dur="200" decel="50000" autoRev="1" fill="hold">
                                          <p:stCondLst>
                                            <p:cond delay="600"/>
                                          </p:stCondLst>
                                        </p:cTn>
                                        <p:tgtEl>
                                          <p:spTgt spid="8"/>
                                        </p:tgtEl>
                                        <p:attrNameLst>
                                          <p:attrName>xshear</p:attrName>
                                        </p:attrNameLst>
                                      </p:cBhvr>
                                    </p:anim>
                                    <p:animScale>
                                      <p:cBhvr>
                                        <p:cTn id="9" dur="200" decel="100000" autoRev="1" fill="hold">
                                          <p:stCondLst>
                                            <p:cond delay="600"/>
                                          </p:stCondLst>
                                        </p:cTn>
                                        <p:tgtEl>
                                          <p:spTgt spid="8"/>
                                        </p:tgtEl>
                                      </p:cBhvr>
                                      <p:from x="100000" y="100000"/>
                                      <p:to x="80000" y="100000"/>
                                    </p:animScale>
                                    <p:anim by="(#ppt_h/3+#ppt_w*0.1)" calcmode="lin" valueType="num">
                                      <p:cBhvr additive="sum">
                                        <p:cTn id="10" dur="200" decel="100000" autoRev="1" fill="hold">
                                          <p:stCondLst>
                                            <p:cond delay="600"/>
                                          </p:stCondLst>
                                        </p:cTn>
                                        <p:tgtEl>
                                          <p:spTgt spid="8"/>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from="(-#ppt_w/2)" to="(#ppt_x)" calcmode="lin" valueType="num">
                                      <p:cBhvr>
                                        <p:cTn id="22" dur="600" fill="hold">
                                          <p:stCondLst>
                                            <p:cond delay="0"/>
                                          </p:stCondLst>
                                        </p:cTn>
                                        <p:tgtEl>
                                          <p:spTgt spid="3"/>
                                        </p:tgtEl>
                                        <p:attrNameLst>
                                          <p:attrName>ppt_x</p:attrName>
                                        </p:attrNameLst>
                                      </p:cBhvr>
                                    </p:anim>
                                    <p:anim from="0" to="-1.0" calcmode="lin" valueType="num">
                                      <p:cBhvr>
                                        <p:cTn id="23" dur="200" decel="50000" autoRev="1" fill="hold">
                                          <p:stCondLst>
                                            <p:cond delay="600"/>
                                          </p:stCondLst>
                                        </p:cTn>
                                        <p:tgtEl>
                                          <p:spTgt spid="3"/>
                                        </p:tgtEl>
                                        <p:attrNameLst>
                                          <p:attrName>xshear</p:attrName>
                                        </p:attrNameLst>
                                      </p:cBhvr>
                                    </p:anim>
                                    <p:animScale>
                                      <p:cBhvr>
                                        <p:cTn id="24" dur="200" decel="100000" autoRev="1" fill="hold">
                                          <p:stCondLst>
                                            <p:cond delay="600"/>
                                          </p:stCondLst>
                                        </p:cTn>
                                        <p:tgtEl>
                                          <p:spTgt spid="3"/>
                                        </p:tgtEl>
                                      </p:cBhvr>
                                      <p:from x="100000" y="100000"/>
                                      <p:to x="80000" y="100000"/>
                                    </p:animScale>
                                    <p:anim by="(#ppt_h/3+#ppt_w*0.1)" calcmode="lin" valueType="num">
                                      <p:cBhvr additive="sum">
                                        <p:cTn id="25" dur="200" decel="100000" autoRev="1" fill="hold">
                                          <p:stCondLst>
                                            <p:cond delay="600"/>
                                          </p:stCondLst>
                                        </p:cTn>
                                        <p:tgtEl>
                                          <p:spTgt spid="3"/>
                                        </p:tgtEl>
                                        <p:attrNameLst>
                                          <p:attrName>ppt_x</p:attrName>
                                        </p:attrNameLst>
                                      </p:cBhvr>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P spid="8" grpId="0" bldLvl="0" animBg="1"/>
      <p:bldP spid="10" grpId="0" bldLvl="0" animBg="1"/>
      <p:bldP spid="11"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24004" y="6086123"/>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97953" y="6210301"/>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1" y="6293115"/>
            <a:ext cx="720725" cy="477838"/>
          </a:xfrm>
          <a:prstGeom prst="rect">
            <a:avLst/>
          </a:prstGeom>
          <a:noFill/>
          <a:ln w="9525">
            <a:noFill/>
            <a:miter lim="800000"/>
            <a:headEnd/>
            <a:tailEnd/>
          </a:ln>
        </p:spPr>
      </p:pic>
      <p:sp>
        <p:nvSpPr>
          <p:cNvPr id="11" name="对角圆角矩形 10"/>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00" name="文本框 99"/>
          <p:cNvSpPr txBox="1"/>
          <p:nvPr/>
        </p:nvSpPr>
        <p:spPr>
          <a:xfrm>
            <a:off x="424180" y="1853565"/>
            <a:ext cx="8295640" cy="2651125"/>
          </a:xfrm>
          <a:prstGeom prst="rect">
            <a:avLst/>
          </a:prstGeom>
          <a:noFill/>
          <a:ln w="9525">
            <a:noFill/>
          </a:ln>
        </p:spPr>
        <p:txBody>
          <a:bodyPr wrap="square">
            <a:spAutoFit/>
          </a:bodyPr>
          <a:lstStyle/>
          <a:p>
            <a:pPr marL="0" indent="355600">
              <a:lnSpc>
                <a:spcPct val="130000"/>
              </a:lnSpc>
            </a:pPr>
            <a:r>
              <a:rPr lang="en-US" altLang="zh-CN" sz="3200" b="0">
                <a:solidFill>
                  <a:srgbClr val="008000"/>
                </a:solidFill>
                <a:latin typeface="宋体" panose="02010600030101010101" pitchFamily="2" charset="-122"/>
                <a:ea typeface="宋体" panose="02010600030101010101" pitchFamily="2" charset="-122"/>
                <a:cs typeface="宋体" panose="02010600030101010101" pitchFamily="2" charset="-122"/>
              </a:rPr>
              <a:t>  </a:t>
            </a:r>
            <a:r>
              <a:rPr lang="zh-CN" altLang="en-US" sz="3200" b="0">
                <a:solidFill>
                  <a:schemeClr val="tx1"/>
                </a:solidFill>
                <a:latin typeface="楷体" panose="02010609060101010101" pitchFamily="49" charset="-122"/>
                <a:ea typeface="楷体" panose="02010609060101010101" pitchFamily="49" charset="-122"/>
                <a:cs typeface="宋体" panose="02010600030101010101" pitchFamily="2" charset="-122"/>
              </a:rPr>
              <a:t>你可知道，妈妈，他们的家是在天上，在星星所住的地方。　　   </a:t>
            </a:r>
            <a:endParaRPr lang="zh-CN" altLang="en-US" sz="3200" b="0">
              <a:solidFill>
                <a:schemeClr val="tx1"/>
              </a:solidFill>
              <a:latin typeface="楷体" panose="02010609060101010101" pitchFamily="49" charset="-122"/>
              <a:ea typeface="楷体" panose="02010609060101010101" pitchFamily="49" charset="-122"/>
              <a:cs typeface="宋体" panose="02010600030101010101" pitchFamily="2" charset="-122"/>
            </a:endParaRPr>
          </a:p>
          <a:p>
            <a:pPr marL="0" indent="355600">
              <a:lnSpc>
                <a:spcPct val="130000"/>
              </a:lnSpc>
            </a:pPr>
            <a:r>
              <a:rPr lang="zh-CN" altLang="en-US" sz="3200" b="0">
                <a:solidFill>
                  <a:schemeClr val="tx1"/>
                </a:solidFill>
                <a:highlight>
                  <a:srgbClr val="FFFFFF"/>
                </a:highlight>
                <a:latin typeface="楷体" panose="02010609060101010101" pitchFamily="49" charset="-122"/>
                <a:ea typeface="楷体" panose="02010609060101010101" pitchFamily="49" charset="-122"/>
                <a:cs typeface="宋体" panose="02010600030101010101" pitchFamily="2" charset="-122"/>
              </a:rPr>
              <a:t>  你没有看见他们怎样地急着要到那儿去吗？你不知道他们为什么那样急急忙忙吗？</a:t>
            </a:r>
            <a:endParaRPr lang="zh-CN" altLang="en-US" sz="3200" b="0">
              <a:solidFill>
                <a:schemeClr val="tx1"/>
              </a:solidFill>
              <a:highlight>
                <a:srgbClr val="FFFFFF"/>
              </a:highlight>
              <a:latin typeface="楷体" panose="02010609060101010101" pitchFamily="49" charset="-122"/>
              <a:ea typeface="楷体" panose="02010609060101010101" pitchFamily="49" charset="-122"/>
              <a:cs typeface="宋体" panose="02010600030101010101" pitchFamily="2" charset="-122"/>
            </a:endParaRPr>
          </a:p>
        </p:txBody>
      </p:sp>
      <p:sp>
        <p:nvSpPr>
          <p:cNvPr id="3" name="矩形 2"/>
          <p:cNvSpPr/>
          <p:nvPr/>
        </p:nvSpPr>
        <p:spPr>
          <a:xfrm>
            <a:off x="6951345" y="3176905"/>
            <a:ext cx="844550" cy="5911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直接连接符 1"/>
          <p:cNvCxnSpPr/>
          <p:nvPr/>
        </p:nvCxnSpPr>
        <p:spPr>
          <a:xfrm flipV="1">
            <a:off x="395605" y="4436745"/>
            <a:ext cx="6840855" cy="72390"/>
          </a:xfrm>
          <a:prstGeom prst="line">
            <a:avLst/>
          </a:prstGeom>
          <a:ln w="38100" cap="rnd" cmpd="sng">
            <a:gradFill flip="none" rotWithShape="1">
              <a:gsLst>
                <a:gs pos="0">
                  <a:srgbClr val="A603AB"/>
                </a:gs>
                <a:gs pos="0">
                  <a:srgbClr val="0819FB"/>
                </a:gs>
                <a:gs pos="0">
                  <a:srgbClr val="1A8D48"/>
                </a:gs>
                <a:gs pos="100000">
                  <a:srgbClr val="FFFF00"/>
                </a:gs>
                <a:gs pos="100000">
                  <a:srgbClr val="EE3F17"/>
                </a:gs>
                <a:gs pos="100000">
                  <a:srgbClr val="E81766"/>
                </a:gs>
                <a:gs pos="100000">
                  <a:srgbClr val="A603AB"/>
                </a:gs>
              </a:gsLst>
              <a:path path="circle">
                <a:fillToRect l="100000" t="100000"/>
              </a:path>
              <a:tileRect r="-100000" b="-100000"/>
            </a:gradFill>
            <a:prstDash val="solid"/>
            <a:round/>
            <a:headEnd type="none" w="sm" len="sm"/>
            <a:tailEnd type="diamond"/>
          </a:ln>
        </p:spPr>
        <p:style>
          <a:lnRef idx="1">
            <a:schemeClr val="accent3"/>
          </a:lnRef>
          <a:fillRef idx="0">
            <a:schemeClr val="accent3"/>
          </a:fillRef>
          <a:effectRef idx="0">
            <a:schemeClr val="accent3"/>
          </a:effectRef>
          <a:fontRef idx="minor">
            <a:schemeClr val="tx1"/>
          </a:fontRef>
        </p:style>
      </p:cxnSp>
      <p:sp>
        <p:nvSpPr>
          <p:cNvPr id="6" name="云形 5"/>
          <p:cNvSpPr/>
          <p:nvPr/>
        </p:nvSpPr>
        <p:spPr>
          <a:xfrm>
            <a:off x="7795260" y="2403475"/>
            <a:ext cx="924560" cy="919480"/>
          </a:xfrm>
          <a:prstGeom prst="cloud">
            <a:avLst/>
          </a:prstGeom>
          <a:solidFill>
            <a:schemeClr val="accent2">
              <a:lumMod val="20000"/>
              <a:lumOff val="80000"/>
            </a:schemeClr>
          </a:solidFill>
          <a:ln w="12700" cap="rnd" cmpd="sng">
            <a:no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50"/>
                </a:solidFill>
                <a:latin typeface="黑体" panose="02010609060101010101" pitchFamily="49" charset="-122"/>
                <a:ea typeface="黑体" panose="02010609060101010101" pitchFamily="49" charset="-122"/>
              </a:rPr>
              <a:t>家</a:t>
            </a:r>
            <a:endParaRPr lang="zh-CN" altLang="en-US" sz="3200" dirty="0">
              <a:solidFill>
                <a:srgbClr val="00B050"/>
              </a:solidFill>
              <a:latin typeface="黑体" panose="02010609060101010101" pitchFamily="49" charset="-122"/>
              <a:ea typeface="黑体" panose="02010609060101010101" pitchFamily="49" charset="-122"/>
            </a:endParaRPr>
          </a:p>
        </p:txBody>
      </p:sp>
      <p:sp>
        <p:nvSpPr>
          <p:cNvPr id="8" name="云形 7"/>
          <p:cNvSpPr/>
          <p:nvPr/>
        </p:nvSpPr>
        <p:spPr>
          <a:xfrm>
            <a:off x="3214370" y="4727575"/>
            <a:ext cx="3112135" cy="1339850"/>
          </a:xfrm>
          <a:prstGeom prst="cloud">
            <a:avLst/>
          </a:prstGeom>
          <a:solidFill>
            <a:schemeClr val="accent2">
              <a:lumMod val="20000"/>
              <a:lumOff val="80000"/>
            </a:schemeClr>
          </a:solidFill>
          <a:ln w="12700" cap="rnd" cmpd="sng">
            <a:no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50"/>
                </a:solidFill>
                <a:latin typeface="黑体" panose="02010609060101010101" pitchFamily="49" charset="-122"/>
                <a:ea typeface="黑体" panose="02010609060101010101" pitchFamily="49" charset="-122"/>
              </a:rPr>
              <a:t>为什么呢？</a:t>
            </a:r>
            <a:endParaRPr lang="zh-CN" altLang="en-US" sz="3200" dirty="0">
              <a:solidFill>
                <a:srgbClr val="00B050"/>
              </a:solidFill>
              <a:latin typeface="黑体" panose="02010609060101010101" pitchFamily="49" charset="-122"/>
              <a:ea typeface="黑体" panose="02010609060101010101" pitchFamily="49" charset="-122"/>
            </a:endParaRPr>
          </a:p>
        </p:txBody>
      </p:sp>
      <p:sp>
        <p:nvSpPr>
          <p:cNvPr id="20" name="AutoShape 2"/>
          <p:cNvSpPr>
            <a:spLocks noChangeArrowheads="1"/>
          </p:cNvSpPr>
          <p:nvPr/>
        </p:nvSpPr>
        <p:spPr bwMode="auto">
          <a:xfrm>
            <a:off x="611561" y="980728"/>
            <a:ext cx="1584175"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重难点</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P spid="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240593" y="5914390"/>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24004" y="6086123"/>
            <a:ext cx="1265237" cy="1200150"/>
          </a:xfrm>
          <a:prstGeom prst="rect">
            <a:avLst/>
          </a:prstGeom>
          <a:noFill/>
          <a:ln w="9525">
            <a:noFill/>
            <a:miter lim="800000"/>
            <a:headEnd/>
            <a:tailEnd/>
          </a:ln>
        </p:spPr>
      </p:pic>
      <p:grpSp>
        <p:nvGrpSpPr>
          <p:cNvPr id="17" name="组合 16"/>
          <p:cNvGrpSpPr/>
          <p:nvPr/>
        </p:nvGrpSpPr>
        <p:grpSpPr>
          <a:xfrm>
            <a:off x="7796048" y="5280798"/>
            <a:ext cx="753693" cy="1480278"/>
            <a:chOff x="5836357" y="4560894"/>
            <a:chExt cx="1327930" cy="2056092"/>
          </a:xfrm>
        </p:grpSpPr>
        <p:pic>
          <p:nvPicPr>
            <p:cNvPr id="18" name="图片 5"/>
            <p:cNvPicPr>
              <a:picLocks noChangeAspect="1"/>
            </p:cNvPicPr>
            <p:nvPr/>
          </p:nvPicPr>
          <p:blipFill rotWithShape="1">
            <a:blip r:embed="rId4"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9" name="Picture 2"/>
            <p:cNvPicPr>
              <a:picLocks noChangeAspect="1" noChangeArrowheads="1"/>
            </p:cNvPicPr>
            <p:nvPr/>
          </p:nvPicPr>
          <p:blipFill>
            <a:blip r:embed="rId5"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7" name="图片 7"/>
          <p:cNvPicPr>
            <a:picLocks noChangeAspect="1"/>
          </p:cNvPicPr>
          <p:nvPr/>
        </p:nvPicPr>
        <p:blipFill>
          <a:blip r:embed="rId6" cstate="print"/>
          <a:srcRect/>
          <a:stretch>
            <a:fillRect/>
          </a:stretch>
        </p:blipFill>
        <p:spPr bwMode="auto">
          <a:xfrm>
            <a:off x="597953" y="6210301"/>
            <a:ext cx="539750" cy="460375"/>
          </a:xfrm>
          <a:prstGeom prst="rect">
            <a:avLst/>
          </a:prstGeom>
          <a:noFill/>
          <a:ln w="9525">
            <a:noFill/>
            <a:miter lim="800000"/>
            <a:headEnd/>
            <a:tailEnd/>
          </a:ln>
        </p:spPr>
      </p:pic>
      <p:pic>
        <p:nvPicPr>
          <p:cNvPr id="9" name="图片 8"/>
          <p:cNvPicPr>
            <a:picLocks noChangeAspect="1"/>
          </p:cNvPicPr>
          <p:nvPr/>
        </p:nvPicPr>
        <p:blipFill>
          <a:blip r:embed="rId7" cstate="print"/>
          <a:srcRect/>
          <a:stretch>
            <a:fillRect/>
          </a:stretch>
        </p:blipFill>
        <p:spPr bwMode="auto">
          <a:xfrm>
            <a:off x="6865241" y="6293115"/>
            <a:ext cx="720725" cy="477838"/>
          </a:xfrm>
          <a:prstGeom prst="rect">
            <a:avLst/>
          </a:prstGeom>
          <a:noFill/>
          <a:ln w="9525">
            <a:noFill/>
            <a:miter lim="800000"/>
            <a:headEnd/>
            <a:tailEnd/>
          </a:ln>
        </p:spPr>
      </p:pic>
      <p:sp>
        <p:nvSpPr>
          <p:cNvPr id="16" name="对角圆角矩形 15"/>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 name="文本框 1"/>
          <p:cNvSpPr txBox="1"/>
          <p:nvPr/>
        </p:nvSpPr>
        <p:spPr>
          <a:xfrm>
            <a:off x="598170" y="1705610"/>
            <a:ext cx="7920990" cy="2011045"/>
          </a:xfrm>
          <a:prstGeom prst="rect">
            <a:avLst/>
          </a:prstGeom>
          <a:noFill/>
        </p:spPr>
        <p:txBody>
          <a:bodyPr wrap="square" rtlCol="0" anchor="t">
            <a:spAutoFit/>
          </a:bodyPr>
          <a:lstStyle/>
          <a:p>
            <a:pPr>
              <a:lnSpc>
                <a:spcPct val="130000"/>
              </a:lnSpc>
            </a:pPr>
            <a:r>
              <a:rPr lang="en-US" altLang="zh-CN" sz="3200">
                <a:latin typeface="楷体" panose="02010609060101010101" pitchFamily="49" charset="-122"/>
                <a:ea typeface="楷体" panose="02010609060101010101" pitchFamily="49" charset="-122"/>
              </a:rPr>
              <a:t>    </a:t>
            </a:r>
            <a:r>
              <a:rPr lang="zh-CN" altLang="en-US" sz="3200">
                <a:latin typeface="楷体" panose="02010609060101010101" pitchFamily="49" charset="-122"/>
                <a:ea typeface="楷体" panose="02010609060101010101" pitchFamily="49" charset="-122"/>
              </a:rPr>
              <a:t>我自然能够猜得出他们是对谁扬起双臂来：他们也有他们的妈妈，就像我有我自己的妈妈一样。</a:t>
            </a:r>
            <a:endParaRPr lang="zh-CN" altLang="en-US" sz="3200">
              <a:latin typeface="楷体" panose="02010609060101010101" pitchFamily="49" charset="-122"/>
              <a:ea typeface="楷体" panose="02010609060101010101" pitchFamily="49" charset="-122"/>
            </a:endParaRPr>
          </a:p>
        </p:txBody>
      </p:sp>
      <p:sp>
        <p:nvSpPr>
          <p:cNvPr id="11" name="文本框 10"/>
          <p:cNvSpPr txBox="1"/>
          <p:nvPr/>
        </p:nvSpPr>
        <p:spPr>
          <a:xfrm>
            <a:off x="852170" y="4480560"/>
            <a:ext cx="2597150" cy="1076325"/>
          </a:xfrm>
          <a:prstGeom prst="rect">
            <a:avLst/>
          </a:prstGeom>
          <a:noFill/>
        </p:spPr>
        <p:txBody>
          <a:bodyPr wrap="square" rtlCol="0">
            <a:spAutoFit/>
          </a:bodyPr>
          <a:lstStyle/>
          <a:p>
            <a:pPr algn="ctr"/>
            <a:r>
              <a:rPr lang="zh-CN" altLang="en-US" sz="3200">
                <a:solidFill>
                  <a:srgbClr val="FF0000"/>
                </a:solidFill>
              </a:rPr>
              <a:t>急着</a:t>
            </a:r>
            <a:endParaRPr lang="zh-CN" altLang="en-US" sz="3200">
              <a:solidFill>
                <a:srgbClr val="FF0000"/>
              </a:solidFill>
            </a:endParaRPr>
          </a:p>
          <a:p>
            <a:pPr algn="ctr"/>
            <a:r>
              <a:rPr lang="zh-CN" altLang="en-US" sz="3200">
                <a:solidFill>
                  <a:srgbClr val="FF0000"/>
                </a:solidFill>
              </a:rPr>
              <a:t>急急忙忙</a:t>
            </a:r>
            <a:endParaRPr lang="zh-CN" altLang="en-US" sz="3200">
              <a:solidFill>
                <a:srgbClr val="FF0000"/>
              </a:solidFill>
            </a:endParaRPr>
          </a:p>
        </p:txBody>
      </p:sp>
      <p:cxnSp>
        <p:nvCxnSpPr>
          <p:cNvPr id="12" name="直接箭头连接符 11"/>
          <p:cNvCxnSpPr/>
          <p:nvPr/>
        </p:nvCxnSpPr>
        <p:spPr>
          <a:xfrm>
            <a:off x="3023870" y="5236845"/>
            <a:ext cx="2413635" cy="4445"/>
          </a:xfrm>
          <a:prstGeom prst="straightConnector1">
            <a:avLst/>
          </a:prstGeom>
          <a:ln w="38100" cap="rnd" cmpd="sng">
            <a:gradFill flip="none" rotWithShape="1">
              <a:gsLst>
                <a:gs pos="0">
                  <a:srgbClr val="A603AB"/>
                </a:gs>
                <a:gs pos="0">
                  <a:srgbClr val="0819FB"/>
                </a:gs>
                <a:gs pos="0">
                  <a:srgbClr val="1A8D48"/>
                </a:gs>
                <a:gs pos="100000">
                  <a:srgbClr val="FFFF00"/>
                </a:gs>
                <a:gs pos="100000">
                  <a:srgbClr val="EE3F17"/>
                </a:gs>
                <a:gs pos="100000">
                  <a:srgbClr val="E81766"/>
                </a:gs>
                <a:gs pos="100000">
                  <a:srgbClr val="A603AB"/>
                </a:gs>
              </a:gsLst>
              <a:path path="circle">
                <a:fillToRect l="100000" t="100000"/>
              </a:path>
              <a:tileRect r="-100000" b="-100000"/>
            </a:gradFill>
            <a:prstDash val="solid"/>
            <a:round/>
            <a:headEnd type="none" w="sm" len="sm"/>
            <a:tailEnd type="arrow"/>
          </a:ln>
        </p:spPr>
        <p:style>
          <a:lnRef idx="1">
            <a:schemeClr val="accent3"/>
          </a:lnRef>
          <a:fillRef idx="0">
            <a:schemeClr val="accent3"/>
          </a:fillRef>
          <a:effectRef idx="0">
            <a:schemeClr val="accent3"/>
          </a:effectRef>
          <a:fontRef idx="minor">
            <a:schemeClr val="tx1"/>
          </a:fontRef>
        </p:style>
      </p:cxnSp>
      <p:sp>
        <p:nvSpPr>
          <p:cNvPr id="14" name="文本框 13"/>
          <p:cNvSpPr txBox="1"/>
          <p:nvPr/>
        </p:nvSpPr>
        <p:spPr>
          <a:xfrm>
            <a:off x="5678170" y="4904105"/>
            <a:ext cx="1090295" cy="583565"/>
          </a:xfrm>
          <a:prstGeom prst="rect">
            <a:avLst/>
          </a:prstGeom>
          <a:noFill/>
        </p:spPr>
        <p:txBody>
          <a:bodyPr wrap="square" rtlCol="0">
            <a:spAutoFit/>
          </a:bodyPr>
          <a:lstStyle/>
          <a:p>
            <a:r>
              <a:rPr lang="zh-CN" altLang="en-US" sz="3200">
                <a:solidFill>
                  <a:srgbClr val="FF0000"/>
                </a:solidFill>
              </a:rPr>
              <a:t>回家</a:t>
            </a:r>
            <a:endParaRPr lang="zh-CN" altLang="en-US" sz="3200">
              <a:solidFill>
                <a:srgbClr val="FF0000"/>
              </a:solidFill>
            </a:endParaRPr>
          </a:p>
        </p:txBody>
      </p:sp>
      <p:sp>
        <p:nvSpPr>
          <p:cNvPr id="3" name="矩形 2"/>
          <p:cNvSpPr/>
          <p:nvPr/>
        </p:nvSpPr>
        <p:spPr>
          <a:xfrm>
            <a:off x="6768465" y="1852930"/>
            <a:ext cx="1750695"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87520" y="2459355"/>
            <a:ext cx="808990" cy="504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云形 7"/>
          <p:cNvSpPr/>
          <p:nvPr/>
        </p:nvSpPr>
        <p:spPr>
          <a:xfrm>
            <a:off x="5437505" y="3071495"/>
            <a:ext cx="3526790" cy="1586865"/>
          </a:xfrm>
          <a:prstGeom prst="cloud">
            <a:avLst/>
          </a:prstGeom>
          <a:solidFill>
            <a:schemeClr val="accent2">
              <a:lumMod val="20000"/>
              <a:lumOff val="80000"/>
            </a:schemeClr>
          </a:solidFill>
          <a:ln w="12700" cap="rnd" cmpd="sng">
            <a:no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50"/>
                </a:solidFill>
                <a:latin typeface="黑体" panose="02010609060101010101" pitchFamily="49" charset="-122"/>
                <a:ea typeface="黑体" panose="02010609060101010101" pitchFamily="49" charset="-122"/>
              </a:rPr>
              <a:t>花儿像孩子</a:t>
            </a:r>
            <a:endParaRPr lang="zh-CN" altLang="en-US" sz="3200" dirty="0">
              <a:solidFill>
                <a:srgbClr val="00B050"/>
              </a:solidFill>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from="(-#ppt_w/2)" to="(#ppt_x)" calcmode="lin" valueType="num">
                                      <p:cBhvr>
                                        <p:cTn id="15" dur="600" fill="hold">
                                          <p:stCondLst>
                                            <p:cond delay="0"/>
                                          </p:stCondLst>
                                        </p:cTn>
                                        <p:tgtEl>
                                          <p:spTgt spid="6"/>
                                        </p:tgtEl>
                                        <p:attrNameLst>
                                          <p:attrName>ppt_x</p:attrName>
                                        </p:attrNameLst>
                                      </p:cBhvr>
                                    </p:anim>
                                    <p:anim from="0" to="-1.0" calcmode="lin" valueType="num">
                                      <p:cBhvr>
                                        <p:cTn id="16" dur="200" decel="50000" autoRev="1" fill="hold">
                                          <p:stCondLst>
                                            <p:cond delay="600"/>
                                          </p:stCondLst>
                                        </p:cTn>
                                        <p:tgtEl>
                                          <p:spTgt spid="6"/>
                                        </p:tgtEl>
                                        <p:attrNameLst>
                                          <p:attrName>xshear</p:attrName>
                                        </p:attrNameLst>
                                      </p:cBhvr>
                                    </p:anim>
                                    <p:animScale>
                                      <p:cBhvr>
                                        <p:cTn id="17" dur="200" decel="100000" autoRev="1" fill="hold">
                                          <p:stCondLst>
                                            <p:cond delay="600"/>
                                          </p:stCondLst>
                                        </p:cTn>
                                        <p:tgtEl>
                                          <p:spTgt spid="6"/>
                                        </p:tgtEl>
                                      </p:cBhvr>
                                      <p:from x="100000" y="100000"/>
                                      <p:to x="80000" y="100000"/>
                                    </p:animScale>
                                    <p:anim by="(#ppt_h/3+#ppt_w*0.1)" calcmode="lin" valueType="num">
                                      <p:cBhvr additive="sum">
                                        <p:cTn id="18" dur="200" decel="100000" autoRev="1" fill="hold">
                                          <p:stCondLst>
                                            <p:cond delay="600"/>
                                          </p:stCondLst>
                                        </p:cTn>
                                        <p:tgtEl>
                                          <p:spTgt spid="6"/>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3" grpId="0" bldLvl="0" animBg="1"/>
      <p:bldP spid="6" grpId="0" bldLvl="0" animBg="1"/>
      <p:bldP spid="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7" name="TextBox 16"/>
          <p:cNvSpPr txBox="1"/>
          <p:nvPr/>
        </p:nvSpPr>
        <p:spPr>
          <a:xfrm>
            <a:off x="3347864" y="1116033"/>
            <a:ext cx="995680" cy="583565"/>
          </a:xfrm>
          <a:prstGeom prst="rect">
            <a:avLst/>
          </a:prstGeom>
          <a:noFill/>
        </p:spPr>
        <p:txBody>
          <a:bodyPr wrap="none" rtlCol="0">
            <a:spAutoFit/>
          </a:bodyPr>
          <a:lstStyle/>
          <a:p>
            <a:r>
              <a:rPr lang="zh-CN" altLang="en-US" sz="3200" dirty="0">
                <a:solidFill>
                  <a:srgbClr val="FF0000"/>
                </a:solidFill>
                <a:latin typeface="楷体" panose="02010609060101010101" pitchFamily="49" charset="-122"/>
                <a:ea typeface="楷体" panose="02010609060101010101" pitchFamily="49" charset="-122"/>
              </a:rPr>
              <a:t>拟人</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8" name="TextBox 17"/>
          <p:cNvSpPr txBox="1"/>
          <p:nvPr/>
        </p:nvSpPr>
        <p:spPr>
          <a:xfrm>
            <a:off x="1470647" y="2098591"/>
            <a:ext cx="7151688" cy="1568450"/>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拟人，就是将本来不具备人动作和感情的事物变成和人一样具有动作和感情的样子。</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9" name="TextBox 18"/>
          <p:cNvSpPr txBox="1"/>
          <p:nvPr/>
        </p:nvSpPr>
        <p:spPr>
          <a:xfrm>
            <a:off x="347916" y="2052137"/>
            <a:ext cx="1415772" cy="584775"/>
          </a:xfrm>
          <a:prstGeom prst="rect">
            <a:avLst/>
          </a:prstGeom>
          <a:noFill/>
        </p:spPr>
        <p:txBody>
          <a:bodyPr wrap="none" rtlCol="0">
            <a:spAutoFit/>
          </a:bodyPr>
          <a:lstStyle/>
          <a:p>
            <a:r>
              <a:rPr lang="zh-CN" altLang="en-US" sz="3200" dirty="0">
                <a:latin typeface="楷体" panose="02010609060101010101" pitchFamily="49" charset="-122"/>
                <a:ea typeface="楷体" panose="02010609060101010101" pitchFamily="49" charset="-122"/>
              </a:rPr>
              <a:t>含义：</a:t>
            </a:r>
            <a:endParaRPr lang="zh-CN" altLang="en-US" sz="3200" dirty="0">
              <a:latin typeface="楷体" panose="02010609060101010101" pitchFamily="49" charset="-122"/>
              <a:ea typeface="楷体" panose="02010609060101010101" pitchFamily="49" charset="-122"/>
            </a:endParaRPr>
          </a:p>
        </p:txBody>
      </p:sp>
      <p:sp>
        <p:nvSpPr>
          <p:cNvPr id="21" name="TextBox 20"/>
          <p:cNvSpPr txBox="1"/>
          <p:nvPr/>
        </p:nvSpPr>
        <p:spPr>
          <a:xfrm>
            <a:off x="1470576" y="4089489"/>
            <a:ext cx="7151688" cy="1568450"/>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sym typeface="+mn-ea"/>
              </a:rPr>
              <a:t>作者写花儿在学校上学，下雨了便放假，投入妈妈的怀抱，都是拟人。让我们读起来感觉十分生动有趣。</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3" name="TextBox 22"/>
          <p:cNvSpPr txBox="1"/>
          <p:nvPr/>
        </p:nvSpPr>
        <p:spPr>
          <a:xfrm>
            <a:off x="348040" y="4089202"/>
            <a:ext cx="1415772" cy="584775"/>
          </a:xfrm>
          <a:prstGeom prst="rect">
            <a:avLst/>
          </a:prstGeom>
          <a:noFill/>
        </p:spPr>
        <p:txBody>
          <a:bodyPr wrap="none" rtlCol="0">
            <a:spAutoFit/>
          </a:bodyPr>
          <a:lstStyle/>
          <a:p>
            <a:r>
              <a:rPr lang="zh-CN" altLang="en-US" sz="3200" dirty="0">
                <a:latin typeface="楷体" panose="02010609060101010101" pitchFamily="49" charset="-122"/>
                <a:ea typeface="楷体" panose="02010609060101010101" pitchFamily="49" charset="-122"/>
              </a:rPr>
              <a:t>运用：</a:t>
            </a:r>
            <a:endParaRPr lang="zh-CN" altLang="en-US" sz="3200" dirty="0">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5"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20" name="对角圆角矩形 19"/>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写作手法</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1"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0" name="Rectangle 3"/>
          <p:cNvSpPr>
            <a:spLocks noChangeArrowheads="1"/>
          </p:cNvSpPr>
          <p:nvPr/>
        </p:nvSpPr>
        <p:spPr bwMode="auto">
          <a:xfrm>
            <a:off x="757679" y="3080930"/>
            <a:ext cx="675005" cy="1717040"/>
          </a:xfrm>
          <a:prstGeom prst="rect">
            <a:avLst/>
          </a:prstGeom>
          <a:noFill/>
          <a:ln w="9525">
            <a:noFill/>
            <a:miter lim="800000"/>
          </a:ln>
        </p:spPr>
        <p:txBody>
          <a:bodyPr vert="eaVert" wrap="none">
            <a:spAutoFit/>
          </a:bodyPr>
          <a:lstStyle/>
          <a:p>
            <a:pPr algn="l"/>
            <a:r>
              <a:rPr lang="zh-CN" altLang="en-US" sz="3200" dirty="0">
                <a:solidFill>
                  <a:srgbClr val="FF0000"/>
                </a:solidFill>
                <a:latin typeface="楷体" panose="02010609060101010101" pitchFamily="49" charset="-122"/>
                <a:ea typeface="楷体" panose="02010609060101010101" pitchFamily="49" charset="-122"/>
              </a:rPr>
              <a:t>花的学校</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2" name="Rectangle 5"/>
          <p:cNvSpPr>
            <a:spLocks noChangeArrowheads="1"/>
          </p:cNvSpPr>
          <p:nvPr/>
        </p:nvSpPr>
        <p:spPr bwMode="auto">
          <a:xfrm>
            <a:off x="1648460" y="1988820"/>
            <a:ext cx="5461635" cy="829945"/>
          </a:xfrm>
          <a:prstGeom prst="rect">
            <a:avLst/>
          </a:prstGeom>
          <a:noFill/>
          <a:ln w="9525">
            <a:noFill/>
            <a:miter lim="800000"/>
          </a:ln>
        </p:spPr>
        <p:txBody>
          <a:bodyPr wrap="square">
            <a:spAutoFit/>
          </a:bodyPr>
          <a:lstStyle/>
          <a:p>
            <a:pPr>
              <a:lnSpc>
                <a:spcPct val="150000"/>
              </a:lnSpc>
            </a:pPr>
            <a:r>
              <a:rPr lang="zh-CN" altLang="en-US" sz="3200" dirty="0">
                <a:solidFill>
                  <a:srgbClr val="FF0000"/>
                </a:solidFill>
                <a:latin typeface="楷体" panose="02010609060101010101" pitchFamily="49" charset="-122"/>
                <a:ea typeface="楷体" panose="02010609060101010101" pitchFamily="49" charset="-122"/>
              </a:rPr>
              <a:t>在绿草地上跳着狂欢的舞蹈</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3" name="左大括号 42"/>
          <p:cNvSpPr/>
          <p:nvPr/>
        </p:nvSpPr>
        <p:spPr>
          <a:xfrm>
            <a:off x="1432853" y="1988840"/>
            <a:ext cx="216024" cy="3240360"/>
          </a:xfrm>
          <a:prstGeom prst="leftBrace">
            <a:avLst/>
          </a:prstGeom>
          <a:noFill/>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0000"/>
              </a:solidFill>
            </a:endParaRPr>
          </a:p>
        </p:txBody>
      </p:sp>
      <p:sp>
        <p:nvSpPr>
          <p:cNvPr id="45" name="Rectangle 5"/>
          <p:cNvSpPr>
            <a:spLocks noChangeArrowheads="1"/>
          </p:cNvSpPr>
          <p:nvPr/>
        </p:nvSpPr>
        <p:spPr bwMode="auto">
          <a:xfrm>
            <a:off x="1289050" y="3194050"/>
            <a:ext cx="5193665" cy="829945"/>
          </a:xfrm>
          <a:prstGeom prst="rect">
            <a:avLst/>
          </a:prstGeom>
          <a:noFill/>
          <a:ln w="9525">
            <a:noFill/>
            <a:miter lim="800000"/>
          </a:ln>
        </p:spPr>
        <p:txBody>
          <a:bodyPr wrap="square">
            <a:spAutoFit/>
          </a:bodyPr>
          <a:lstStyle/>
          <a:p>
            <a:pPr>
              <a:lnSpc>
                <a:spcPct val="150000"/>
              </a:lnSpc>
            </a:pPr>
            <a:r>
              <a:rPr lang="zh-CN" altLang="en-US" sz="3200" dirty="0">
                <a:solidFill>
                  <a:srgbClr val="FF0000"/>
                </a:solidFill>
                <a:latin typeface="楷体" panose="02010609060101010101" pitchFamily="49" charset="-122"/>
                <a:ea typeface="楷体" panose="02010609060101010101" pitchFamily="49" charset="-122"/>
              </a:rPr>
              <a:t>　在地下学校关了门做功课　</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6" name="Rectangle 5"/>
          <p:cNvSpPr>
            <a:spLocks noChangeArrowheads="1"/>
          </p:cNvSpPr>
          <p:nvPr/>
        </p:nvSpPr>
        <p:spPr bwMode="auto">
          <a:xfrm>
            <a:off x="1748790" y="4399280"/>
            <a:ext cx="4834255" cy="829945"/>
          </a:xfrm>
          <a:prstGeom prst="rect">
            <a:avLst/>
          </a:prstGeom>
          <a:noFill/>
          <a:ln w="9525">
            <a:noFill/>
            <a:miter lim="800000"/>
          </a:ln>
        </p:spPr>
        <p:txBody>
          <a:bodyPr wrap="square">
            <a:spAutoFit/>
          </a:bodyPr>
          <a:lstStyle/>
          <a:p>
            <a:pPr>
              <a:lnSpc>
                <a:spcPct val="150000"/>
              </a:lnSpc>
            </a:pPr>
            <a:r>
              <a:rPr lang="zh-CN" altLang="en-US" sz="3200" dirty="0">
                <a:solidFill>
                  <a:srgbClr val="FF0000"/>
                </a:solidFill>
                <a:latin typeface="楷体" panose="02010609060101010101" pitchFamily="49" charset="-122"/>
                <a:ea typeface="楷体" panose="02010609060101010101" pitchFamily="49" charset="-122"/>
              </a:rPr>
              <a:t>在地下学校关了门做功课　</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7" name="左大括号 46"/>
          <p:cNvSpPr/>
          <p:nvPr/>
        </p:nvSpPr>
        <p:spPr>
          <a:xfrm flipH="1">
            <a:off x="6482591" y="1988840"/>
            <a:ext cx="360040" cy="3240360"/>
          </a:xfrm>
          <a:prstGeom prst="leftBrace">
            <a:avLst/>
          </a:prstGeom>
          <a:noFill/>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0000"/>
              </a:solidFill>
            </a:endParaRPr>
          </a:p>
        </p:txBody>
      </p:sp>
      <p:sp>
        <p:nvSpPr>
          <p:cNvPr id="48" name="Rectangle 5"/>
          <p:cNvSpPr>
            <a:spLocks noChangeArrowheads="1"/>
          </p:cNvSpPr>
          <p:nvPr/>
        </p:nvSpPr>
        <p:spPr bwMode="auto">
          <a:xfrm>
            <a:off x="7184390" y="3194050"/>
            <a:ext cx="1708785" cy="829945"/>
          </a:xfrm>
          <a:prstGeom prst="rect">
            <a:avLst/>
          </a:prstGeom>
          <a:noFill/>
          <a:ln w="9525">
            <a:noFill/>
            <a:miter lim="800000"/>
          </a:ln>
        </p:spPr>
        <p:txBody>
          <a:bodyPr wrap="square">
            <a:spAutoFit/>
          </a:bodyPr>
          <a:lstStyle/>
          <a:p>
            <a:pPr>
              <a:lnSpc>
                <a:spcPct val="150000"/>
              </a:lnSpc>
            </a:pPr>
            <a:r>
              <a:rPr lang="zh-CN" altLang="en-US" sz="3200" dirty="0">
                <a:solidFill>
                  <a:srgbClr val="FF0000"/>
                </a:solidFill>
                <a:latin typeface="楷体" panose="02010609060101010101" pitchFamily="49" charset="-122"/>
                <a:ea typeface="楷体" panose="02010609060101010101" pitchFamily="49" charset="-122"/>
              </a:rPr>
              <a:t>真可爱</a:t>
            </a:r>
            <a:endParaRPr lang="zh-CN" altLang="en-US" sz="3200" dirty="0">
              <a:solidFill>
                <a:srgbClr val="FF0000"/>
              </a:solidFill>
              <a:latin typeface="楷体" panose="02010609060101010101" pitchFamily="49" charset="-122"/>
              <a:ea typeface="楷体" panose="02010609060101010101" pitchFamily="49" charset="-122"/>
            </a:endParaRPr>
          </a:p>
        </p:txBody>
      </p:sp>
      <p:pic>
        <p:nvPicPr>
          <p:cNvPr id="16"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7"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8"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21" name="对角圆角矩形 20"/>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板书设计</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500"/>
                                        <p:tgtEl>
                                          <p:spTgt spid="4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utoUpdateAnimBg="0"/>
      <p:bldP spid="42" grpId="0"/>
      <p:bldP spid="43" grpId="0" bldLvl="0" animBg="1"/>
      <p:bldP spid="45" grpId="0"/>
      <p:bldP spid="46" grpId="0"/>
      <p:bldP spid="47" grpId="0" bldLvl="0" animBg="1"/>
      <p:bldP spid="4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Rectangle 5"/>
          <p:cNvSpPr>
            <a:spLocks noChangeArrowheads="1"/>
          </p:cNvSpPr>
          <p:nvPr/>
        </p:nvSpPr>
        <p:spPr bwMode="auto">
          <a:xfrm>
            <a:off x="834390" y="2176780"/>
            <a:ext cx="7338060" cy="1445260"/>
          </a:xfrm>
          <a:prstGeom prst="rect">
            <a:avLst/>
          </a:prstGeom>
          <a:noFill/>
          <a:ln w="9525">
            <a:noFill/>
            <a:miter lim="800000"/>
          </a:ln>
        </p:spPr>
        <p:txBody>
          <a:bodyPr wrap="square">
            <a:spAutoFit/>
          </a:bodyPr>
          <a:lstStyle/>
          <a:p>
            <a:pPr>
              <a:lnSpc>
                <a:spcPct val="110000"/>
              </a:lnSpc>
            </a:pPr>
            <a:r>
              <a:rPr lang="en-US" altLang="zh-CN" sz="4000" dirty="0">
                <a:solidFill>
                  <a:srgbClr val="FF0000"/>
                </a:solidFill>
                <a:latin typeface="楷体" panose="02010609060101010101" pitchFamily="49" charset="-122"/>
                <a:ea typeface="楷体" panose="02010609060101010101" pitchFamily="49" charset="-122"/>
              </a:rPr>
              <a:t>    </a:t>
            </a:r>
            <a:r>
              <a:rPr lang="zh-CN" altLang="en-US" sz="4000" dirty="0">
                <a:solidFill>
                  <a:srgbClr val="FF0000"/>
                </a:solidFill>
                <a:latin typeface="楷体" panose="02010609060101010101" pitchFamily="49" charset="-122"/>
                <a:ea typeface="楷体" panose="02010609060101010101" pitchFamily="49" charset="-122"/>
              </a:rPr>
              <a:t>作者笔下的花儿真可爱，我们一起来看看吧！</a:t>
            </a:r>
            <a:endParaRPr lang="zh-CN" altLang="en-US" sz="4000" dirty="0">
              <a:solidFill>
                <a:srgbClr val="FF0000"/>
              </a:solidFill>
              <a:latin typeface="楷体" panose="02010609060101010101" pitchFamily="49" charset="-122"/>
              <a:ea typeface="楷体" panose="02010609060101010101" pitchFamily="49" charset="-122"/>
            </a:endParaRPr>
          </a:p>
        </p:txBody>
      </p:sp>
      <p:pic>
        <p:nvPicPr>
          <p:cNvPr id="15" name="图片 14"/>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6" name="图片 15"/>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7"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8"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1" name="对角圆角矩形 10"/>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拓展延伸</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6" name="图片 15"/>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7"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8"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1" name="对角圆角矩形 10"/>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拓展延伸</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6"/>
          <a:stretch>
            <a:fillRect/>
          </a:stretch>
        </p:blipFill>
        <p:spPr>
          <a:xfrm>
            <a:off x="1438275" y="1560830"/>
            <a:ext cx="6266815" cy="4190365"/>
          </a:xfrm>
          <a:prstGeom prst="rect">
            <a:avLst/>
          </a:prstGeom>
        </p:spPr>
      </p:pic>
    </p:spTree>
  </p:cSld>
  <p:clrMapOvr>
    <a:masterClrMapping/>
  </p:clrMapOvr>
  <p:transition spd="slow">
    <p:cove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6" name="图片 15"/>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7"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8"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1" name="对角圆角矩形 10"/>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拓展延伸</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6"/>
          <a:stretch>
            <a:fillRect/>
          </a:stretch>
        </p:blipFill>
        <p:spPr>
          <a:xfrm>
            <a:off x="1471930" y="1513840"/>
            <a:ext cx="6570980" cy="4364990"/>
          </a:xfrm>
          <a:prstGeom prst="rect">
            <a:avLst/>
          </a:prstGeom>
        </p:spPr>
      </p:pic>
    </p:spTree>
  </p:cSld>
  <p:clrMapOvr>
    <a:masterClrMapping/>
  </p:clrMapOvr>
  <p:transition spd="slow">
    <p:cover/>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1" name="图片 20"/>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2"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40" name="TextBox 39"/>
          <p:cNvSpPr txBox="1"/>
          <p:nvPr/>
        </p:nvSpPr>
        <p:spPr>
          <a:xfrm>
            <a:off x="1885315" y="3137535"/>
            <a:ext cx="608330"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棠</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1" name="TextBox 40"/>
          <p:cNvSpPr txBox="1"/>
          <p:nvPr/>
        </p:nvSpPr>
        <p:spPr>
          <a:xfrm>
            <a:off x="4595495" y="3136900"/>
            <a:ext cx="749300" cy="583565"/>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rPr>
              <a:t>裳</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9" name="对角圆角矩形 18"/>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课堂演练</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 name="矩形 1"/>
          <p:cNvSpPr/>
          <p:nvPr/>
        </p:nvSpPr>
        <p:spPr>
          <a:xfrm>
            <a:off x="795655" y="1660525"/>
            <a:ext cx="7745095" cy="3537585"/>
          </a:xfrm>
          <a:prstGeom prst="rect">
            <a:avLst/>
          </a:prstGeom>
        </p:spPr>
        <p:txBody>
          <a:bodyPr wrap="square">
            <a:spAutoFit/>
            <a:scene3d>
              <a:camera prst="orthographicFront"/>
              <a:lightRig rig="threePt" dir="t"/>
            </a:scene3d>
          </a:bodyPr>
          <a:lstStyle/>
          <a:p>
            <a:pPr>
              <a:lnSpc>
                <a:spcPct val="140000"/>
              </a:lnSpc>
            </a:pPr>
            <a:r>
              <a:rPr lang="en-US" altLang="zh-CN" sz="3200" dirty="0">
                <a:solidFill>
                  <a:schemeClr val="tx1"/>
                </a:solidFill>
                <a:effectLst/>
                <a:latin typeface="楷体" panose="02010609060101010101" pitchFamily="49" charset="-122"/>
                <a:ea typeface="楷体" panose="02010609060101010101" pitchFamily="49" charset="-122"/>
              </a:rPr>
              <a:t>1.</a:t>
            </a:r>
            <a:r>
              <a:rPr lang="zh-CN" altLang="en-US" sz="3200" dirty="0">
                <a:solidFill>
                  <a:schemeClr val="tx1"/>
                </a:solidFill>
                <a:effectLst/>
                <a:latin typeface="楷体" panose="02010609060101010101" pitchFamily="49" charset="-122"/>
                <a:ea typeface="楷体" panose="02010609060101010101" pitchFamily="49" charset="-122"/>
              </a:rPr>
              <a:t>选字填空。</a:t>
            </a:r>
            <a:endParaRPr lang="zh-CN" altLang="en-US" sz="3200" dirty="0">
              <a:solidFill>
                <a:schemeClr val="tx1"/>
              </a:solidFill>
              <a:effectLst/>
              <a:latin typeface="楷体" panose="02010609060101010101" pitchFamily="49" charset="-122"/>
              <a:ea typeface="楷体" panose="02010609060101010101" pitchFamily="49" charset="-122"/>
            </a:endParaRPr>
          </a:p>
          <a:p>
            <a:pPr algn="ctr">
              <a:lnSpc>
                <a:spcPct val="140000"/>
              </a:lnSpc>
            </a:pPr>
            <a:r>
              <a:rPr lang="zh-CN" altLang="en-US" sz="3200" dirty="0">
                <a:solidFill>
                  <a:schemeClr val="tx1"/>
                </a:solidFill>
                <a:effectLst/>
                <a:latin typeface="楷体" panose="02010609060101010101" pitchFamily="49" charset="-122"/>
                <a:ea typeface="楷体" panose="02010609060101010101" pitchFamily="49" charset="-122"/>
              </a:rPr>
              <a:t>裳  棠</a:t>
            </a:r>
            <a:endParaRPr lang="zh-CN" altLang="en-US" sz="3200" dirty="0">
              <a:solidFill>
                <a:schemeClr val="tx1"/>
              </a:solidFill>
              <a:effectLst/>
              <a:latin typeface="楷体" panose="02010609060101010101" pitchFamily="49" charset="-122"/>
              <a:ea typeface="楷体" panose="02010609060101010101" pitchFamily="49" charset="-122"/>
            </a:endParaRPr>
          </a:p>
          <a:p>
            <a:pPr>
              <a:lnSpc>
                <a:spcPct val="140000"/>
              </a:lnSpc>
            </a:pPr>
            <a:r>
              <a:rPr lang="zh-CN" altLang="en-US" sz="3200" dirty="0">
                <a:solidFill>
                  <a:schemeClr val="tx1"/>
                </a:solidFill>
                <a:effectLst/>
                <a:latin typeface="楷体" panose="02010609060101010101" pitchFamily="49" charset="-122"/>
                <a:ea typeface="楷体" panose="02010609060101010101" pitchFamily="49" charset="-122"/>
              </a:rPr>
              <a:t>海（     ）   衣（    ）</a:t>
            </a:r>
            <a:endParaRPr lang="zh-CN" altLang="en-US" sz="3200" dirty="0">
              <a:solidFill>
                <a:schemeClr val="tx1"/>
              </a:solidFill>
              <a:effectLst/>
              <a:latin typeface="楷体" panose="02010609060101010101" pitchFamily="49" charset="-122"/>
              <a:ea typeface="楷体" panose="02010609060101010101" pitchFamily="49" charset="-122"/>
            </a:endParaRPr>
          </a:p>
          <a:p>
            <a:pPr algn="ctr">
              <a:lnSpc>
                <a:spcPct val="140000"/>
              </a:lnSpc>
            </a:pPr>
            <a:r>
              <a:rPr lang="en-US" altLang="zh-CN" sz="3200" dirty="0">
                <a:solidFill>
                  <a:schemeClr val="tx1"/>
                </a:solidFill>
                <a:effectLst/>
                <a:latin typeface="楷体" panose="02010609060101010101" pitchFamily="49" charset="-122"/>
                <a:ea typeface="楷体" panose="02010609060101010101" pitchFamily="49" charset="-122"/>
              </a:rPr>
              <a:t> </a:t>
            </a:r>
            <a:r>
              <a:rPr lang="zh-CN" altLang="en-US" sz="3200" dirty="0">
                <a:solidFill>
                  <a:schemeClr val="tx1"/>
                </a:solidFill>
                <a:effectLst/>
                <a:latin typeface="楷体" panose="02010609060101010101" pitchFamily="49" charset="-122"/>
                <a:ea typeface="楷体" panose="02010609060101010101" pitchFamily="49" charset="-122"/>
              </a:rPr>
              <a:t>湿   碰</a:t>
            </a:r>
            <a:endParaRPr lang="zh-CN" altLang="en-US" sz="3200" dirty="0">
              <a:solidFill>
                <a:schemeClr val="tx1"/>
              </a:solidFill>
              <a:effectLst/>
              <a:latin typeface="楷体" panose="02010609060101010101" pitchFamily="49" charset="-122"/>
              <a:ea typeface="楷体" panose="02010609060101010101" pitchFamily="49" charset="-122"/>
            </a:endParaRPr>
          </a:p>
          <a:p>
            <a:pPr>
              <a:lnSpc>
                <a:spcPct val="140000"/>
              </a:lnSpc>
            </a:pPr>
            <a:r>
              <a:rPr lang="zh-CN" altLang="en-US" sz="3200" dirty="0">
                <a:solidFill>
                  <a:schemeClr val="tx1"/>
                </a:solidFill>
                <a:effectLst/>
                <a:latin typeface="楷体" panose="02010609060101010101" pitchFamily="49" charset="-122"/>
                <a:ea typeface="楷体" panose="02010609060101010101" pitchFamily="49" charset="-122"/>
              </a:rPr>
              <a:t>（    ）撞    （    ）润    潮（   ）</a:t>
            </a:r>
            <a:endParaRPr lang="zh-CN" altLang="en-US" sz="3200" dirty="0">
              <a:solidFill>
                <a:schemeClr val="tx1"/>
              </a:solidFill>
              <a:effectLst/>
              <a:latin typeface="楷体" panose="02010609060101010101" pitchFamily="49" charset="-122"/>
              <a:ea typeface="楷体" panose="02010609060101010101" pitchFamily="49" charset="-122"/>
            </a:endParaRPr>
          </a:p>
        </p:txBody>
      </p:sp>
      <p:sp>
        <p:nvSpPr>
          <p:cNvPr id="3" name="矩形 2"/>
          <p:cNvSpPr/>
          <p:nvPr/>
        </p:nvSpPr>
        <p:spPr>
          <a:xfrm>
            <a:off x="1376730" y="4524698"/>
            <a:ext cx="589280" cy="583565"/>
          </a:xfrm>
          <a:prstGeom prst="rect">
            <a:avLst/>
          </a:prstGeom>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碰</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 name="矩形 3"/>
          <p:cNvSpPr/>
          <p:nvPr/>
        </p:nvSpPr>
        <p:spPr>
          <a:xfrm>
            <a:off x="4277410" y="4524698"/>
            <a:ext cx="589280" cy="583565"/>
          </a:xfrm>
          <a:prstGeom prst="rect">
            <a:avLst/>
          </a:prstGeom>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湿</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7415580" y="4524698"/>
            <a:ext cx="589280" cy="583565"/>
          </a:xfrm>
          <a:prstGeom prst="rect">
            <a:avLst/>
          </a:prstGeom>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湿</a:t>
            </a:r>
            <a:endParaRPr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wipe(left)">
                                      <p:cBhvr>
                                        <p:cTn id="18" dur="500"/>
                                        <p:tgtEl>
                                          <p:spTgt spid="41"/>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2" grpId="0"/>
      <p:bldP spid="3" grpId="0"/>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4" name="矩形 23"/>
          <p:cNvSpPr/>
          <p:nvPr/>
        </p:nvSpPr>
        <p:spPr>
          <a:xfrm>
            <a:off x="353188" y="1542203"/>
            <a:ext cx="4824536" cy="4030980"/>
          </a:xfrm>
          <a:prstGeom prst="rect">
            <a:avLst/>
          </a:prstGeom>
        </p:spPr>
        <p:txBody>
          <a:bodyPr wrap="square">
            <a:spAutoFit/>
          </a:bodyPr>
          <a:lstStyle/>
          <a:p>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拉宾德拉纳特</a:t>
            </a:r>
            <a:r>
              <a:rPr lang="en-US" altLang="zh-CN" sz="3200" dirty="0">
                <a:latin typeface="楷体" panose="02010609060101010101" pitchFamily="49" charset="-122"/>
                <a:ea typeface="楷体" panose="02010609060101010101" pitchFamily="49" charset="-122"/>
              </a:rPr>
              <a:t>·</a:t>
            </a:r>
            <a:r>
              <a:rPr lang="zh-CN" altLang="zh-CN" sz="3200" dirty="0">
                <a:latin typeface="楷体" panose="02010609060101010101" pitchFamily="49" charset="-122"/>
                <a:ea typeface="楷体" panose="02010609060101010101" pitchFamily="49" charset="-122"/>
              </a:rPr>
              <a:t>泰戈尔</a:t>
            </a:r>
            <a:r>
              <a:rPr lang="zh-CN" altLang="en-US" sz="3200" dirty="0">
                <a:latin typeface="楷体" panose="02010609060101010101" pitchFamily="49" charset="-122"/>
                <a:ea typeface="楷体" panose="02010609060101010101" pitchFamily="49" charset="-122"/>
              </a:rPr>
              <a:t>：</a:t>
            </a:r>
            <a:r>
              <a:rPr lang="zh-CN" altLang="zh-CN" sz="3200" dirty="0">
                <a:latin typeface="楷体" panose="02010609060101010101" pitchFamily="49" charset="-122"/>
                <a:ea typeface="楷体" panose="02010609060101010101" pitchFamily="49" charset="-122"/>
              </a:rPr>
              <a:t>（</a:t>
            </a:r>
            <a:r>
              <a:rPr lang="en-US" altLang="zh-CN" sz="3200" dirty="0">
                <a:latin typeface="楷体" panose="02010609060101010101" pitchFamily="49" charset="-122"/>
                <a:ea typeface="楷体" panose="02010609060101010101" pitchFamily="49" charset="-122"/>
              </a:rPr>
              <a:t>1861</a:t>
            </a:r>
            <a:r>
              <a:rPr lang="zh-CN" altLang="zh-CN" sz="3200" dirty="0">
                <a:latin typeface="楷体" panose="02010609060101010101" pitchFamily="49" charset="-122"/>
                <a:ea typeface="楷体" panose="02010609060101010101" pitchFamily="49" charset="-122"/>
              </a:rPr>
              <a:t>年</a:t>
            </a:r>
            <a:r>
              <a:rPr lang="en-US" altLang="zh-CN" sz="3200" dirty="0">
                <a:latin typeface="楷体" panose="02010609060101010101" pitchFamily="49" charset="-122"/>
                <a:ea typeface="楷体" panose="02010609060101010101" pitchFamily="49" charset="-122"/>
              </a:rPr>
              <a:t>—1941</a:t>
            </a:r>
            <a:r>
              <a:rPr lang="zh-CN" altLang="zh-CN" sz="3200" dirty="0">
                <a:latin typeface="楷体" panose="02010609060101010101" pitchFamily="49" charset="-122"/>
                <a:ea typeface="楷体" panose="02010609060101010101" pitchFamily="49" charset="-122"/>
              </a:rPr>
              <a:t>年），印度诗人、文学家。在印度，在世界许多国家，泰戈尔都被尊为</a:t>
            </a:r>
            <a:r>
              <a:rPr lang="en-US" altLang="zh-CN" sz="3200" dirty="0">
                <a:latin typeface="楷体" panose="02010609060101010101" pitchFamily="49" charset="-122"/>
                <a:ea typeface="楷体" panose="02010609060101010101" pitchFamily="49" charset="-122"/>
              </a:rPr>
              <a:t>“</a:t>
            </a:r>
            <a:r>
              <a:rPr lang="zh-CN" altLang="zh-CN" sz="3200" dirty="0">
                <a:latin typeface="楷体" panose="02010609060101010101" pitchFamily="49" charset="-122"/>
                <a:ea typeface="楷体" panose="02010609060101010101" pitchFamily="49" charset="-122"/>
              </a:rPr>
              <a:t>诗圣</a:t>
            </a:r>
            <a:r>
              <a:rPr lang="en-US" altLang="zh-CN" sz="3200" dirty="0">
                <a:latin typeface="楷体" panose="02010609060101010101" pitchFamily="49" charset="-122"/>
                <a:ea typeface="楷体" panose="02010609060101010101" pitchFamily="49" charset="-122"/>
              </a:rPr>
              <a:t>”</a:t>
            </a:r>
            <a:r>
              <a:rPr lang="zh-CN" altLang="zh-CN" sz="3200" dirty="0">
                <a:latin typeface="楷体" panose="02010609060101010101" pitchFamily="49" charset="-122"/>
                <a:ea typeface="楷体" panose="02010609060101010101" pitchFamily="49" charset="-122"/>
              </a:rPr>
              <a:t>。他的代表作有《吉檀迦利》《飞鸟集》《园丁集》《新月集》等。</a:t>
            </a:r>
            <a:endParaRPr lang="zh-CN" altLang="zh-CN" sz="3200" dirty="0">
              <a:latin typeface="楷体" panose="02010609060101010101" pitchFamily="49" charset="-122"/>
              <a:ea typeface="楷体" panose="02010609060101010101" pitchFamily="49" charset="-122"/>
            </a:endParaRPr>
          </a:p>
        </p:txBody>
      </p:sp>
      <p:pic>
        <p:nvPicPr>
          <p:cNvPr id="10" name="图片 9"/>
          <p:cNvPicPr>
            <a:picLocks noChangeAspect="1"/>
          </p:cNvPicPr>
          <p:nvPr/>
        </p:nvPicPr>
        <p:blipFill>
          <a:blip r:embed="rId2" cstate="print"/>
          <a:srcRect r="72971"/>
          <a:stretch>
            <a:fillRect/>
          </a:stretch>
        </p:blipFill>
        <p:spPr bwMode="auto">
          <a:xfrm flipH="1">
            <a:off x="7668344" y="5902324"/>
            <a:ext cx="1624013" cy="1543050"/>
          </a:xfrm>
          <a:prstGeom prst="rect">
            <a:avLst/>
          </a:prstGeom>
          <a:noFill/>
          <a:ln w="9525">
            <a:noFill/>
            <a:miter lim="800000"/>
            <a:headEnd/>
            <a:tailEnd/>
          </a:ln>
        </p:spPr>
      </p:pic>
      <p:pic>
        <p:nvPicPr>
          <p:cNvPr id="11" name="图片 12"/>
          <p:cNvPicPr>
            <a:picLocks noChangeAspect="1"/>
          </p:cNvPicPr>
          <p:nvPr/>
        </p:nvPicPr>
        <p:blipFill>
          <a:blip r:embed="rId3" cstate="print"/>
          <a:srcRect r="72971"/>
          <a:stretch>
            <a:fillRect/>
          </a:stretch>
        </p:blipFill>
        <p:spPr bwMode="auto">
          <a:xfrm>
            <a:off x="0" y="6003041"/>
            <a:ext cx="1265237" cy="1200150"/>
          </a:xfrm>
          <a:prstGeom prst="rect">
            <a:avLst/>
          </a:prstGeom>
          <a:noFill/>
          <a:ln w="9525">
            <a:noFill/>
            <a:miter lim="800000"/>
            <a:headEnd/>
            <a:tailEnd/>
          </a:ln>
        </p:spPr>
      </p:pic>
      <p:pic>
        <p:nvPicPr>
          <p:cNvPr id="12" name="图片 7"/>
          <p:cNvPicPr>
            <a:picLocks noChangeAspect="1"/>
          </p:cNvPicPr>
          <p:nvPr/>
        </p:nvPicPr>
        <p:blipFill>
          <a:blip r:embed="rId4" cstate="print"/>
          <a:srcRect/>
          <a:stretch>
            <a:fillRect/>
          </a:stretch>
        </p:blipFill>
        <p:spPr bwMode="auto">
          <a:xfrm flipH="1">
            <a:off x="7038429" y="6372929"/>
            <a:ext cx="539750" cy="460375"/>
          </a:xfrm>
          <a:prstGeom prst="rect">
            <a:avLst/>
          </a:prstGeom>
          <a:noFill/>
          <a:ln w="9525">
            <a:noFill/>
            <a:miter lim="800000"/>
            <a:headEnd/>
            <a:tailEnd/>
          </a:ln>
        </p:spPr>
      </p:pic>
      <p:pic>
        <p:nvPicPr>
          <p:cNvPr id="13" name="图片 12"/>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5"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6"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23" name="对角圆角矩形 22"/>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资料宝袋</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2050" name="Picture 2" descr="http://a0.att.hudong.com/37/93/0130000016998012150093413216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78102" y="1194122"/>
            <a:ext cx="3509222" cy="4726345"/>
          </a:xfrm>
          <a:prstGeom prst="rect">
            <a:avLst/>
          </a:prstGeom>
          <a:noFill/>
          <a:effectLst>
            <a:reflection blurRad="6350" stA="52000" endA="300" endPos="20000" dir="5400000" sy="-100000" algn="bl" rotWithShape="0"/>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8" name="Rectangle 4"/>
          <p:cNvSpPr txBox="1">
            <a:spLocks noChangeArrowheads="1"/>
          </p:cNvSpPr>
          <p:nvPr/>
        </p:nvSpPr>
        <p:spPr bwMode="auto">
          <a:xfrm>
            <a:off x="878904" y="1476073"/>
            <a:ext cx="8229600" cy="576163"/>
          </a:xfrm>
          <a:prstGeom prst="rect">
            <a:avLst/>
          </a:prstGeom>
          <a:noFill/>
          <a:ln>
            <a:miter lim="800000"/>
          </a:ln>
        </p:spPr>
        <p:txBody>
          <a:bodyPr vert="horz" lIns="91440" tIns="45720" rIns="91440" bIns="45720" rtlCol="0">
            <a:normAutofit/>
          </a:bodyPr>
          <a:lstStyle/>
          <a:p>
            <a:pPr lvl="0" fontAlgn="auto">
              <a:lnSpc>
                <a:spcPct val="90000"/>
              </a:lnSpc>
              <a:spcBef>
                <a:spcPct val="20000"/>
              </a:spcBef>
              <a:spcAft>
                <a:spcPts val="0"/>
              </a:spcAft>
              <a:defRPr/>
            </a:pPr>
            <a:r>
              <a:rPr lang="en-US"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说一说和所给词语结构一样的词语。</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endParaRPr>
          </a:p>
        </p:txBody>
      </p:sp>
      <p:sp>
        <p:nvSpPr>
          <p:cNvPr id="19" name="矩形 18"/>
          <p:cNvSpPr/>
          <p:nvPr/>
        </p:nvSpPr>
        <p:spPr>
          <a:xfrm>
            <a:off x="971600" y="2196153"/>
            <a:ext cx="1808480" cy="2553335"/>
          </a:xfrm>
          <a:prstGeom prst="rect">
            <a:avLst/>
          </a:prstGeom>
        </p:spPr>
        <p:txBody>
          <a:bodyPr wrap="none">
            <a:spAutoFit/>
            <a:scene3d>
              <a:camera prst="orthographicFront"/>
              <a:lightRig rig="threePt" dir="t"/>
            </a:scene3d>
          </a:bodyPr>
          <a:lstStyle/>
          <a:p>
            <a:pPr algn="l"/>
            <a:r>
              <a:rPr lang="zh-CN" altLang="en-US" sz="3200"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一群一群</a:t>
            </a:r>
            <a:endParaRPr lang="zh-CN" altLang="en-US" sz="3200"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algn="l"/>
            <a:endParaRPr lang="zh-CN" altLang="en-US" sz="3200"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algn="l"/>
            <a:r>
              <a:rPr lang="zh-CN" altLang="en-US" sz="3200"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哗啦啦</a:t>
            </a:r>
            <a:endParaRPr lang="zh-CN" altLang="en-US" sz="3200"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endParaRPr>
          </a:p>
          <a:p>
            <a:pPr algn="l"/>
            <a:endParaRPr lang="zh-CN" altLang="en-US" sz="3200"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endParaRPr>
          </a:p>
          <a:p>
            <a:pPr algn="l"/>
            <a:r>
              <a:rPr lang="zh-CN" altLang="en-US" sz="3200"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急急忙忙</a:t>
            </a:r>
            <a:endParaRPr lang="zh-CN" altLang="en-US" sz="3200"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9" name="图片 28"/>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30"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31"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4" name="对角圆角矩形 13"/>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课堂演练</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4" name="矩形 3"/>
          <p:cNvSpPr/>
          <p:nvPr/>
        </p:nvSpPr>
        <p:spPr>
          <a:xfrm>
            <a:off x="3293795" y="2196153"/>
            <a:ext cx="1808480" cy="583565"/>
          </a:xfrm>
          <a:prstGeom prst="rect">
            <a:avLst/>
          </a:prstGeom>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一个一个</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5499150" y="2196153"/>
            <a:ext cx="1808480" cy="583565"/>
          </a:xfrm>
          <a:prstGeom prst="rect">
            <a:avLst/>
          </a:prstGeom>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一条一条</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3491915" y="3200723"/>
            <a:ext cx="1402080" cy="583565"/>
          </a:xfrm>
          <a:prstGeom prst="rect">
            <a:avLst/>
          </a:prstGeom>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淅沥沥</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5702350" y="3137223"/>
            <a:ext cx="1402080" cy="583565"/>
          </a:xfrm>
          <a:prstGeom prst="rect">
            <a:avLst/>
          </a:prstGeom>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黑乎乎</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3491915" y="4198308"/>
            <a:ext cx="1808480" cy="583565"/>
          </a:xfrm>
          <a:prstGeom prst="rect">
            <a:avLst/>
          </a:prstGeom>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上上下下</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5905550" y="4198308"/>
            <a:ext cx="1808480" cy="583565"/>
          </a:xfrm>
          <a:prstGeom prst="rect">
            <a:avLst/>
          </a:prstGeom>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前前后后</a:t>
            </a:r>
            <a:endParaRPr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19" grpId="0"/>
      <p:bldP spid="4" grpId="0"/>
      <p:bldP spid="5" grpId="0"/>
      <p:bldP spid="6" grpId="0"/>
      <p:bldP spid="7"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8" name="Rectangle 4"/>
          <p:cNvSpPr txBox="1">
            <a:spLocks noChangeArrowheads="1"/>
          </p:cNvSpPr>
          <p:nvPr/>
        </p:nvSpPr>
        <p:spPr bwMode="auto">
          <a:xfrm>
            <a:off x="878840" y="1476375"/>
            <a:ext cx="6864985" cy="1552575"/>
          </a:xfrm>
          <a:prstGeom prst="rect">
            <a:avLst/>
          </a:prstGeom>
          <a:noFill/>
          <a:ln>
            <a:miter lim="800000"/>
          </a:ln>
        </p:spPr>
        <p:txBody>
          <a:bodyPr vert="horz" lIns="91440" tIns="45720" rIns="91440" bIns="45720" rtlCol="0">
            <a:normAutofit/>
          </a:bodyPr>
          <a:lstStyle/>
          <a:p>
            <a:pPr lvl="0" fontAlgn="auto">
              <a:lnSpc>
                <a:spcPct val="130000"/>
              </a:lnSpc>
              <a:spcBef>
                <a:spcPct val="20000"/>
              </a:spcBef>
              <a:spcAft>
                <a:spcPts val="0"/>
              </a:spcAft>
              <a:defRPr/>
            </a:pPr>
            <a:r>
              <a:rPr lang="en-US" sz="3200" b="1" dirty="0">
                <a:latin typeface="楷体" panose="02010609060101010101" pitchFamily="49" charset="-122"/>
                <a:ea typeface="楷体" panose="02010609060101010101" pitchFamily="49" charset="-122"/>
              </a:rPr>
              <a:t>   </a:t>
            </a:r>
            <a:r>
              <a:rPr lang="en-US" sz="3200" dirty="0">
                <a:latin typeface="楷体" panose="02010609060101010101" pitchFamily="49" charset="-122"/>
                <a:ea typeface="楷体" panose="02010609060101010101" pitchFamily="49" charset="-122"/>
              </a:rPr>
              <a:t> 3.</a:t>
            </a:r>
            <a:r>
              <a:rPr lang="zh-CN" altLang="en-US" sz="3200" dirty="0">
                <a:latin typeface="楷体" panose="02010609060101010101" pitchFamily="49" charset="-122"/>
                <a:ea typeface="楷体" panose="02010609060101010101" pitchFamily="49" charset="-122"/>
              </a:rPr>
              <a:t>想一想，在花儿学校里还会发生哪些有趣的事？</a:t>
            </a:r>
            <a:endParaRPr lang="zh-CN" altLang="en-US" sz="3200" dirty="0">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9" name="图片 28"/>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30"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31"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4" name="对角圆角矩形 13"/>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课堂演练</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2" name="图片 1" descr="花朵"/>
          <p:cNvPicPr>
            <a:picLocks noChangeAspect="1"/>
          </p:cNvPicPr>
          <p:nvPr/>
        </p:nvPicPr>
        <p:blipFill>
          <a:blip r:embed="rId6"/>
          <a:stretch>
            <a:fillRect/>
          </a:stretch>
        </p:blipFill>
        <p:spPr>
          <a:xfrm>
            <a:off x="2581910" y="3129915"/>
            <a:ext cx="3636645" cy="2447925"/>
          </a:xfrm>
          <a:prstGeom prst="rect">
            <a:avLst/>
          </a:prstGeom>
        </p:spPr>
      </p:pic>
    </p:spTree>
  </p:cSld>
  <p:clrMapOvr>
    <a:masterClrMapping/>
  </p:clrMapOvr>
  <p:transition spd="slow">
    <p:cover/>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8" name="Rectangle 4"/>
          <p:cNvSpPr txBox="1">
            <a:spLocks noChangeArrowheads="1"/>
          </p:cNvSpPr>
          <p:nvPr/>
        </p:nvSpPr>
        <p:spPr bwMode="auto">
          <a:xfrm>
            <a:off x="257921" y="1804303"/>
            <a:ext cx="8374311" cy="1584176"/>
          </a:xfrm>
          <a:prstGeom prst="rect">
            <a:avLst/>
          </a:prstGeom>
          <a:noFill/>
          <a:ln>
            <a:miter lim="800000"/>
          </a:ln>
        </p:spPr>
        <p:txBody>
          <a:bodyPr vert="horz" lIns="91440" tIns="45720" rIns="91440" bIns="45720" rtlCol="0">
            <a:noAutofit/>
          </a:bodyPr>
          <a:lstStyle>
            <a:defPPr>
              <a:defRPr lang="zh-CN"/>
            </a:defPPr>
            <a:lvl1pPr lvl="0" fontAlgn="auto">
              <a:lnSpc>
                <a:spcPct val="90000"/>
              </a:lnSpc>
              <a:spcBef>
                <a:spcPct val="20000"/>
              </a:spcBef>
              <a:spcAft>
                <a:spcPts val="0"/>
              </a:spcAft>
              <a:defRPr sz="3200">
                <a:latin typeface="黑体" panose="02010609060101010101" pitchFamily="49" charset="-122"/>
                <a:ea typeface="黑体" panose="02010609060101010101" pitchFamily="49" charset="-122"/>
              </a:defRPr>
            </a:lvl1pPr>
          </a:lstStyle>
          <a:p>
            <a:pPr>
              <a:lnSpc>
                <a:spcPct val="130000"/>
              </a:lnSpc>
            </a:pPr>
            <a:r>
              <a:rPr lang="en-US" altLang="zh-CN" dirty="0">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留心观察一下身边的花朵，用一两段文字描述下来。记得用上课文中使用的方法哦！</a:t>
            </a:r>
            <a:endParaRPr lang="zh-CN" altLang="en-US" dirty="0">
              <a:latin typeface="楷体" panose="02010609060101010101" pitchFamily="49" charset="-122"/>
              <a:ea typeface="楷体" panose="02010609060101010101" pitchFamily="49" charset="-122"/>
            </a:endParaRPr>
          </a:p>
        </p:txBody>
      </p:sp>
      <p:pic>
        <p:nvPicPr>
          <p:cNvPr id="20" name="图片 1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1" name="图片 20"/>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2"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grpSp>
        <p:nvGrpSpPr>
          <p:cNvPr id="24" name="组合 23"/>
          <p:cNvGrpSpPr/>
          <p:nvPr/>
        </p:nvGrpSpPr>
        <p:grpSpPr>
          <a:xfrm>
            <a:off x="5715008" y="4357694"/>
            <a:ext cx="1327930" cy="2056092"/>
            <a:chOff x="5836357" y="4560894"/>
            <a:chExt cx="1327930" cy="2056092"/>
          </a:xfrm>
        </p:grpSpPr>
        <p:pic>
          <p:nvPicPr>
            <p:cNvPr id="25" name="图片 5"/>
            <p:cNvPicPr>
              <a:picLocks noChangeAspect="1"/>
            </p:cNvPicPr>
            <p:nvPr/>
          </p:nvPicPr>
          <p:blipFill rotWithShape="1">
            <a:blip r:embed="rId6"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6"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1571604" y="4714884"/>
            <a:ext cx="1549697" cy="1734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对角圆角矩形 15"/>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课下作业</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43" name="组合 42"/>
          <p:cNvGrpSpPr/>
          <p:nvPr/>
        </p:nvGrpSpPr>
        <p:grpSpPr>
          <a:xfrm>
            <a:off x="2974082" y="2435100"/>
            <a:ext cx="1511802" cy="1486306"/>
            <a:chOff x="-2214610" y="714356"/>
            <a:chExt cx="1785950" cy="1643868"/>
          </a:xfrm>
          <a:noFill/>
        </p:grpSpPr>
        <p:sp>
          <p:nvSpPr>
            <p:cNvPr id="44" name="矩形 43"/>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44" idx="1"/>
              <a:endCxn id="44"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099809" y="3861048"/>
            <a:ext cx="1452880" cy="706755"/>
          </a:xfrm>
          <a:prstGeom prst="rect">
            <a:avLst/>
          </a:prstGeom>
          <a:noFill/>
        </p:spPr>
        <p:txBody>
          <a:bodyPr wrap="none" rtlCol="0">
            <a:spAutoFit/>
          </a:bodyPr>
          <a:lstStyle/>
          <a:p>
            <a:pPr algn="l"/>
            <a:r>
              <a:rPr lang="en-US" altLang="zh-CN" sz="4000" dirty="0" err="1">
                <a:latin typeface="黑体" panose="02010609060101010101" pitchFamily="49" charset="-122"/>
                <a:ea typeface="黑体" panose="02010609060101010101" pitchFamily="49" charset="-122"/>
              </a:rPr>
              <a:t>kuán</a:t>
            </a:r>
            <a:r>
              <a:rPr lang="en-US" altLang="zh-CN" sz="4000" dirty="0" err="1">
                <a:latin typeface="黑体" panose="02010609060101010101" pitchFamily="49" charset="-122"/>
                <a:ea typeface="黑体" panose="02010609060101010101" pitchFamily="49" charset="-122"/>
                <a:sym typeface="+mn-ea"/>
              </a:rPr>
              <a:t>ɡ</a:t>
            </a:r>
            <a:endParaRPr lang="zh-CN" altLang="en-US" sz="4000" dirty="0">
              <a:latin typeface="黑体" panose="02010609060101010101" pitchFamily="49" charset="-122"/>
              <a:ea typeface="黑体" panose="02010609060101010101" pitchFamily="49" charset="-122"/>
            </a:endParaRPr>
          </a:p>
        </p:txBody>
      </p:sp>
      <p:grpSp>
        <p:nvGrpSpPr>
          <p:cNvPr id="31" name="组合 30"/>
          <p:cNvGrpSpPr/>
          <p:nvPr/>
        </p:nvGrpSpPr>
        <p:grpSpPr>
          <a:xfrm>
            <a:off x="1077663" y="4634146"/>
            <a:ext cx="1511802" cy="1486306"/>
            <a:chOff x="-2214610" y="714356"/>
            <a:chExt cx="1785950" cy="1643868"/>
          </a:xfrm>
          <a:noFill/>
        </p:grpSpPr>
        <p:sp>
          <p:nvSpPr>
            <p:cNvPr id="32" name="矩形 31"/>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7116" y="4552270"/>
            <a:ext cx="1271313" cy="156966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狂</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2435100"/>
            <a:ext cx="1544244" cy="1428268"/>
            <a:chOff x="-2214610" y="714356"/>
            <a:chExt cx="1785950" cy="1643868"/>
          </a:xfrm>
          <a:noFill/>
        </p:grpSpPr>
        <p:sp>
          <p:nvSpPr>
            <p:cNvPr id="37" name="矩形 36"/>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67007" y="2399696"/>
            <a:ext cx="1227942" cy="156966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落</a:t>
            </a:r>
            <a:endParaRPr lang="zh-CN" altLang="en-US" sz="9600" b="1" dirty="0">
              <a:latin typeface="楷体" panose="02010609060101010101" pitchFamily="49" charset="-122"/>
              <a:ea typeface="楷体" panose="02010609060101010101" pitchFamily="49" charset="-122"/>
            </a:endParaRPr>
          </a:p>
        </p:txBody>
      </p:sp>
      <p:sp>
        <p:nvSpPr>
          <p:cNvPr id="41" name="TextBox 40"/>
          <p:cNvSpPr txBox="1"/>
          <p:nvPr/>
        </p:nvSpPr>
        <p:spPr>
          <a:xfrm>
            <a:off x="3018816" y="1636346"/>
            <a:ext cx="1452880" cy="706755"/>
          </a:xfrm>
          <a:prstGeom prst="rect">
            <a:avLst/>
          </a:prstGeom>
          <a:noFill/>
        </p:spPr>
        <p:txBody>
          <a:bodyPr wrap="none" rtlCol="0">
            <a:spAutoFit/>
          </a:bodyPr>
          <a:lstStyle/>
          <a:p>
            <a:pPr algn="l"/>
            <a:r>
              <a:rPr lang="en-US" altLang="zh-CN" sz="4000" dirty="0" err="1">
                <a:latin typeface="黑体" panose="02010609060101010101" pitchFamily="49" charset="-122"/>
                <a:ea typeface="黑体" panose="02010609060101010101" pitchFamily="49" charset="-122"/>
              </a:rPr>
              <a:t>huān</a:t>
            </a:r>
            <a:r>
              <a:rPr lang="en-US" altLang="zh-CN" sz="4000" dirty="0" err="1">
                <a:latin typeface="黑体" panose="02010609060101010101" pitchFamily="49" charset="-122"/>
                <a:ea typeface="黑体" panose="02010609060101010101" pitchFamily="49" charset="-122"/>
                <a:sym typeface="+mn-ea"/>
              </a:rPr>
              <a:t>ɡ</a:t>
            </a:r>
            <a:endParaRPr lang="zh-CN" altLang="en-US" sz="4000" dirty="0">
              <a:latin typeface="黑体" panose="02010609060101010101" pitchFamily="49" charset="-122"/>
              <a:ea typeface="黑体" panose="02010609060101010101" pitchFamily="49" charset="-122"/>
            </a:endParaRPr>
          </a:p>
        </p:txBody>
      </p:sp>
      <p:sp>
        <p:nvSpPr>
          <p:cNvPr id="42" name="TextBox 23"/>
          <p:cNvSpPr txBox="1">
            <a:spLocks noChangeArrowheads="1"/>
          </p:cNvSpPr>
          <p:nvPr/>
        </p:nvSpPr>
        <p:spPr bwMode="auto">
          <a:xfrm>
            <a:off x="3048644" y="2361686"/>
            <a:ext cx="1271313" cy="156966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荒</a:t>
            </a:r>
            <a:endParaRPr lang="zh-CN" altLang="en-US" sz="9600" b="1" dirty="0">
              <a:latin typeface="楷体" panose="02010609060101010101" pitchFamily="49" charset="-122"/>
              <a:ea typeface="楷体" panose="02010609060101010101" pitchFamily="49" charset="-122"/>
            </a:endParaRPr>
          </a:p>
        </p:txBody>
      </p:sp>
      <p:grpSp>
        <p:nvGrpSpPr>
          <p:cNvPr id="47" name="组合 46"/>
          <p:cNvGrpSpPr/>
          <p:nvPr/>
        </p:nvGrpSpPr>
        <p:grpSpPr>
          <a:xfrm>
            <a:off x="4819092" y="2435100"/>
            <a:ext cx="1511802" cy="1486306"/>
            <a:chOff x="-2214610" y="714356"/>
            <a:chExt cx="1785950" cy="1643868"/>
          </a:xfrm>
          <a:noFill/>
        </p:grpSpPr>
        <p:sp>
          <p:nvSpPr>
            <p:cNvPr id="52" name="矩形 51"/>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a:stCxn id="52" idx="1"/>
              <a:endCxn id="52"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2" idx="0"/>
              <a:endCxn id="52"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5220490" y="1691912"/>
            <a:ext cx="697627" cy="707886"/>
          </a:xfrm>
          <a:prstGeom prst="rect">
            <a:avLst/>
          </a:prstGeom>
          <a:noFill/>
        </p:spPr>
        <p:txBody>
          <a:bodyPr wrap="none" rtlCol="0">
            <a:spAutoFit/>
          </a:bodyPr>
          <a:lstStyle/>
          <a:p>
            <a:r>
              <a:rPr lang="en-US" altLang="zh-CN" sz="4000" dirty="0" err="1">
                <a:latin typeface="黑体" panose="02010609060101010101" pitchFamily="49" charset="-122"/>
                <a:ea typeface="黑体" panose="02010609060101010101" pitchFamily="49" charset="-122"/>
              </a:rPr>
              <a:t>dí</a:t>
            </a:r>
            <a:endParaRPr lang="zh-CN" altLang="en-US" sz="4000" dirty="0">
              <a:latin typeface="黑体" panose="02010609060101010101" pitchFamily="49" charset="-122"/>
              <a:ea typeface="黑体" panose="02010609060101010101" pitchFamily="49" charset="-122"/>
            </a:endParaRPr>
          </a:p>
        </p:txBody>
      </p:sp>
      <p:sp>
        <p:nvSpPr>
          <p:cNvPr id="56" name="TextBox 23"/>
          <p:cNvSpPr txBox="1">
            <a:spLocks noChangeArrowheads="1"/>
          </p:cNvSpPr>
          <p:nvPr/>
        </p:nvSpPr>
        <p:spPr bwMode="auto">
          <a:xfrm>
            <a:off x="4937564" y="2361686"/>
            <a:ext cx="1271313" cy="156966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笛</a:t>
            </a:r>
            <a:endParaRPr lang="zh-CN" altLang="en-US" sz="9600" b="1" dirty="0">
              <a:latin typeface="楷体" panose="02010609060101010101" pitchFamily="49" charset="-122"/>
              <a:ea typeface="楷体" panose="02010609060101010101" pitchFamily="49" charset="-122"/>
            </a:endParaRPr>
          </a:p>
        </p:txBody>
      </p:sp>
      <p:grpSp>
        <p:nvGrpSpPr>
          <p:cNvPr id="57" name="组合 56"/>
          <p:cNvGrpSpPr/>
          <p:nvPr/>
        </p:nvGrpSpPr>
        <p:grpSpPr>
          <a:xfrm>
            <a:off x="6664101" y="2435100"/>
            <a:ext cx="1511802" cy="1486306"/>
            <a:chOff x="-2214610" y="714356"/>
            <a:chExt cx="1785950" cy="1643868"/>
          </a:xfrm>
          <a:noFill/>
        </p:grpSpPr>
        <p:sp>
          <p:nvSpPr>
            <p:cNvPr id="58" name="矩形 57"/>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stCxn id="58" idx="1"/>
              <a:endCxn id="58"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8" idx="0"/>
              <a:endCxn id="58"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61" name="TextBox 60"/>
          <p:cNvSpPr txBox="1"/>
          <p:nvPr/>
        </p:nvSpPr>
        <p:spPr>
          <a:xfrm>
            <a:off x="7069946" y="1694608"/>
            <a:ext cx="697627" cy="707886"/>
          </a:xfrm>
          <a:prstGeom prst="rect">
            <a:avLst/>
          </a:prstGeom>
          <a:noFill/>
        </p:spPr>
        <p:txBody>
          <a:bodyPr wrap="none" rtlCol="0">
            <a:spAutoFit/>
          </a:bodyPr>
          <a:lstStyle/>
          <a:p>
            <a:r>
              <a:rPr lang="en-US" altLang="zh-CN" sz="4000" dirty="0" err="1">
                <a:latin typeface="黑体" panose="02010609060101010101" pitchFamily="49" charset="-122"/>
                <a:ea typeface="黑体" panose="02010609060101010101" pitchFamily="49" charset="-122"/>
              </a:rPr>
              <a:t>wǔ</a:t>
            </a:r>
            <a:endParaRPr lang="zh-CN" altLang="en-US" sz="4000" dirty="0">
              <a:latin typeface="黑体" panose="02010609060101010101" pitchFamily="49" charset="-122"/>
              <a:ea typeface="黑体" panose="02010609060101010101" pitchFamily="49" charset="-122"/>
            </a:endParaRPr>
          </a:p>
        </p:txBody>
      </p:sp>
      <p:sp>
        <p:nvSpPr>
          <p:cNvPr id="62" name="TextBox 23"/>
          <p:cNvSpPr txBox="1">
            <a:spLocks noChangeArrowheads="1"/>
          </p:cNvSpPr>
          <p:nvPr/>
        </p:nvSpPr>
        <p:spPr bwMode="auto">
          <a:xfrm>
            <a:off x="6664251" y="2435673"/>
            <a:ext cx="1271313" cy="156966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舞</a:t>
            </a:r>
            <a:endParaRPr lang="zh-CN" altLang="en-US" sz="9600" b="1" dirty="0">
              <a:latin typeface="楷体" panose="02010609060101010101" pitchFamily="49" charset="-122"/>
              <a:ea typeface="楷体" panose="02010609060101010101" pitchFamily="49" charset="-122"/>
            </a:endParaRPr>
          </a:p>
        </p:txBody>
      </p:sp>
      <p:sp>
        <p:nvSpPr>
          <p:cNvPr id="63" name="TextBox 62"/>
          <p:cNvSpPr txBox="1"/>
          <p:nvPr/>
        </p:nvSpPr>
        <p:spPr>
          <a:xfrm>
            <a:off x="3399991" y="3931412"/>
            <a:ext cx="690880" cy="706755"/>
          </a:xfrm>
          <a:prstGeom prst="rect">
            <a:avLst/>
          </a:prstGeom>
          <a:noFill/>
        </p:spPr>
        <p:txBody>
          <a:bodyPr wrap="square" rtlCol="0">
            <a:spAutoFit/>
          </a:bodyPr>
          <a:lstStyle/>
          <a:p>
            <a:pPr algn="l"/>
            <a:r>
              <a:rPr lang="en-US" altLang="zh-CN" sz="4000" dirty="0">
                <a:latin typeface="黑体" panose="02010609060101010101" pitchFamily="49" charset="-122"/>
                <a:ea typeface="黑体" panose="02010609060101010101" pitchFamily="49" charset="-122"/>
              </a:rPr>
              <a:t>fá</a:t>
            </a:r>
            <a:endParaRPr lang="en-US" altLang="zh-CN" sz="4000" dirty="0">
              <a:latin typeface="黑体" panose="02010609060101010101" pitchFamily="49" charset="-122"/>
              <a:ea typeface="黑体" panose="02010609060101010101" pitchFamily="49" charset="-122"/>
            </a:endParaRPr>
          </a:p>
        </p:txBody>
      </p:sp>
      <p:grpSp>
        <p:nvGrpSpPr>
          <p:cNvPr id="64" name="组合 63"/>
          <p:cNvGrpSpPr/>
          <p:nvPr/>
        </p:nvGrpSpPr>
        <p:grpSpPr>
          <a:xfrm>
            <a:off x="2948633" y="4634146"/>
            <a:ext cx="1511802" cy="1486306"/>
            <a:chOff x="-2214610" y="714356"/>
            <a:chExt cx="1785950" cy="1643868"/>
          </a:xfrm>
          <a:noFill/>
        </p:grpSpPr>
        <p:sp>
          <p:nvSpPr>
            <p:cNvPr id="65" name="矩形 64"/>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a:stCxn id="65" idx="1"/>
              <a:endCxn id="65"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5" idx="0"/>
              <a:endCxn id="65"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68" name="TextBox 23"/>
          <p:cNvSpPr txBox="1">
            <a:spLocks noChangeArrowheads="1"/>
          </p:cNvSpPr>
          <p:nvPr/>
        </p:nvSpPr>
        <p:spPr bwMode="auto">
          <a:xfrm>
            <a:off x="3000364" y="4575428"/>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罚</a:t>
            </a:r>
            <a:endParaRPr lang="zh-CN" altLang="en-US" sz="9600" b="1" dirty="0">
              <a:latin typeface="楷体" panose="02010609060101010101" pitchFamily="49" charset="-122"/>
              <a:ea typeface="楷体" panose="02010609060101010101" pitchFamily="49" charset="-122"/>
            </a:endParaRPr>
          </a:p>
        </p:txBody>
      </p:sp>
      <p:sp>
        <p:nvSpPr>
          <p:cNvPr id="69" name="TextBox 68"/>
          <p:cNvSpPr txBox="1"/>
          <p:nvPr/>
        </p:nvSpPr>
        <p:spPr>
          <a:xfrm>
            <a:off x="5110883" y="3878200"/>
            <a:ext cx="954107" cy="707886"/>
          </a:xfrm>
          <a:prstGeom prst="rect">
            <a:avLst/>
          </a:prstGeom>
          <a:noFill/>
        </p:spPr>
        <p:txBody>
          <a:bodyPr wrap="square" rtlCol="0">
            <a:spAutoFit/>
          </a:bodyPr>
          <a:lstStyle/>
          <a:p>
            <a:r>
              <a:rPr lang="en-US" altLang="zh-CN" sz="4000" dirty="0" err="1">
                <a:latin typeface="黑体" panose="02010609060101010101" pitchFamily="49" charset="-122"/>
                <a:ea typeface="黑体" panose="02010609060101010101" pitchFamily="49" charset="-122"/>
              </a:rPr>
              <a:t>jià</a:t>
            </a:r>
            <a:endParaRPr lang="zh-CN" altLang="en-US" sz="4000" dirty="0">
              <a:latin typeface="黑体" panose="02010609060101010101" pitchFamily="49" charset="-122"/>
              <a:ea typeface="黑体" panose="02010609060101010101" pitchFamily="49" charset="-122"/>
            </a:endParaRPr>
          </a:p>
        </p:txBody>
      </p:sp>
      <p:grpSp>
        <p:nvGrpSpPr>
          <p:cNvPr id="70" name="组合 69"/>
          <p:cNvGrpSpPr/>
          <p:nvPr/>
        </p:nvGrpSpPr>
        <p:grpSpPr>
          <a:xfrm>
            <a:off x="4819603" y="4634146"/>
            <a:ext cx="1511802" cy="1486306"/>
            <a:chOff x="-2214610" y="714356"/>
            <a:chExt cx="1785950" cy="1643868"/>
          </a:xfrm>
          <a:noFill/>
        </p:grpSpPr>
        <p:sp>
          <p:nvSpPr>
            <p:cNvPr id="71" name="矩形 70"/>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p:cNvCxnSpPr>
              <a:stCxn id="71" idx="1"/>
              <a:endCxn id="71"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71" idx="0"/>
              <a:endCxn id="71"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74" name="TextBox 23"/>
          <p:cNvSpPr txBox="1">
            <a:spLocks noChangeArrowheads="1"/>
          </p:cNvSpPr>
          <p:nvPr/>
        </p:nvSpPr>
        <p:spPr bwMode="auto">
          <a:xfrm>
            <a:off x="4890266" y="4575428"/>
            <a:ext cx="1271313" cy="156966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假</a:t>
            </a:r>
            <a:endParaRPr lang="zh-CN" altLang="en-US" sz="9600" b="1" dirty="0">
              <a:latin typeface="楷体" panose="02010609060101010101" pitchFamily="49" charset="-122"/>
              <a:ea typeface="楷体" panose="02010609060101010101" pitchFamily="49" charset="-122"/>
            </a:endParaRPr>
          </a:p>
        </p:txBody>
      </p:sp>
      <p:sp>
        <p:nvSpPr>
          <p:cNvPr id="75" name="TextBox 74"/>
          <p:cNvSpPr txBox="1"/>
          <p:nvPr/>
        </p:nvSpPr>
        <p:spPr>
          <a:xfrm>
            <a:off x="7002269" y="3861048"/>
            <a:ext cx="690880" cy="706755"/>
          </a:xfrm>
          <a:prstGeom prst="rect">
            <a:avLst/>
          </a:prstGeom>
          <a:noFill/>
        </p:spPr>
        <p:txBody>
          <a:bodyPr wrap="none" rtlCol="0">
            <a:spAutoFit/>
          </a:bodyPr>
          <a:lstStyle/>
          <a:p>
            <a:r>
              <a:rPr lang="en-US" altLang="zh-CN" sz="4000" dirty="0" err="1">
                <a:latin typeface="黑体" panose="02010609060101010101" pitchFamily="49" charset="-122"/>
                <a:ea typeface="黑体" panose="02010609060101010101" pitchFamily="49" charset="-122"/>
              </a:rPr>
              <a:t>hù</a:t>
            </a:r>
            <a:endParaRPr lang="zh-CN" altLang="en-US" sz="4000" dirty="0">
              <a:latin typeface="黑体" panose="02010609060101010101" pitchFamily="49" charset="-122"/>
              <a:ea typeface="黑体" panose="02010609060101010101" pitchFamily="49" charset="-122"/>
            </a:endParaRPr>
          </a:p>
        </p:txBody>
      </p:sp>
      <p:grpSp>
        <p:nvGrpSpPr>
          <p:cNvPr id="76" name="组合 75"/>
          <p:cNvGrpSpPr/>
          <p:nvPr/>
        </p:nvGrpSpPr>
        <p:grpSpPr>
          <a:xfrm>
            <a:off x="6690573" y="4634146"/>
            <a:ext cx="1511802" cy="1486306"/>
            <a:chOff x="-2214610" y="714356"/>
            <a:chExt cx="1785950" cy="1643868"/>
          </a:xfrm>
          <a:noFill/>
        </p:grpSpPr>
        <p:sp>
          <p:nvSpPr>
            <p:cNvPr id="77" name="矩形 76"/>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a:stCxn id="77" idx="1"/>
              <a:endCxn id="77"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7" idx="0"/>
              <a:endCxn id="77"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80" name="TextBox 23"/>
          <p:cNvSpPr txBox="1">
            <a:spLocks noChangeArrowheads="1"/>
          </p:cNvSpPr>
          <p:nvPr/>
        </p:nvSpPr>
        <p:spPr bwMode="auto">
          <a:xfrm>
            <a:off x="6786578" y="4552270"/>
            <a:ext cx="1271313"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互</a:t>
            </a:r>
            <a:endParaRPr lang="zh-CN" altLang="en-US" sz="9600" b="1" dirty="0">
              <a:latin typeface="楷体" panose="02010609060101010101" pitchFamily="49" charset="-122"/>
              <a:ea typeface="楷体" panose="02010609060101010101" pitchFamily="49" charset="-122"/>
            </a:endParaRPr>
          </a:p>
        </p:txBody>
      </p:sp>
      <p:sp>
        <p:nvSpPr>
          <p:cNvPr id="4" name="TextBox 3"/>
          <p:cNvSpPr txBox="1"/>
          <p:nvPr/>
        </p:nvSpPr>
        <p:spPr>
          <a:xfrm>
            <a:off x="1428728" y="1628800"/>
            <a:ext cx="1214446" cy="707886"/>
          </a:xfrm>
          <a:prstGeom prst="rect">
            <a:avLst/>
          </a:prstGeom>
          <a:noFill/>
        </p:spPr>
        <p:txBody>
          <a:bodyPr wrap="square" rtlCol="0">
            <a:spAutoFit/>
          </a:bodyPr>
          <a:lstStyle/>
          <a:p>
            <a:r>
              <a:rPr lang="en-US" altLang="zh-CN" sz="4000" dirty="0" err="1">
                <a:latin typeface="黑体" panose="02010609060101010101" pitchFamily="49" charset="-122"/>
                <a:ea typeface="黑体" panose="02010609060101010101" pitchFamily="49" charset="-122"/>
              </a:rPr>
              <a:t>luò</a:t>
            </a:r>
            <a:endParaRPr lang="zh-CN" altLang="en-US" sz="4000" dirty="0">
              <a:latin typeface="黑体" panose="02010609060101010101" pitchFamily="49" charset="-122"/>
              <a:ea typeface="黑体" panose="02010609060101010101" pitchFamily="49" charset="-122"/>
            </a:endParaRPr>
          </a:p>
        </p:txBody>
      </p:sp>
      <p:pic>
        <p:nvPicPr>
          <p:cNvPr id="81" name="图片 9"/>
          <p:cNvPicPr>
            <a:picLocks noChangeAspect="1"/>
          </p:cNvPicPr>
          <p:nvPr/>
        </p:nvPicPr>
        <p:blipFill>
          <a:blip r:embed="rId2" cstate="print"/>
          <a:srcRect r="72971"/>
          <a:stretch>
            <a:fillRect/>
          </a:stretch>
        </p:blipFill>
        <p:spPr bwMode="auto">
          <a:xfrm flipH="1">
            <a:off x="7668344" y="5902324"/>
            <a:ext cx="1624013" cy="1543050"/>
          </a:xfrm>
          <a:prstGeom prst="rect">
            <a:avLst/>
          </a:prstGeom>
          <a:noFill/>
          <a:ln w="9525">
            <a:noFill/>
            <a:miter lim="800000"/>
            <a:headEnd/>
            <a:tailEnd/>
          </a:ln>
        </p:spPr>
      </p:pic>
      <p:pic>
        <p:nvPicPr>
          <p:cNvPr id="83" name="图片 12"/>
          <p:cNvPicPr>
            <a:picLocks noChangeAspect="1"/>
          </p:cNvPicPr>
          <p:nvPr/>
        </p:nvPicPr>
        <p:blipFill>
          <a:blip r:embed="rId3" cstate="print"/>
          <a:srcRect r="72971"/>
          <a:stretch>
            <a:fillRect/>
          </a:stretch>
        </p:blipFill>
        <p:spPr bwMode="auto">
          <a:xfrm>
            <a:off x="0" y="6003041"/>
            <a:ext cx="1265237" cy="1200150"/>
          </a:xfrm>
          <a:prstGeom prst="rect">
            <a:avLst/>
          </a:prstGeom>
          <a:noFill/>
          <a:ln w="9525">
            <a:noFill/>
            <a:miter lim="800000"/>
            <a:headEnd/>
            <a:tailEnd/>
          </a:ln>
        </p:spPr>
      </p:pic>
      <p:pic>
        <p:nvPicPr>
          <p:cNvPr id="84" name="图片 7"/>
          <p:cNvPicPr>
            <a:picLocks noChangeAspect="1"/>
          </p:cNvPicPr>
          <p:nvPr/>
        </p:nvPicPr>
        <p:blipFill>
          <a:blip r:embed="rId4" cstate="print"/>
          <a:srcRect/>
          <a:stretch>
            <a:fillRect/>
          </a:stretch>
        </p:blipFill>
        <p:spPr bwMode="auto">
          <a:xfrm flipH="1">
            <a:off x="7038429" y="6157779"/>
            <a:ext cx="539750" cy="460375"/>
          </a:xfrm>
          <a:prstGeom prst="rect">
            <a:avLst/>
          </a:prstGeom>
          <a:noFill/>
          <a:ln w="9525">
            <a:noFill/>
            <a:miter lim="800000"/>
            <a:headEnd/>
            <a:tailEnd/>
          </a:ln>
        </p:spPr>
      </p:pic>
      <p:pic>
        <p:nvPicPr>
          <p:cNvPr id="85" name="图片 84"/>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86"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87"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88" name="图片 8"/>
          <p:cNvPicPr>
            <a:picLocks noChangeAspect="1"/>
          </p:cNvPicPr>
          <p:nvPr/>
        </p:nvPicPr>
        <p:blipFill>
          <a:blip r:embed="rId5" cstate="print"/>
          <a:srcRect/>
          <a:stretch>
            <a:fillRect/>
          </a:stretch>
        </p:blipFill>
        <p:spPr bwMode="auto">
          <a:xfrm>
            <a:off x="8172400" y="6128500"/>
            <a:ext cx="720725" cy="477838"/>
          </a:xfrm>
          <a:prstGeom prst="rect">
            <a:avLst/>
          </a:prstGeom>
          <a:noFill/>
          <a:ln w="9525">
            <a:noFill/>
            <a:miter lim="800000"/>
            <a:headEnd/>
            <a:tailEnd/>
          </a:ln>
        </p:spPr>
      </p:pic>
      <p:sp>
        <p:nvSpPr>
          <p:cNvPr id="90" name="AutoShape 2"/>
          <p:cNvSpPr>
            <a:spLocks noChangeArrowheads="1"/>
          </p:cNvSpPr>
          <p:nvPr/>
        </p:nvSpPr>
        <p:spPr bwMode="auto">
          <a:xfrm>
            <a:off x="611561" y="980728"/>
            <a:ext cx="144015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会写字</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91" name="对角圆角矩形 90"/>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nodePh="1">
                                  <p:stCondLst>
                                    <p:cond delay="0"/>
                                  </p:stCondLst>
                                  <p:endCondLst>
                                    <p:cond evt="begin" delay="0">
                                      <p:tn val="16"/>
                                    </p:cond>
                                  </p:endCondLst>
                                  <p:childTnLst>
                                    <p:set>
                                      <p:cBhvr>
                                        <p:cTn id="17" dur="1" fill="hold">
                                          <p:stCondLst>
                                            <p:cond delay="0"/>
                                          </p:stCondLst>
                                        </p:cTn>
                                        <p:tgtEl>
                                          <p:spTgt spid="42"/>
                                        </p:tgtEl>
                                        <p:attrNameLst>
                                          <p:attrName>style.visibility</p:attrName>
                                        </p:attrNameLst>
                                      </p:cBhvr>
                                      <p:to>
                                        <p:strVal val="visible"/>
                                      </p:to>
                                    </p:set>
                                    <p:animEffect transition="in" filter="wipe(down)">
                                      <p:cBhvr>
                                        <p:cTn id="18" dur="580">
                                          <p:stCondLst>
                                            <p:cond delay="0"/>
                                          </p:stCondLst>
                                        </p:cTn>
                                        <p:tgtEl>
                                          <p:spTgt spid="42"/>
                                        </p:tgtEl>
                                      </p:cBhvr>
                                    </p:animEffect>
                                    <p:anim calcmode="lin" valueType="num">
                                      <p:cBhvr>
                                        <p:cTn id="19"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24" dur="26">
                                          <p:stCondLst>
                                            <p:cond delay="650"/>
                                          </p:stCondLst>
                                        </p:cTn>
                                        <p:tgtEl>
                                          <p:spTgt spid="42"/>
                                        </p:tgtEl>
                                      </p:cBhvr>
                                      <p:to x="100000" y="60000"/>
                                    </p:animScale>
                                    <p:animScale>
                                      <p:cBhvr>
                                        <p:cTn id="25" dur="166" decel="50000">
                                          <p:stCondLst>
                                            <p:cond delay="676"/>
                                          </p:stCondLst>
                                        </p:cTn>
                                        <p:tgtEl>
                                          <p:spTgt spid="42"/>
                                        </p:tgtEl>
                                      </p:cBhvr>
                                      <p:to x="100000" y="100000"/>
                                    </p:animScale>
                                    <p:animScale>
                                      <p:cBhvr>
                                        <p:cTn id="26" dur="26">
                                          <p:stCondLst>
                                            <p:cond delay="1312"/>
                                          </p:stCondLst>
                                        </p:cTn>
                                        <p:tgtEl>
                                          <p:spTgt spid="42"/>
                                        </p:tgtEl>
                                      </p:cBhvr>
                                      <p:to x="100000" y="80000"/>
                                    </p:animScale>
                                    <p:animScale>
                                      <p:cBhvr>
                                        <p:cTn id="27" dur="166" decel="50000">
                                          <p:stCondLst>
                                            <p:cond delay="1338"/>
                                          </p:stCondLst>
                                        </p:cTn>
                                        <p:tgtEl>
                                          <p:spTgt spid="42"/>
                                        </p:tgtEl>
                                      </p:cBhvr>
                                      <p:to x="100000" y="100000"/>
                                    </p:animScale>
                                    <p:animScale>
                                      <p:cBhvr>
                                        <p:cTn id="28" dur="26">
                                          <p:stCondLst>
                                            <p:cond delay="1642"/>
                                          </p:stCondLst>
                                        </p:cTn>
                                        <p:tgtEl>
                                          <p:spTgt spid="42"/>
                                        </p:tgtEl>
                                      </p:cBhvr>
                                      <p:to x="100000" y="90000"/>
                                    </p:animScale>
                                    <p:animScale>
                                      <p:cBhvr>
                                        <p:cTn id="29" dur="166" decel="50000">
                                          <p:stCondLst>
                                            <p:cond delay="1668"/>
                                          </p:stCondLst>
                                        </p:cTn>
                                        <p:tgtEl>
                                          <p:spTgt spid="42"/>
                                        </p:tgtEl>
                                      </p:cBhvr>
                                      <p:to x="100000" y="100000"/>
                                    </p:animScale>
                                    <p:animScale>
                                      <p:cBhvr>
                                        <p:cTn id="30" dur="26">
                                          <p:stCondLst>
                                            <p:cond delay="1808"/>
                                          </p:stCondLst>
                                        </p:cTn>
                                        <p:tgtEl>
                                          <p:spTgt spid="42"/>
                                        </p:tgtEl>
                                      </p:cBhvr>
                                      <p:to x="100000" y="95000"/>
                                    </p:animScale>
                                    <p:animScale>
                                      <p:cBhvr>
                                        <p:cTn id="31" dur="166" decel="50000">
                                          <p:stCondLst>
                                            <p:cond delay="1834"/>
                                          </p:stCondLst>
                                        </p:cTn>
                                        <p:tgtEl>
                                          <p:spTgt spid="42"/>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0-#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wipe(down)">
                                      <p:cBhvr>
                                        <p:cTn id="42" dur="580">
                                          <p:stCondLst>
                                            <p:cond delay="0"/>
                                          </p:stCondLst>
                                        </p:cTn>
                                        <p:tgtEl>
                                          <p:spTgt spid="56"/>
                                        </p:tgtEl>
                                      </p:cBhvr>
                                    </p:animEffect>
                                    <p:anim calcmode="lin" valueType="num">
                                      <p:cBhvr>
                                        <p:cTn id="43" dur="1822"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6"/>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6"/>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6"/>
                                        </p:tgtEl>
                                        <p:attrNameLst>
                                          <p:attrName>ppt_y</p:attrName>
                                        </p:attrNameLst>
                                      </p:cBhvr>
                                      <p:tavLst>
                                        <p:tav tm="0" fmla="#ppt_y-sin(pi*$)/81">
                                          <p:val>
                                            <p:fltVal val="0"/>
                                          </p:val>
                                        </p:tav>
                                        <p:tav tm="100000">
                                          <p:val>
                                            <p:fltVal val="1"/>
                                          </p:val>
                                        </p:tav>
                                      </p:tavLst>
                                    </p:anim>
                                    <p:animScale>
                                      <p:cBhvr>
                                        <p:cTn id="48" dur="26">
                                          <p:stCondLst>
                                            <p:cond delay="650"/>
                                          </p:stCondLst>
                                        </p:cTn>
                                        <p:tgtEl>
                                          <p:spTgt spid="56"/>
                                        </p:tgtEl>
                                      </p:cBhvr>
                                      <p:to x="100000" y="60000"/>
                                    </p:animScale>
                                    <p:animScale>
                                      <p:cBhvr>
                                        <p:cTn id="49" dur="166" decel="50000">
                                          <p:stCondLst>
                                            <p:cond delay="676"/>
                                          </p:stCondLst>
                                        </p:cTn>
                                        <p:tgtEl>
                                          <p:spTgt spid="56"/>
                                        </p:tgtEl>
                                      </p:cBhvr>
                                      <p:to x="100000" y="100000"/>
                                    </p:animScale>
                                    <p:animScale>
                                      <p:cBhvr>
                                        <p:cTn id="50" dur="26">
                                          <p:stCondLst>
                                            <p:cond delay="1312"/>
                                          </p:stCondLst>
                                        </p:cTn>
                                        <p:tgtEl>
                                          <p:spTgt spid="56"/>
                                        </p:tgtEl>
                                      </p:cBhvr>
                                      <p:to x="100000" y="80000"/>
                                    </p:animScale>
                                    <p:animScale>
                                      <p:cBhvr>
                                        <p:cTn id="51" dur="166" decel="50000">
                                          <p:stCondLst>
                                            <p:cond delay="1338"/>
                                          </p:stCondLst>
                                        </p:cTn>
                                        <p:tgtEl>
                                          <p:spTgt spid="56"/>
                                        </p:tgtEl>
                                      </p:cBhvr>
                                      <p:to x="100000" y="100000"/>
                                    </p:animScale>
                                    <p:animScale>
                                      <p:cBhvr>
                                        <p:cTn id="52" dur="26">
                                          <p:stCondLst>
                                            <p:cond delay="1642"/>
                                          </p:stCondLst>
                                        </p:cTn>
                                        <p:tgtEl>
                                          <p:spTgt spid="56"/>
                                        </p:tgtEl>
                                      </p:cBhvr>
                                      <p:to x="100000" y="90000"/>
                                    </p:animScale>
                                    <p:animScale>
                                      <p:cBhvr>
                                        <p:cTn id="53" dur="166" decel="50000">
                                          <p:stCondLst>
                                            <p:cond delay="1668"/>
                                          </p:stCondLst>
                                        </p:cTn>
                                        <p:tgtEl>
                                          <p:spTgt spid="56"/>
                                        </p:tgtEl>
                                      </p:cBhvr>
                                      <p:to x="100000" y="100000"/>
                                    </p:animScale>
                                    <p:animScale>
                                      <p:cBhvr>
                                        <p:cTn id="54" dur="26">
                                          <p:stCondLst>
                                            <p:cond delay="1808"/>
                                          </p:stCondLst>
                                        </p:cTn>
                                        <p:tgtEl>
                                          <p:spTgt spid="56"/>
                                        </p:tgtEl>
                                      </p:cBhvr>
                                      <p:to x="100000" y="95000"/>
                                    </p:animScale>
                                    <p:animScale>
                                      <p:cBhvr>
                                        <p:cTn id="55" dur="166" decel="50000">
                                          <p:stCondLst>
                                            <p:cond delay="1834"/>
                                          </p:stCondLst>
                                        </p:cTn>
                                        <p:tgtEl>
                                          <p:spTgt spid="56"/>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additive="base">
                                        <p:cTn id="60" dur="500" fill="hold"/>
                                        <p:tgtEl>
                                          <p:spTgt spid="55"/>
                                        </p:tgtEl>
                                        <p:attrNameLst>
                                          <p:attrName>ppt_x</p:attrName>
                                        </p:attrNameLst>
                                      </p:cBhvr>
                                      <p:tavLst>
                                        <p:tav tm="0">
                                          <p:val>
                                            <p:strVal val="0-#ppt_w/2"/>
                                          </p:val>
                                        </p:tav>
                                        <p:tav tm="100000">
                                          <p:val>
                                            <p:strVal val="#ppt_x"/>
                                          </p:val>
                                        </p:tav>
                                      </p:tavLst>
                                    </p:anim>
                                    <p:anim calcmode="lin" valueType="num">
                                      <p:cBhvr additive="base">
                                        <p:cTn id="61"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down)">
                                      <p:cBhvr>
                                        <p:cTn id="66" dur="580">
                                          <p:stCondLst>
                                            <p:cond delay="0"/>
                                          </p:stCondLst>
                                        </p:cTn>
                                        <p:tgtEl>
                                          <p:spTgt spid="62"/>
                                        </p:tgtEl>
                                      </p:cBhvr>
                                    </p:animEffect>
                                    <p:anim calcmode="lin" valueType="num">
                                      <p:cBhvr>
                                        <p:cTn id="67" dur="1822" tmFilter="0,0; 0.14,0.36; 0.43,0.73; 0.71,0.91; 1.0,1.0">
                                          <p:stCondLst>
                                            <p:cond delay="0"/>
                                          </p:stCondLst>
                                        </p:cTn>
                                        <p:tgtEl>
                                          <p:spTgt spid="62"/>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62"/>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62"/>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62"/>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62"/>
                                        </p:tgtEl>
                                        <p:attrNameLst>
                                          <p:attrName>ppt_y</p:attrName>
                                        </p:attrNameLst>
                                      </p:cBhvr>
                                      <p:tavLst>
                                        <p:tav tm="0" fmla="#ppt_y-sin(pi*$)/81">
                                          <p:val>
                                            <p:fltVal val="0"/>
                                          </p:val>
                                        </p:tav>
                                        <p:tav tm="100000">
                                          <p:val>
                                            <p:fltVal val="1"/>
                                          </p:val>
                                        </p:tav>
                                      </p:tavLst>
                                    </p:anim>
                                    <p:animScale>
                                      <p:cBhvr>
                                        <p:cTn id="72" dur="26">
                                          <p:stCondLst>
                                            <p:cond delay="650"/>
                                          </p:stCondLst>
                                        </p:cTn>
                                        <p:tgtEl>
                                          <p:spTgt spid="62"/>
                                        </p:tgtEl>
                                      </p:cBhvr>
                                      <p:to x="100000" y="60000"/>
                                    </p:animScale>
                                    <p:animScale>
                                      <p:cBhvr>
                                        <p:cTn id="73" dur="166" decel="50000">
                                          <p:stCondLst>
                                            <p:cond delay="676"/>
                                          </p:stCondLst>
                                        </p:cTn>
                                        <p:tgtEl>
                                          <p:spTgt spid="62"/>
                                        </p:tgtEl>
                                      </p:cBhvr>
                                      <p:to x="100000" y="100000"/>
                                    </p:animScale>
                                    <p:animScale>
                                      <p:cBhvr>
                                        <p:cTn id="74" dur="26">
                                          <p:stCondLst>
                                            <p:cond delay="1312"/>
                                          </p:stCondLst>
                                        </p:cTn>
                                        <p:tgtEl>
                                          <p:spTgt spid="62"/>
                                        </p:tgtEl>
                                      </p:cBhvr>
                                      <p:to x="100000" y="80000"/>
                                    </p:animScale>
                                    <p:animScale>
                                      <p:cBhvr>
                                        <p:cTn id="75" dur="166" decel="50000">
                                          <p:stCondLst>
                                            <p:cond delay="1338"/>
                                          </p:stCondLst>
                                        </p:cTn>
                                        <p:tgtEl>
                                          <p:spTgt spid="62"/>
                                        </p:tgtEl>
                                      </p:cBhvr>
                                      <p:to x="100000" y="100000"/>
                                    </p:animScale>
                                    <p:animScale>
                                      <p:cBhvr>
                                        <p:cTn id="76" dur="26">
                                          <p:stCondLst>
                                            <p:cond delay="1642"/>
                                          </p:stCondLst>
                                        </p:cTn>
                                        <p:tgtEl>
                                          <p:spTgt spid="62"/>
                                        </p:tgtEl>
                                      </p:cBhvr>
                                      <p:to x="100000" y="90000"/>
                                    </p:animScale>
                                    <p:animScale>
                                      <p:cBhvr>
                                        <p:cTn id="77" dur="166" decel="50000">
                                          <p:stCondLst>
                                            <p:cond delay="1668"/>
                                          </p:stCondLst>
                                        </p:cTn>
                                        <p:tgtEl>
                                          <p:spTgt spid="62"/>
                                        </p:tgtEl>
                                      </p:cBhvr>
                                      <p:to x="100000" y="100000"/>
                                    </p:animScale>
                                    <p:animScale>
                                      <p:cBhvr>
                                        <p:cTn id="78" dur="26">
                                          <p:stCondLst>
                                            <p:cond delay="1808"/>
                                          </p:stCondLst>
                                        </p:cTn>
                                        <p:tgtEl>
                                          <p:spTgt spid="62"/>
                                        </p:tgtEl>
                                      </p:cBhvr>
                                      <p:to x="100000" y="95000"/>
                                    </p:animScale>
                                    <p:animScale>
                                      <p:cBhvr>
                                        <p:cTn id="79" dur="166" decel="50000">
                                          <p:stCondLst>
                                            <p:cond delay="1834"/>
                                          </p:stCondLst>
                                        </p:cTn>
                                        <p:tgtEl>
                                          <p:spTgt spid="62"/>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2" presetClass="entr" presetSubtype="8" fill="hold" grpId="0" nodeType="clickEffect">
                                  <p:stCondLst>
                                    <p:cond delay="0"/>
                                  </p:stCondLst>
                                  <p:childTnLst>
                                    <p:set>
                                      <p:cBhvr>
                                        <p:cTn id="83" dur="1" fill="hold">
                                          <p:stCondLst>
                                            <p:cond delay="0"/>
                                          </p:stCondLst>
                                        </p:cTn>
                                        <p:tgtEl>
                                          <p:spTgt spid="61"/>
                                        </p:tgtEl>
                                        <p:attrNameLst>
                                          <p:attrName>style.visibility</p:attrName>
                                        </p:attrNameLst>
                                      </p:cBhvr>
                                      <p:to>
                                        <p:strVal val="visible"/>
                                      </p:to>
                                    </p:set>
                                    <p:anim calcmode="lin" valueType="num">
                                      <p:cBhvr additive="base">
                                        <p:cTn id="84" dur="500" fill="hold"/>
                                        <p:tgtEl>
                                          <p:spTgt spid="61"/>
                                        </p:tgtEl>
                                        <p:attrNameLst>
                                          <p:attrName>ppt_x</p:attrName>
                                        </p:attrNameLst>
                                      </p:cBhvr>
                                      <p:tavLst>
                                        <p:tav tm="0">
                                          <p:val>
                                            <p:strVal val="0-#ppt_w/2"/>
                                          </p:val>
                                        </p:tav>
                                        <p:tav tm="100000">
                                          <p:val>
                                            <p:strVal val="#ppt_x"/>
                                          </p:val>
                                        </p:tav>
                                      </p:tavLst>
                                    </p:anim>
                                    <p:anim calcmode="lin" valueType="num">
                                      <p:cBhvr additive="base">
                                        <p:cTn id="85" dur="500" fill="hold"/>
                                        <p:tgtEl>
                                          <p:spTgt spid="61"/>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6" presetClass="entr" presetSubtype="0"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down)">
                                      <p:cBhvr>
                                        <p:cTn id="90" dur="580">
                                          <p:stCondLst>
                                            <p:cond delay="0"/>
                                          </p:stCondLst>
                                        </p:cTn>
                                        <p:tgtEl>
                                          <p:spTgt spid="35"/>
                                        </p:tgtEl>
                                      </p:cBhvr>
                                    </p:animEffect>
                                    <p:anim calcmode="lin" valueType="num">
                                      <p:cBhvr>
                                        <p:cTn id="91"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92"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93"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94"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95"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96" dur="26">
                                          <p:stCondLst>
                                            <p:cond delay="650"/>
                                          </p:stCondLst>
                                        </p:cTn>
                                        <p:tgtEl>
                                          <p:spTgt spid="35"/>
                                        </p:tgtEl>
                                      </p:cBhvr>
                                      <p:to x="100000" y="60000"/>
                                    </p:animScale>
                                    <p:animScale>
                                      <p:cBhvr>
                                        <p:cTn id="97" dur="166" decel="50000">
                                          <p:stCondLst>
                                            <p:cond delay="676"/>
                                          </p:stCondLst>
                                        </p:cTn>
                                        <p:tgtEl>
                                          <p:spTgt spid="35"/>
                                        </p:tgtEl>
                                      </p:cBhvr>
                                      <p:to x="100000" y="100000"/>
                                    </p:animScale>
                                    <p:animScale>
                                      <p:cBhvr>
                                        <p:cTn id="98" dur="26">
                                          <p:stCondLst>
                                            <p:cond delay="1312"/>
                                          </p:stCondLst>
                                        </p:cTn>
                                        <p:tgtEl>
                                          <p:spTgt spid="35"/>
                                        </p:tgtEl>
                                      </p:cBhvr>
                                      <p:to x="100000" y="80000"/>
                                    </p:animScale>
                                    <p:animScale>
                                      <p:cBhvr>
                                        <p:cTn id="99" dur="166" decel="50000">
                                          <p:stCondLst>
                                            <p:cond delay="1338"/>
                                          </p:stCondLst>
                                        </p:cTn>
                                        <p:tgtEl>
                                          <p:spTgt spid="35"/>
                                        </p:tgtEl>
                                      </p:cBhvr>
                                      <p:to x="100000" y="100000"/>
                                    </p:animScale>
                                    <p:animScale>
                                      <p:cBhvr>
                                        <p:cTn id="100" dur="26">
                                          <p:stCondLst>
                                            <p:cond delay="1642"/>
                                          </p:stCondLst>
                                        </p:cTn>
                                        <p:tgtEl>
                                          <p:spTgt spid="35"/>
                                        </p:tgtEl>
                                      </p:cBhvr>
                                      <p:to x="100000" y="90000"/>
                                    </p:animScale>
                                    <p:animScale>
                                      <p:cBhvr>
                                        <p:cTn id="101" dur="166" decel="50000">
                                          <p:stCondLst>
                                            <p:cond delay="1668"/>
                                          </p:stCondLst>
                                        </p:cTn>
                                        <p:tgtEl>
                                          <p:spTgt spid="35"/>
                                        </p:tgtEl>
                                      </p:cBhvr>
                                      <p:to x="100000" y="100000"/>
                                    </p:animScale>
                                    <p:animScale>
                                      <p:cBhvr>
                                        <p:cTn id="102" dur="26">
                                          <p:stCondLst>
                                            <p:cond delay="1808"/>
                                          </p:stCondLst>
                                        </p:cTn>
                                        <p:tgtEl>
                                          <p:spTgt spid="35"/>
                                        </p:tgtEl>
                                      </p:cBhvr>
                                      <p:to x="100000" y="95000"/>
                                    </p:animScale>
                                    <p:animScale>
                                      <p:cBhvr>
                                        <p:cTn id="103" dur="166" decel="50000">
                                          <p:stCondLst>
                                            <p:cond delay="1834"/>
                                          </p:stCondLst>
                                        </p:cTn>
                                        <p:tgtEl>
                                          <p:spTgt spid="35"/>
                                        </p:tgtEl>
                                      </p:cBhvr>
                                      <p:to x="100000" y="100000"/>
                                    </p:animScale>
                                  </p:childTnLst>
                                </p:cTn>
                              </p:par>
                            </p:childTnLst>
                          </p:cTn>
                        </p:par>
                      </p:childTnLst>
                    </p:cTn>
                  </p:par>
                  <p:par>
                    <p:cTn id="104" fill="hold">
                      <p:stCondLst>
                        <p:cond delay="indefinite"/>
                      </p:stCondLst>
                      <p:childTnLst>
                        <p:par>
                          <p:cTn id="105" fill="hold">
                            <p:stCondLst>
                              <p:cond delay="0"/>
                            </p:stCondLst>
                            <p:childTnLst>
                              <p:par>
                                <p:cTn id="106" presetID="2" presetClass="entr" presetSubtype="8" fill="hold" grpId="0" nodeType="clickEffect">
                                  <p:stCondLst>
                                    <p:cond delay="0"/>
                                  </p:stCondLst>
                                  <p:childTnLst>
                                    <p:set>
                                      <p:cBhvr>
                                        <p:cTn id="107" dur="1" fill="hold">
                                          <p:stCondLst>
                                            <p:cond delay="0"/>
                                          </p:stCondLst>
                                        </p:cTn>
                                        <p:tgtEl>
                                          <p:spTgt spid="18"/>
                                        </p:tgtEl>
                                        <p:attrNameLst>
                                          <p:attrName>style.visibility</p:attrName>
                                        </p:attrNameLst>
                                      </p:cBhvr>
                                      <p:to>
                                        <p:strVal val="visible"/>
                                      </p:to>
                                    </p:set>
                                    <p:anim calcmode="lin" valueType="num">
                                      <p:cBhvr additive="base">
                                        <p:cTn id="108" dur="500" fill="hold"/>
                                        <p:tgtEl>
                                          <p:spTgt spid="18"/>
                                        </p:tgtEl>
                                        <p:attrNameLst>
                                          <p:attrName>ppt_x</p:attrName>
                                        </p:attrNameLst>
                                      </p:cBhvr>
                                      <p:tavLst>
                                        <p:tav tm="0">
                                          <p:val>
                                            <p:strVal val="0-#ppt_w/2"/>
                                          </p:val>
                                        </p:tav>
                                        <p:tav tm="100000">
                                          <p:val>
                                            <p:strVal val="#ppt_x"/>
                                          </p:val>
                                        </p:tav>
                                      </p:tavLst>
                                    </p:anim>
                                    <p:anim calcmode="lin" valueType="num">
                                      <p:cBhvr additive="base">
                                        <p:cTn id="10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6" presetClass="entr" presetSubtype="0" fill="hold" grpId="0" nodeType="clickEffect">
                                  <p:stCondLst>
                                    <p:cond delay="0"/>
                                  </p:stCondLst>
                                  <p:childTnLst>
                                    <p:set>
                                      <p:cBhvr>
                                        <p:cTn id="113" dur="1" fill="hold">
                                          <p:stCondLst>
                                            <p:cond delay="0"/>
                                          </p:stCondLst>
                                        </p:cTn>
                                        <p:tgtEl>
                                          <p:spTgt spid="68"/>
                                        </p:tgtEl>
                                        <p:attrNameLst>
                                          <p:attrName>style.visibility</p:attrName>
                                        </p:attrNameLst>
                                      </p:cBhvr>
                                      <p:to>
                                        <p:strVal val="visible"/>
                                      </p:to>
                                    </p:set>
                                    <p:animEffect transition="in" filter="wipe(down)">
                                      <p:cBhvr>
                                        <p:cTn id="114" dur="580">
                                          <p:stCondLst>
                                            <p:cond delay="0"/>
                                          </p:stCondLst>
                                        </p:cTn>
                                        <p:tgtEl>
                                          <p:spTgt spid="68"/>
                                        </p:tgtEl>
                                      </p:cBhvr>
                                    </p:animEffect>
                                    <p:anim calcmode="lin" valueType="num">
                                      <p:cBhvr>
                                        <p:cTn id="115" dur="1822" tmFilter="0,0; 0.14,0.36; 0.43,0.73; 0.71,0.91; 1.0,1.0">
                                          <p:stCondLst>
                                            <p:cond delay="0"/>
                                          </p:stCondLst>
                                        </p:cTn>
                                        <p:tgtEl>
                                          <p:spTgt spid="68"/>
                                        </p:tgtEl>
                                        <p:attrNameLst>
                                          <p:attrName>ppt_x</p:attrName>
                                        </p:attrNameLst>
                                      </p:cBhvr>
                                      <p:tavLst>
                                        <p:tav tm="0">
                                          <p:val>
                                            <p:strVal val="#ppt_x-0.25"/>
                                          </p:val>
                                        </p:tav>
                                        <p:tav tm="100000">
                                          <p:val>
                                            <p:strVal val="#ppt_x"/>
                                          </p:val>
                                        </p:tav>
                                      </p:tavLst>
                                    </p:anim>
                                    <p:anim calcmode="lin" valueType="num">
                                      <p:cBhvr>
                                        <p:cTn id="116" dur="664" tmFilter="0.0,0.0; 0.25,0.07; 0.50,0.2; 0.75,0.467; 1.0,1.0">
                                          <p:stCondLst>
                                            <p:cond delay="0"/>
                                          </p:stCondLst>
                                        </p:cTn>
                                        <p:tgtEl>
                                          <p:spTgt spid="68"/>
                                        </p:tgtEl>
                                        <p:attrNameLst>
                                          <p:attrName>ppt_y</p:attrName>
                                        </p:attrNameLst>
                                      </p:cBhvr>
                                      <p:tavLst>
                                        <p:tav tm="0" fmla="#ppt_y-sin(pi*$)/3">
                                          <p:val>
                                            <p:fltVal val="0.5"/>
                                          </p:val>
                                        </p:tav>
                                        <p:tav tm="100000">
                                          <p:val>
                                            <p:fltVal val="1"/>
                                          </p:val>
                                        </p:tav>
                                      </p:tavLst>
                                    </p:anim>
                                    <p:anim calcmode="lin" valueType="num">
                                      <p:cBhvr>
                                        <p:cTn id="117" dur="664" tmFilter="0, 0; 0.125,0.2665; 0.25,0.4; 0.375,0.465; 0.5,0.5;  0.625,0.535; 0.75,0.6; 0.875,0.7335; 1,1">
                                          <p:stCondLst>
                                            <p:cond delay="664"/>
                                          </p:stCondLst>
                                        </p:cTn>
                                        <p:tgtEl>
                                          <p:spTgt spid="68"/>
                                        </p:tgtEl>
                                        <p:attrNameLst>
                                          <p:attrName>ppt_y</p:attrName>
                                        </p:attrNameLst>
                                      </p:cBhvr>
                                      <p:tavLst>
                                        <p:tav tm="0" fmla="#ppt_y-sin(pi*$)/9">
                                          <p:val>
                                            <p:fltVal val="0"/>
                                          </p:val>
                                        </p:tav>
                                        <p:tav tm="100000">
                                          <p:val>
                                            <p:fltVal val="1"/>
                                          </p:val>
                                        </p:tav>
                                      </p:tavLst>
                                    </p:anim>
                                    <p:anim calcmode="lin" valueType="num">
                                      <p:cBhvr>
                                        <p:cTn id="118" dur="332" tmFilter="0, 0; 0.125,0.2665; 0.25,0.4; 0.375,0.465; 0.5,0.5;  0.625,0.535; 0.75,0.6; 0.875,0.7335; 1,1">
                                          <p:stCondLst>
                                            <p:cond delay="1324"/>
                                          </p:stCondLst>
                                        </p:cTn>
                                        <p:tgtEl>
                                          <p:spTgt spid="68"/>
                                        </p:tgtEl>
                                        <p:attrNameLst>
                                          <p:attrName>ppt_y</p:attrName>
                                        </p:attrNameLst>
                                      </p:cBhvr>
                                      <p:tavLst>
                                        <p:tav tm="0" fmla="#ppt_y-sin(pi*$)/27">
                                          <p:val>
                                            <p:fltVal val="0"/>
                                          </p:val>
                                        </p:tav>
                                        <p:tav tm="100000">
                                          <p:val>
                                            <p:fltVal val="1"/>
                                          </p:val>
                                        </p:tav>
                                      </p:tavLst>
                                    </p:anim>
                                    <p:anim calcmode="lin" valueType="num">
                                      <p:cBhvr>
                                        <p:cTn id="119" dur="164" tmFilter="0, 0; 0.125,0.2665; 0.25,0.4; 0.375,0.465; 0.5,0.5;  0.625,0.535; 0.75,0.6; 0.875,0.7335; 1,1">
                                          <p:stCondLst>
                                            <p:cond delay="1656"/>
                                          </p:stCondLst>
                                        </p:cTn>
                                        <p:tgtEl>
                                          <p:spTgt spid="68"/>
                                        </p:tgtEl>
                                        <p:attrNameLst>
                                          <p:attrName>ppt_y</p:attrName>
                                        </p:attrNameLst>
                                      </p:cBhvr>
                                      <p:tavLst>
                                        <p:tav tm="0" fmla="#ppt_y-sin(pi*$)/81">
                                          <p:val>
                                            <p:fltVal val="0"/>
                                          </p:val>
                                        </p:tav>
                                        <p:tav tm="100000">
                                          <p:val>
                                            <p:fltVal val="1"/>
                                          </p:val>
                                        </p:tav>
                                      </p:tavLst>
                                    </p:anim>
                                    <p:animScale>
                                      <p:cBhvr>
                                        <p:cTn id="120" dur="26">
                                          <p:stCondLst>
                                            <p:cond delay="650"/>
                                          </p:stCondLst>
                                        </p:cTn>
                                        <p:tgtEl>
                                          <p:spTgt spid="68"/>
                                        </p:tgtEl>
                                      </p:cBhvr>
                                      <p:to x="100000" y="60000"/>
                                    </p:animScale>
                                    <p:animScale>
                                      <p:cBhvr>
                                        <p:cTn id="121" dur="166" decel="50000">
                                          <p:stCondLst>
                                            <p:cond delay="676"/>
                                          </p:stCondLst>
                                        </p:cTn>
                                        <p:tgtEl>
                                          <p:spTgt spid="68"/>
                                        </p:tgtEl>
                                      </p:cBhvr>
                                      <p:to x="100000" y="100000"/>
                                    </p:animScale>
                                    <p:animScale>
                                      <p:cBhvr>
                                        <p:cTn id="122" dur="26">
                                          <p:stCondLst>
                                            <p:cond delay="1312"/>
                                          </p:stCondLst>
                                        </p:cTn>
                                        <p:tgtEl>
                                          <p:spTgt spid="68"/>
                                        </p:tgtEl>
                                      </p:cBhvr>
                                      <p:to x="100000" y="80000"/>
                                    </p:animScale>
                                    <p:animScale>
                                      <p:cBhvr>
                                        <p:cTn id="123" dur="166" decel="50000">
                                          <p:stCondLst>
                                            <p:cond delay="1338"/>
                                          </p:stCondLst>
                                        </p:cTn>
                                        <p:tgtEl>
                                          <p:spTgt spid="68"/>
                                        </p:tgtEl>
                                      </p:cBhvr>
                                      <p:to x="100000" y="100000"/>
                                    </p:animScale>
                                    <p:animScale>
                                      <p:cBhvr>
                                        <p:cTn id="124" dur="26">
                                          <p:stCondLst>
                                            <p:cond delay="1642"/>
                                          </p:stCondLst>
                                        </p:cTn>
                                        <p:tgtEl>
                                          <p:spTgt spid="68"/>
                                        </p:tgtEl>
                                      </p:cBhvr>
                                      <p:to x="100000" y="90000"/>
                                    </p:animScale>
                                    <p:animScale>
                                      <p:cBhvr>
                                        <p:cTn id="125" dur="166" decel="50000">
                                          <p:stCondLst>
                                            <p:cond delay="1668"/>
                                          </p:stCondLst>
                                        </p:cTn>
                                        <p:tgtEl>
                                          <p:spTgt spid="68"/>
                                        </p:tgtEl>
                                      </p:cBhvr>
                                      <p:to x="100000" y="100000"/>
                                    </p:animScale>
                                    <p:animScale>
                                      <p:cBhvr>
                                        <p:cTn id="126" dur="26">
                                          <p:stCondLst>
                                            <p:cond delay="1808"/>
                                          </p:stCondLst>
                                        </p:cTn>
                                        <p:tgtEl>
                                          <p:spTgt spid="68"/>
                                        </p:tgtEl>
                                      </p:cBhvr>
                                      <p:to x="100000" y="95000"/>
                                    </p:animScale>
                                    <p:animScale>
                                      <p:cBhvr>
                                        <p:cTn id="127" dur="166" decel="50000">
                                          <p:stCondLst>
                                            <p:cond delay="1834"/>
                                          </p:stCondLst>
                                        </p:cTn>
                                        <p:tgtEl>
                                          <p:spTgt spid="68"/>
                                        </p:tgtEl>
                                      </p:cBhvr>
                                      <p:to x="100000" y="100000"/>
                                    </p:animScale>
                                  </p:childTnLst>
                                </p:cTn>
                              </p:par>
                            </p:childTnLst>
                          </p:cTn>
                        </p:par>
                      </p:childTnLst>
                    </p:cTn>
                  </p:par>
                  <p:par>
                    <p:cTn id="128" fill="hold">
                      <p:stCondLst>
                        <p:cond delay="indefinite"/>
                      </p:stCondLst>
                      <p:childTnLst>
                        <p:par>
                          <p:cTn id="129" fill="hold">
                            <p:stCondLst>
                              <p:cond delay="0"/>
                            </p:stCondLst>
                            <p:childTnLst>
                              <p:par>
                                <p:cTn id="130" presetID="2" presetClass="entr" presetSubtype="8" fill="hold" grpId="0" nodeType="clickEffect">
                                  <p:stCondLst>
                                    <p:cond delay="0"/>
                                  </p:stCondLst>
                                  <p:childTnLst>
                                    <p:set>
                                      <p:cBhvr>
                                        <p:cTn id="131" dur="1" fill="hold">
                                          <p:stCondLst>
                                            <p:cond delay="0"/>
                                          </p:stCondLst>
                                        </p:cTn>
                                        <p:tgtEl>
                                          <p:spTgt spid="63"/>
                                        </p:tgtEl>
                                        <p:attrNameLst>
                                          <p:attrName>style.visibility</p:attrName>
                                        </p:attrNameLst>
                                      </p:cBhvr>
                                      <p:to>
                                        <p:strVal val="visible"/>
                                      </p:to>
                                    </p:set>
                                    <p:anim calcmode="lin" valueType="num">
                                      <p:cBhvr additive="base">
                                        <p:cTn id="132" dur="500" fill="hold"/>
                                        <p:tgtEl>
                                          <p:spTgt spid="63"/>
                                        </p:tgtEl>
                                        <p:attrNameLst>
                                          <p:attrName>ppt_x</p:attrName>
                                        </p:attrNameLst>
                                      </p:cBhvr>
                                      <p:tavLst>
                                        <p:tav tm="0">
                                          <p:val>
                                            <p:strVal val="0-#ppt_w/2"/>
                                          </p:val>
                                        </p:tav>
                                        <p:tav tm="100000">
                                          <p:val>
                                            <p:strVal val="#ppt_x"/>
                                          </p:val>
                                        </p:tav>
                                      </p:tavLst>
                                    </p:anim>
                                    <p:anim calcmode="lin" valueType="num">
                                      <p:cBhvr additive="base">
                                        <p:cTn id="133" dur="500" fill="hold"/>
                                        <p:tgtEl>
                                          <p:spTgt spid="63"/>
                                        </p:tgtEl>
                                        <p:attrNameLst>
                                          <p:attrName>ppt_y</p:attrName>
                                        </p:attrNameLst>
                                      </p:cBhvr>
                                      <p:tavLst>
                                        <p:tav tm="0">
                                          <p:val>
                                            <p:strVal val="#ppt_y"/>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6" presetClass="entr" presetSubtype="0" fill="hold" grpId="0" nodeType="clickEffect">
                                  <p:stCondLst>
                                    <p:cond delay="0"/>
                                  </p:stCondLst>
                                  <p:childTnLst>
                                    <p:set>
                                      <p:cBhvr>
                                        <p:cTn id="137" dur="1" fill="hold">
                                          <p:stCondLst>
                                            <p:cond delay="0"/>
                                          </p:stCondLst>
                                        </p:cTn>
                                        <p:tgtEl>
                                          <p:spTgt spid="74"/>
                                        </p:tgtEl>
                                        <p:attrNameLst>
                                          <p:attrName>style.visibility</p:attrName>
                                        </p:attrNameLst>
                                      </p:cBhvr>
                                      <p:to>
                                        <p:strVal val="visible"/>
                                      </p:to>
                                    </p:set>
                                    <p:animEffect transition="in" filter="wipe(down)">
                                      <p:cBhvr>
                                        <p:cTn id="138" dur="580">
                                          <p:stCondLst>
                                            <p:cond delay="0"/>
                                          </p:stCondLst>
                                        </p:cTn>
                                        <p:tgtEl>
                                          <p:spTgt spid="74"/>
                                        </p:tgtEl>
                                      </p:cBhvr>
                                    </p:animEffect>
                                    <p:anim calcmode="lin" valueType="num">
                                      <p:cBhvr>
                                        <p:cTn id="139" dur="1822"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140" dur="664"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141" dur="664" tmFilter="0, 0; 0.125,0.2665; 0.25,0.4; 0.375,0.465; 0.5,0.5;  0.625,0.535; 0.75,0.6; 0.875,0.7335; 1,1">
                                          <p:stCondLst>
                                            <p:cond delay="664"/>
                                          </p:stCondLst>
                                        </p:cTn>
                                        <p:tgtEl>
                                          <p:spTgt spid="74"/>
                                        </p:tgtEl>
                                        <p:attrNameLst>
                                          <p:attrName>ppt_y</p:attrName>
                                        </p:attrNameLst>
                                      </p:cBhvr>
                                      <p:tavLst>
                                        <p:tav tm="0" fmla="#ppt_y-sin(pi*$)/9">
                                          <p:val>
                                            <p:fltVal val="0"/>
                                          </p:val>
                                        </p:tav>
                                        <p:tav tm="100000">
                                          <p:val>
                                            <p:fltVal val="1"/>
                                          </p:val>
                                        </p:tav>
                                      </p:tavLst>
                                    </p:anim>
                                    <p:anim calcmode="lin" valueType="num">
                                      <p:cBhvr>
                                        <p:cTn id="142" dur="332" tmFilter="0, 0; 0.125,0.2665; 0.25,0.4; 0.375,0.465; 0.5,0.5;  0.625,0.535; 0.75,0.6; 0.875,0.7335; 1,1">
                                          <p:stCondLst>
                                            <p:cond delay="1324"/>
                                          </p:stCondLst>
                                        </p:cTn>
                                        <p:tgtEl>
                                          <p:spTgt spid="74"/>
                                        </p:tgtEl>
                                        <p:attrNameLst>
                                          <p:attrName>ppt_y</p:attrName>
                                        </p:attrNameLst>
                                      </p:cBhvr>
                                      <p:tavLst>
                                        <p:tav tm="0" fmla="#ppt_y-sin(pi*$)/27">
                                          <p:val>
                                            <p:fltVal val="0"/>
                                          </p:val>
                                        </p:tav>
                                        <p:tav tm="100000">
                                          <p:val>
                                            <p:fltVal val="1"/>
                                          </p:val>
                                        </p:tav>
                                      </p:tavLst>
                                    </p:anim>
                                    <p:anim calcmode="lin" valueType="num">
                                      <p:cBhvr>
                                        <p:cTn id="143" dur="164" tmFilter="0, 0; 0.125,0.2665; 0.25,0.4; 0.375,0.465; 0.5,0.5;  0.625,0.535; 0.75,0.6; 0.875,0.7335; 1,1">
                                          <p:stCondLst>
                                            <p:cond delay="1656"/>
                                          </p:stCondLst>
                                        </p:cTn>
                                        <p:tgtEl>
                                          <p:spTgt spid="74"/>
                                        </p:tgtEl>
                                        <p:attrNameLst>
                                          <p:attrName>ppt_y</p:attrName>
                                        </p:attrNameLst>
                                      </p:cBhvr>
                                      <p:tavLst>
                                        <p:tav tm="0" fmla="#ppt_y-sin(pi*$)/81">
                                          <p:val>
                                            <p:fltVal val="0"/>
                                          </p:val>
                                        </p:tav>
                                        <p:tav tm="100000">
                                          <p:val>
                                            <p:fltVal val="1"/>
                                          </p:val>
                                        </p:tav>
                                      </p:tavLst>
                                    </p:anim>
                                    <p:animScale>
                                      <p:cBhvr>
                                        <p:cTn id="144" dur="26">
                                          <p:stCondLst>
                                            <p:cond delay="650"/>
                                          </p:stCondLst>
                                        </p:cTn>
                                        <p:tgtEl>
                                          <p:spTgt spid="74"/>
                                        </p:tgtEl>
                                      </p:cBhvr>
                                      <p:to x="100000" y="60000"/>
                                    </p:animScale>
                                    <p:animScale>
                                      <p:cBhvr>
                                        <p:cTn id="145" dur="166" decel="50000">
                                          <p:stCondLst>
                                            <p:cond delay="676"/>
                                          </p:stCondLst>
                                        </p:cTn>
                                        <p:tgtEl>
                                          <p:spTgt spid="74"/>
                                        </p:tgtEl>
                                      </p:cBhvr>
                                      <p:to x="100000" y="100000"/>
                                    </p:animScale>
                                    <p:animScale>
                                      <p:cBhvr>
                                        <p:cTn id="146" dur="26">
                                          <p:stCondLst>
                                            <p:cond delay="1312"/>
                                          </p:stCondLst>
                                        </p:cTn>
                                        <p:tgtEl>
                                          <p:spTgt spid="74"/>
                                        </p:tgtEl>
                                      </p:cBhvr>
                                      <p:to x="100000" y="80000"/>
                                    </p:animScale>
                                    <p:animScale>
                                      <p:cBhvr>
                                        <p:cTn id="147" dur="166" decel="50000">
                                          <p:stCondLst>
                                            <p:cond delay="1338"/>
                                          </p:stCondLst>
                                        </p:cTn>
                                        <p:tgtEl>
                                          <p:spTgt spid="74"/>
                                        </p:tgtEl>
                                      </p:cBhvr>
                                      <p:to x="100000" y="100000"/>
                                    </p:animScale>
                                    <p:animScale>
                                      <p:cBhvr>
                                        <p:cTn id="148" dur="26">
                                          <p:stCondLst>
                                            <p:cond delay="1642"/>
                                          </p:stCondLst>
                                        </p:cTn>
                                        <p:tgtEl>
                                          <p:spTgt spid="74"/>
                                        </p:tgtEl>
                                      </p:cBhvr>
                                      <p:to x="100000" y="90000"/>
                                    </p:animScale>
                                    <p:animScale>
                                      <p:cBhvr>
                                        <p:cTn id="149" dur="166" decel="50000">
                                          <p:stCondLst>
                                            <p:cond delay="1668"/>
                                          </p:stCondLst>
                                        </p:cTn>
                                        <p:tgtEl>
                                          <p:spTgt spid="74"/>
                                        </p:tgtEl>
                                      </p:cBhvr>
                                      <p:to x="100000" y="100000"/>
                                    </p:animScale>
                                    <p:animScale>
                                      <p:cBhvr>
                                        <p:cTn id="150" dur="26">
                                          <p:stCondLst>
                                            <p:cond delay="1808"/>
                                          </p:stCondLst>
                                        </p:cTn>
                                        <p:tgtEl>
                                          <p:spTgt spid="74"/>
                                        </p:tgtEl>
                                      </p:cBhvr>
                                      <p:to x="100000" y="95000"/>
                                    </p:animScale>
                                    <p:animScale>
                                      <p:cBhvr>
                                        <p:cTn id="151" dur="166" decel="50000">
                                          <p:stCondLst>
                                            <p:cond delay="1834"/>
                                          </p:stCondLst>
                                        </p:cTn>
                                        <p:tgtEl>
                                          <p:spTgt spid="74"/>
                                        </p:tgtEl>
                                      </p:cBhvr>
                                      <p:to x="100000" y="100000"/>
                                    </p:animScale>
                                  </p:childTnLst>
                                </p:cTn>
                              </p:par>
                            </p:childTnLst>
                          </p:cTn>
                        </p:par>
                      </p:childTnLst>
                    </p:cTn>
                  </p:par>
                  <p:par>
                    <p:cTn id="152" fill="hold">
                      <p:stCondLst>
                        <p:cond delay="indefinite"/>
                      </p:stCondLst>
                      <p:childTnLst>
                        <p:par>
                          <p:cTn id="153" fill="hold">
                            <p:stCondLst>
                              <p:cond delay="0"/>
                            </p:stCondLst>
                            <p:childTnLst>
                              <p:par>
                                <p:cTn id="154" presetID="2" presetClass="entr" presetSubtype="8" fill="hold" grpId="0" nodeType="click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additive="base">
                                        <p:cTn id="156" dur="500" fill="hold"/>
                                        <p:tgtEl>
                                          <p:spTgt spid="69"/>
                                        </p:tgtEl>
                                        <p:attrNameLst>
                                          <p:attrName>ppt_x</p:attrName>
                                        </p:attrNameLst>
                                      </p:cBhvr>
                                      <p:tavLst>
                                        <p:tav tm="0">
                                          <p:val>
                                            <p:strVal val="0-#ppt_w/2"/>
                                          </p:val>
                                        </p:tav>
                                        <p:tav tm="100000">
                                          <p:val>
                                            <p:strVal val="#ppt_x"/>
                                          </p:val>
                                        </p:tav>
                                      </p:tavLst>
                                    </p:anim>
                                    <p:anim calcmode="lin" valueType="num">
                                      <p:cBhvr additive="base">
                                        <p:cTn id="157"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6" presetClass="entr" presetSubtype="0" fill="hold" grpId="0" nodeType="clickEffect">
                                  <p:stCondLst>
                                    <p:cond delay="0"/>
                                  </p:stCondLst>
                                  <p:childTnLst>
                                    <p:set>
                                      <p:cBhvr>
                                        <p:cTn id="161" dur="1" fill="hold">
                                          <p:stCondLst>
                                            <p:cond delay="0"/>
                                          </p:stCondLst>
                                        </p:cTn>
                                        <p:tgtEl>
                                          <p:spTgt spid="80"/>
                                        </p:tgtEl>
                                        <p:attrNameLst>
                                          <p:attrName>style.visibility</p:attrName>
                                        </p:attrNameLst>
                                      </p:cBhvr>
                                      <p:to>
                                        <p:strVal val="visible"/>
                                      </p:to>
                                    </p:set>
                                    <p:animEffect transition="in" filter="wipe(down)">
                                      <p:cBhvr>
                                        <p:cTn id="162" dur="580">
                                          <p:stCondLst>
                                            <p:cond delay="0"/>
                                          </p:stCondLst>
                                        </p:cTn>
                                        <p:tgtEl>
                                          <p:spTgt spid="80"/>
                                        </p:tgtEl>
                                      </p:cBhvr>
                                    </p:animEffect>
                                    <p:anim calcmode="lin" valueType="num">
                                      <p:cBhvr>
                                        <p:cTn id="163" dur="1822" tmFilter="0,0; 0.14,0.36; 0.43,0.73; 0.71,0.91; 1.0,1.0">
                                          <p:stCondLst>
                                            <p:cond delay="0"/>
                                          </p:stCondLst>
                                        </p:cTn>
                                        <p:tgtEl>
                                          <p:spTgt spid="80"/>
                                        </p:tgtEl>
                                        <p:attrNameLst>
                                          <p:attrName>ppt_x</p:attrName>
                                        </p:attrNameLst>
                                      </p:cBhvr>
                                      <p:tavLst>
                                        <p:tav tm="0">
                                          <p:val>
                                            <p:strVal val="#ppt_x-0.25"/>
                                          </p:val>
                                        </p:tav>
                                        <p:tav tm="100000">
                                          <p:val>
                                            <p:strVal val="#ppt_x"/>
                                          </p:val>
                                        </p:tav>
                                      </p:tavLst>
                                    </p:anim>
                                    <p:anim calcmode="lin" valueType="num">
                                      <p:cBhvr>
                                        <p:cTn id="164" dur="664" tmFilter="0.0,0.0; 0.25,0.07; 0.50,0.2; 0.75,0.467; 1.0,1.0">
                                          <p:stCondLst>
                                            <p:cond delay="0"/>
                                          </p:stCondLst>
                                        </p:cTn>
                                        <p:tgtEl>
                                          <p:spTgt spid="80"/>
                                        </p:tgtEl>
                                        <p:attrNameLst>
                                          <p:attrName>ppt_y</p:attrName>
                                        </p:attrNameLst>
                                      </p:cBhvr>
                                      <p:tavLst>
                                        <p:tav tm="0" fmla="#ppt_y-sin(pi*$)/3">
                                          <p:val>
                                            <p:fltVal val="0.5"/>
                                          </p:val>
                                        </p:tav>
                                        <p:tav tm="100000">
                                          <p:val>
                                            <p:fltVal val="1"/>
                                          </p:val>
                                        </p:tav>
                                      </p:tavLst>
                                    </p:anim>
                                    <p:anim calcmode="lin" valueType="num">
                                      <p:cBhvr>
                                        <p:cTn id="165" dur="664" tmFilter="0, 0; 0.125,0.2665; 0.25,0.4; 0.375,0.465; 0.5,0.5;  0.625,0.535; 0.75,0.6; 0.875,0.7335; 1,1">
                                          <p:stCondLst>
                                            <p:cond delay="664"/>
                                          </p:stCondLst>
                                        </p:cTn>
                                        <p:tgtEl>
                                          <p:spTgt spid="80"/>
                                        </p:tgtEl>
                                        <p:attrNameLst>
                                          <p:attrName>ppt_y</p:attrName>
                                        </p:attrNameLst>
                                      </p:cBhvr>
                                      <p:tavLst>
                                        <p:tav tm="0" fmla="#ppt_y-sin(pi*$)/9">
                                          <p:val>
                                            <p:fltVal val="0"/>
                                          </p:val>
                                        </p:tav>
                                        <p:tav tm="100000">
                                          <p:val>
                                            <p:fltVal val="1"/>
                                          </p:val>
                                        </p:tav>
                                      </p:tavLst>
                                    </p:anim>
                                    <p:anim calcmode="lin" valueType="num">
                                      <p:cBhvr>
                                        <p:cTn id="166" dur="332" tmFilter="0, 0; 0.125,0.2665; 0.25,0.4; 0.375,0.465; 0.5,0.5;  0.625,0.535; 0.75,0.6; 0.875,0.7335; 1,1">
                                          <p:stCondLst>
                                            <p:cond delay="1324"/>
                                          </p:stCondLst>
                                        </p:cTn>
                                        <p:tgtEl>
                                          <p:spTgt spid="80"/>
                                        </p:tgtEl>
                                        <p:attrNameLst>
                                          <p:attrName>ppt_y</p:attrName>
                                        </p:attrNameLst>
                                      </p:cBhvr>
                                      <p:tavLst>
                                        <p:tav tm="0" fmla="#ppt_y-sin(pi*$)/27">
                                          <p:val>
                                            <p:fltVal val="0"/>
                                          </p:val>
                                        </p:tav>
                                        <p:tav tm="100000">
                                          <p:val>
                                            <p:fltVal val="1"/>
                                          </p:val>
                                        </p:tav>
                                      </p:tavLst>
                                    </p:anim>
                                    <p:anim calcmode="lin" valueType="num">
                                      <p:cBhvr>
                                        <p:cTn id="167" dur="164" tmFilter="0, 0; 0.125,0.2665; 0.25,0.4; 0.375,0.465; 0.5,0.5;  0.625,0.535; 0.75,0.6; 0.875,0.7335; 1,1">
                                          <p:stCondLst>
                                            <p:cond delay="1656"/>
                                          </p:stCondLst>
                                        </p:cTn>
                                        <p:tgtEl>
                                          <p:spTgt spid="80"/>
                                        </p:tgtEl>
                                        <p:attrNameLst>
                                          <p:attrName>ppt_y</p:attrName>
                                        </p:attrNameLst>
                                      </p:cBhvr>
                                      <p:tavLst>
                                        <p:tav tm="0" fmla="#ppt_y-sin(pi*$)/81">
                                          <p:val>
                                            <p:fltVal val="0"/>
                                          </p:val>
                                        </p:tav>
                                        <p:tav tm="100000">
                                          <p:val>
                                            <p:fltVal val="1"/>
                                          </p:val>
                                        </p:tav>
                                      </p:tavLst>
                                    </p:anim>
                                    <p:animScale>
                                      <p:cBhvr>
                                        <p:cTn id="168" dur="26">
                                          <p:stCondLst>
                                            <p:cond delay="650"/>
                                          </p:stCondLst>
                                        </p:cTn>
                                        <p:tgtEl>
                                          <p:spTgt spid="80"/>
                                        </p:tgtEl>
                                      </p:cBhvr>
                                      <p:to x="100000" y="60000"/>
                                    </p:animScale>
                                    <p:animScale>
                                      <p:cBhvr>
                                        <p:cTn id="169" dur="166" decel="50000">
                                          <p:stCondLst>
                                            <p:cond delay="676"/>
                                          </p:stCondLst>
                                        </p:cTn>
                                        <p:tgtEl>
                                          <p:spTgt spid="80"/>
                                        </p:tgtEl>
                                      </p:cBhvr>
                                      <p:to x="100000" y="100000"/>
                                    </p:animScale>
                                    <p:animScale>
                                      <p:cBhvr>
                                        <p:cTn id="170" dur="26">
                                          <p:stCondLst>
                                            <p:cond delay="1312"/>
                                          </p:stCondLst>
                                        </p:cTn>
                                        <p:tgtEl>
                                          <p:spTgt spid="80"/>
                                        </p:tgtEl>
                                      </p:cBhvr>
                                      <p:to x="100000" y="80000"/>
                                    </p:animScale>
                                    <p:animScale>
                                      <p:cBhvr>
                                        <p:cTn id="171" dur="166" decel="50000">
                                          <p:stCondLst>
                                            <p:cond delay="1338"/>
                                          </p:stCondLst>
                                        </p:cTn>
                                        <p:tgtEl>
                                          <p:spTgt spid="80"/>
                                        </p:tgtEl>
                                      </p:cBhvr>
                                      <p:to x="100000" y="100000"/>
                                    </p:animScale>
                                    <p:animScale>
                                      <p:cBhvr>
                                        <p:cTn id="172" dur="26">
                                          <p:stCondLst>
                                            <p:cond delay="1642"/>
                                          </p:stCondLst>
                                        </p:cTn>
                                        <p:tgtEl>
                                          <p:spTgt spid="80"/>
                                        </p:tgtEl>
                                      </p:cBhvr>
                                      <p:to x="100000" y="90000"/>
                                    </p:animScale>
                                    <p:animScale>
                                      <p:cBhvr>
                                        <p:cTn id="173" dur="166" decel="50000">
                                          <p:stCondLst>
                                            <p:cond delay="1668"/>
                                          </p:stCondLst>
                                        </p:cTn>
                                        <p:tgtEl>
                                          <p:spTgt spid="80"/>
                                        </p:tgtEl>
                                      </p:cBhvr>
                                      <p:to x="100000" y="100000"/>
                                    </p:animScale>
                                    <p:animScale>
                                      <p:cBhvr>
                                        <p:cTn id="174" dur="26">
                                          <p:stCondLst>
                                            <p:cond delay="1808"/>
                                          </p:stCondLst>
                                        </p:cTn>
                                        <p:tgtEl>
                                          <p:spTgt spid="80"/>
                                        </p:tgtEl>
                                      </p:cBhvr>
                                      <p:to x="100000" y="95000"/>
                                    </p:animScale>
                                    <p:animScale>
                                      <p:cBhvr>
                                        <p:cTn id="175" dur="166" decel="50000">
                                          <p:stCondLst>
                                            <p:cond delay="1834"/>
                                          </p:stCondLst>
                                        </p:cTn>
                                        <p:tgtEl>
                                          <p:spTgt spid="80"/>
                                        </p:tgtEl>
                                      </p:cBhvr>
                                      <p:to x="100000" y="100000"/>
                                    </p:animScale>
                                  </p:childTnLst>
                                </p:cTn>
                              </p:par>
                            </p:childTnLst>
                          </p:cTn>
                        </p:par>
                      </p:childTnLst>
                    </p:cTn>
                  </p:par>
                  <p:par>
                    <p:cTn id="176" fill="hold">
                      <p:stCondLst>
                        <p:cond delay="indefinite"/>
                      </p:stCondLst>
                      <p:childTnLst>
                        <p:par>
                          <p:cTn id="177" fill="hold">
                            <p:stCondLst>
                              <p:cond delay="0"/>
                            </p:stCondLst>
                            <p:childTnLst>
                              <p:par>
                                <p:cTn id="178" presetID="2" presetClass="entr" presetSubtype="8" fill="hold" grpId="0" nodeType="clickEffect">
                                  <p:stCondLst>
                                    <p:cond delay="0"/>
                                  </p:stCondLst>
                                  <p:childTnLst>
                                    <p:set>
                                      <p:cBhvr>
                                        <p:cTn id="179" dur="1" fill="hold">
                                          <p:stCondLst>
                                            <p:cond delay="0"/>
                                          </p:stCondLst>
                                        </p:cTn>
                                        <p:tgtEl>
                                          <p:spTgt spid="75"/>
                                        </p:tgtEl>
                                        <p:attrNameLst>
                                          <p:attrName>style.visibility</p:attrName>
                                        </p:attrNameLst>
                                      </p:cBhvr>
                                      <p:to>
                                        <p:strVal val="visible"/>
                                      </p:to>
                                    </p:set>
                                    <p:anim calcmode="lin" valueType="num">
                                      <p:cBhvr additive="base">
                                        <p:cTn id="180" dur="500" fill="hold"/>
                                        <p:tgtEl>
                                          <p:spTgt spid="75"/>
                                        </p:tgtEl>
                                        <p:attrNameLst>
                                          <p:attrName>ppt_x</p:attrName>
                                        </p:attrNameLst>
                                      </p:cBhvr>
                                      <p:tavLst>
                                        <p:tav tm="0">
                                          <p:val>
                                            <p:strVal val="0-#ppt_w/2"/>
                                          </p:val>
                                        </p:tav>
                                        <p:tav tm="100000">
                                          <p:val>
                                            <p:strVal val="#ppt_x"/>
                                          </p:val>
                                        </p:tav>
                                      </p:tavLst>
                                    </p:anim>
                                    <p:anim calcmode="lin" valueType="num">
                                      <p:cBhvr additive="base">
                                        <p:cTn id="181"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5" grpId="0"/>
      <p:bldP spid="40" grpId="0"/>
      <p:bldP spid="41" grpId="0"/>
      <p:bldP spid="42" grpId="0"/>
      <p:bldP spid="55" grpId="0"/>
      <p:bldP spid="56" grpId="0"/>
      <p:bldP spid="61" grpId="0"/>
      <p:bldP spid="62" grpId="0"/>
      <p:bldP spid="63" grpId="0"/>
      <p:bldP spid="68" grpId="0"/>
      <p:bldP spid="69" grpId="0"/>
      <p:bldP spid="74" grpId="0"/>
      <p:bldP spid="75" grpId="0"/>
      <p:bldP spid="80"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43" name="组合 42"/>
          <p:cNvGrpSpPr/>
          <p:nvPr/>
        </p:nvGrpSpPr>
        <p:grpSpPr>
          <a:xfrm>
            <a:off x="4972427" y="2402715"/>
            <a:ext cx="1511802" cy="1486306"/>
            <a:chOff x="-2214610" y="714356"/>
            <a:chExt cx="1785950" cy="1643868"/>
          </a:xfrm>
          <a:noFill/>
        </p:grpSpPr>
        <p:sp>
          <p:nvSpPr>
            <p:cNvPr id="44" name="矩形 43"/>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44" idx="1"/>
              <a:endCxn id="44"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094975" y="2482090"/>
            <a:ext cx="1544244" cy="1428268"/>
            <a:chOff x="-2214610" y="714356"/>
            <a:chExt cx="1785950" cy="1643868"/>
          </a:xfrm>
          <a:noFill/>
        </p:grpSpPr>
        <p:sp>
          <p:nvSpPr>
            <p:cNvPr id="37" name="矩形 36"/>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3252982" y="2411761"/>
            <a:ext cx="1227942" cy="156966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够</a:t>
            </a:r>
            <a:endParaRPr lang="zh-CN" altLang="en-US" sz="9600" b="1" dirty="0">
              <a:latin typeface="楷体" panose="02010609060101010101" pitchFamily="49" charset="-122"/>
              <a:ea typeface="楷体" panose="02010609060101010101" pitchFamily="49" charset="-122"/>
            </a:endParaRPr>
          </a:p>
        </p:txBody>
      </p:sp>
      <p:sp>
        <p:nvSpPr>
          <p:cNvPr id="41" name="TextBox 40"/>
          <p:cNvSpPr txBox="1"/>
          <p:nvPr/>
        </p:nvSpPr>
        <p:spPr>
          <a:xfrm>
            <a:off x="5205204" y="1621432"/>
            <a:ext cx="954107" cy="707886"/>
          </a:xfrm>
          <a:prstGeom prst="rect">
            <a:avLst/>
          </a:prstGeom>
          <a:noFill/>
        </p:spPr>
        <p:txBody>
          <a:bodyPr wrap="none" rtlCol="0">
            <a:spAutoFit/>
          </a:bodyPr>
          <a:lstStyle/>
          <a:p>
            <a:r>
              <a:rPr lang="en-US" altLang="zh-CN" sz="4000" dirty="0" err="1">
                <a:latin typeface="黑体" panose="02010609060101010101" pitchFamily="49" charset="-122"/>
                <a:ea typeface="黑体" panose="02010609060101010101" pitchFamily="49" charset="-122"/>
              </a:rPr>
              <a:t>cāi</a:t>
            </a:r>
            <a:endParaRPr lang="zh-CN" altLang="en-US" sz="4000" dirty="0">
              <a:latin typeface="黑体" panose="02010609060101010101" pitchFamily="49" charset="-122"/>
              <a:ea typeface="黑体" panose="02010609060101010101" pitchFamily="49" charset="-122"/>
            </a:endParaRPr>
          </a:p>
        </p:txBody>
      </p:sp>
      <p:sp>
        <p:nvSpPr>
          <p:cNvPr id="42" name="TextBox 23"/>
          <p:cNvSpPr txBox="1">
            <a:spLocks noChangeArrowheads="1"/>
          </p:cNvSpPr>
          <p:nvPr/>
        </p:nvSpPr>
        <p:spPr bwMode="auto">
          <a:xfrm>
            <a:off x="5046989" y="2329301"/>
            <a:ext cx="1271313" cy="156966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猜</a:t>
            </a:r>
            <a:endParaRPr lang="zh-CN" altLang="en-US" sz="9600" b="1" dirty="0">
              <a:latin typeface="楷体" panose="02010609060101010101" pitchFamily="49" charset="-122"/>
              <a:ea typeface="楷体" panose="02010609060101010101" pitchFamily="49" charset="-122"/>
            </a:endParaRPr>
          </a:p>
        </p:txBody>
      </p:sp>
      <p:grpSp>
        <p:nvGrpSpPr>
          <p:cNvPr id="47" name="组合 46"/>
          <p:cNvGrpSpPr/>
          <p:nvPr/>
        </p:nvGrpSpPr>
        <p:grpSpPr>
          <a:xfrm>
            <a:off x="6817437" y="2402715"/>
            <a:ext cx="1511802" cy="1486306"/>
            <a:chOff x="-2214610" y="714356"/>
            <a:chExt cx="1785950" cy="1643868"/>
          </a:xfrm>
          <a:noFill/>
        </p:grpSpPr>
        <p:sp>
          <p:nvSpPr>
            <p:cNvPr id="52" name="矩形 51"/>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a:stCxn id="52" idx="1"/>
              <a:endCxn id="52"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2" idx="0"/>
              <a:endCxn id="52"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6936102" y="1622613"/>
            <a:ext cx="1198880" cy="706755"/>
          </a:xfrm>
          <a:prstGeom prst="rect">
            <a:avLst/>
          </a:prstGeom>
          <a:noFill/>
        </p:spPr>
        <p:txBody>
          <a:bodyPr wrap="none" rtlCol="0">
            <a:spAutoFit/>
          </a:bodyPr>
          <a:lstStyle/>
          <a:p>
            <a:pPr algn="l"/>
            <a:r>
              <a:rPr lang="en-US" altLang="zh-CN" sz="4000" dirty="0" err="1">
                <a:latin typeface="黑体" panose="02010609060101010101" pitchFamily="49" charset="-122"/>
                <a:ea typeface="黑体" panose="02010609060101010101" pitchFamily="49" charset="-122"/>
              </a:rPr>
              <a:t>yán</a:t>
            </a:r>
            <a:r>
              <a:rPr lang="en-US" altLang="zh-CN" sz="4000" dirty="0" err="1">
                <a:latin typeface="黑体" panose="02010609060101010101" pitchFamily="49" charset="-122"/>
                <a:ea typeface="黑体" panose="02010609060101010101" pitchFamily="49" charset="-122"/>
                <a:sym typeface="+mn-ea"/>
              </a:rPr>
              <a:t>ɡ</a:t>
            </a:r>
            <a:endParaRPr lang="zh-CN" altLang="en-US" sz="4000" dirty="0">
              <a:latin typeface="黑体" panose="02010609060101010101" pitchFamily="49" charset="-122"/>
              <a:ea typeface="黑体" panose="02010609060101010101" pitchFamily="49" charset="-122"/>
            </a:endParaRPr>
          </a:p>
        </p:txBody>
      </p:sp>
      <p:sp>
        <p:nvSpPr>
          <p:cNvPr id="56" name="TextBox 23"/>
          <p:cNvSpPr txBox="1">
            <a:spLocks noChangeArrowheads="1"/>
          </p:cNvSpPr>
          <p:nvPr/>
        </p:nvSpPr>
        <p:spPr bwMode="auto">
          <a:xfrm>
            <a:off x="6935909" y="2329301"/>
            <a:ext cx="1271313" cy="156966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扬</a:t>
            </a:r>
            <a:endParaRPr lang="zh-CN" altLang="en-US" sz="9600" b="1" dirty="0">
              <a:latin typeface="楷体" panose="02010609060101010101" pitchFamily="49" charset="-122"/>
              <a:ea typeface="楷体" panose="02010609060101010101" pitchFamily="49" charset="-122"/>
            </a:endParaRPr>
          </a:p>
        </p:txBody>
      </p:sp>
      <p:grpSp>
        <p:nvGrpSpPr>
          <p:cNvPr id="57" name="组合 56"/>
          <p:cNvGrpSpPr/>
          <p:nvPr/>
        </p:nvGrpSpPr>
        <p:grpSpPr>
          <a:xfrm>
            <a:off x="1285651" y="4934460"/>
            <a:ext cx="1511802" cy="1486306"/>
            <a:chOff x="-2214610" y="714356"/>
            <a:chExt cx="1785950" cy="1643868"/>
          </a:xfrm>
          <a:noFill/>
        </p:grpSpPr>
        <p:sp>
          <p:nvSpPr>
            <p:cNvPr id="58" name="矩形 57"/>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stCxn id="58" idx="1"/>
              <a:endCxn id="58"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8" idx="0"/>
              <a:endCxn id="58"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61" name="TextBox 60"/>
          <p:cNvSpPr txBox="1"/>
          <p:nvPr/>
        </p:nvSpPr>
        <p:spPr>
          <a:xfrm>
            <a:off x="1668066" y="4129519"/>
            <a:ext cx="697627" cy="707886"/>
          </a:xfrm>
          <a:prstGeom prst="rect">
            <a:avLst/>
          </a:prstGeom>
          <a:noFill/>
        </p:spPr>
        <p:txBody>
          <a:bodyPr wrap="none" rtlCol="0">
            <a:spAutoFit/>
          </a:bodyPr>
          <a:lstStyle/>
          <a:p>
            <a:r>
              <a:rPr lang="en-US" altLang="zh-CN" sz="4000" dirty="0" err="1">
                <a:latin typeface="黑体" panose="02010609060101010101" pitchFamily="49" charset="-122"/>
                <a:ea typeface="黑体" panose="02010609060101010101" pitchFamily="49" charset="-122"/>
              </a:rPr>
              <a:t>bì</a:t>
            </a:r>
            <a:endParaRPr lang="zh-CN" altLang="en-US" sz="4000" dirty="0">
              <a:latin typeface="黑体" panose="02010609060101010101" pitchFamily="49" charset="-122"/>
              <a:ea typeface="黑体" panose="02010609060101010101" pitchFamily="49" charset="-122"/>
            </a:endParaRPr>
          </a:p>
        </p:txBody>
      </p:sp>
      <p:sp>
        <p:nvSpPr>
          <p:cNvPr id="62" name="TextBox 23"/>
          <p:cNvSpPr txBox="1">
            <a:spLocks noChangeArrowheads="1"/>
          </p:cNvSpPr>
          <p:nvPr/>
        </p:nvSpPr>
        <p:spPr bwMode="auto">
          <a:xfrm>
            <a:off x="1400736" y="4813748"/>
            <a:ext cx="1271313" cy="156966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臂</a:t>
            </a:r>
            <a:endParaRPr lang="zh-CN" altLang="en-US" sz="9600" b="1" dirty="0">
              <a:latin typeface="楷体" panose="02010609060101010101" pitchFamily="49" charset="-122"/>
              <a:ea typeface="楷体" panose="02010609060101010101" pitchFamily="49" charset="-122"/>
            </a:endParaRPr>
          </a:p>
        </p:txBody>
      </p:sp>
      <p:sp>
        <p:nvSpPr>
          <p:cNvPr id="4" name="TextBox 3"/>
          <p:cNvSpPr txBox="1"/>
          <p:nvPr/>
        </p:nvSpPr>
        <p:spPr>
          <a:xfrm>
            <a:off x="3424533" y="1621180"/>
            <a:ext cx="1214446" cy="706755"/>
          </a:xfrm>
          <a:prstGeom prst="rect">
            <a:avLst/>
          </a:prstGeom>
          <a:noFill/>
        </p:spPr>
        <p:txBody>
          <a:bodyPr wrap="square" rtlCol="0">
            <a:spAutoFit/>
          </a:bodyPr>
          <a:lstStyle/>
          <a:p>
            <a:r>
              <a:rPr lang="en-US" altLang="zh-CN" sz="4000" dirty="0" err="1">
                <a:latin typeface="黑体" panose="02010609060101010101" pitchFamily="49" charset="-122"/>
                <a:ea typeface="黑体" panose="02010609060101010101" pitchFamily="49" charset="-122"/>
                <a:sym typeface="+mn-ea"/>
              </a:rPr>
              <a:t>ɡ</a:t>
            </a:r>
            <a:r>
              <a:rPr lang="en-US" altLang="zh-CN" sz="4000" dirty="0" err="1">
                <a:latin typeface="黑体" panose="02010609060101010101" pitchFamily="49" charset="-122"/>
                <a:ea typeface="黑体" panose="02010609060101010101" pitchFamily="49" charset="-122"/>
              </a:rPr>
              <a:t>òu</a:t>
            </a:r>
            <a:endParaRPr lang="zh-CN" altLang="en-US" sz="4000" dirty="0">
              <a:latin typeface="黑体" panose="02010609060101010101" pitchFamily="49" charset="-122"/>
              <a:ea typeface="黑体" panose="02010609060101010101" pitchFamily="49" charset="-122"/>
            </a:endParaRPr>
          </a:p>
        </p:txBody>
      </p:sp>
      <p:pic>
        <p:nvPicPr>
          <p:cNvPr id="81" name="图片 9"/>
          <p:cNvPicPr>
            <a:picLocks noChangeAspect="1"/>
          </p:cNvPicPr>
          <p:nvPr/>
        </p:nvPicPr>
        <p:blipFill>
          <a:blip r:embed="rId2" cstate="print"/>
          <a:srcRect r="72971"/>
          <a:stretch>
            <a:fillRect/>
          </a:stretch>
        </p:blipFill>
        <p:spPr bwMode="auto">
          <a:xfrm flipH="1">
            <a:off x="7668344" y="5902324"/>
            <a:ext cx="1624013" cy="1543050"/>
          </a:xfrm>
          <a:prstGeom prst="rect">
            <a:avLst/>
          </a:prstGeom>
          <a:noFill/>
          <a:ln w="9525">
            <a:noFill/>
            <a:miter lim="800000"/>
            <a:headEnd/>
            <a:tailEnd/>
          </a:ln>
        </p:spPr>
      </p:pic>
      <p:pic>
        <p:nvPicPr>
          <p:cNvPr id="83" name="图片 12"/>
          <p:cNvPicPr>
            <a:picLocks noChangeAspect="1"/>
          </p:cNvPicPr>
          <p:nvPr/>
        </p:nvPicPr>
        <p:blipFill>
          <a:blip r:embed="rId3" cstate="print"/>
          <a:srcRect r="72971"/>
          <a:stretch>
            <a:fillRect/>
          </a:stretch>
        </p:blipFill>
        <p:spPr bwMode="auto">
          <a:xfrm>
            <a:off x="0" y="6003041"/>
            <a:ext cx="1265237" cy="1200150"/>
          </a:xfrm>
          <a:prstGeom prst="rect">
            <a:avLst/>
          </a:prstGeom>
          <a:noFill/>
          <a:ln w="9525">
            <a:noFill/>
            <a:miter lim="800000"/>
            <a:headEnd/>
            <a:tailEnd/>
          </a:ln>
        </p:spPr>
      </p:pic>
      <p:pic>
        <p:nvPicPr>
          <p:cNvPr id="84" name="图片 7"/>
          <p:cNvPicPr>
            <a:picLocks noChangeAspect="1"/>
          </p:cNvPicPr>
          <p:nvPr/>
        </p:nvPicPr>
        <p:blipFill>
          <a:blip r:embed="rId4" cstate="print"/>
          <a:srcRect/>
          <a:stretch>
            <a:fillRect/>
          </a:stretch>
        </p:blipFill>
        <p:spPr bwMode="auto">
          <a:xfrm flipH="1">
            <a:off x="7038429" y="6157779"/>
            <a:ext cx="539750" cy="460375"/>
          </a:xfrm>
          <a:prstGeom prst="rect">
            <a:avLst/>
          </a:prstGeom>
          <a:noFill/>
          <a:ln w="9525">
            <a:noFill/>
            <a:miter lim="800000"/>
            <a:headEnd/>
            <a:tailEnd/>
          </a:ln>
        </p:spPr>
      </p:pic>
      <p:pic>
        <p:nvPicPr>
          <p:cNvPr id="85" name="图片 84"/>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86"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87"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88" name="图片 8"/>
          <p:cNvPicPr>
            <a:picLocks noChangeAspect="1"/>
          </p:cNvPicPr>
          <p:nvPr/>
        </p:nvPicPr>
        <p:blipFill>
          <a:blip r:embed="rId5" cstate="print"/>
          <a:srcRect/>
          <a:stretch>
            <a:fillRect/>
          </a:stretch>
        </p:blipFill>
        <p:spPr bwMode="auto">
          <a:xfrm>
            <a:off x="8172400" y="6128500"/>
            <a:ext cx="720725" cy="477838"/>
          </a:xfrm>
          <a:prstGeom prst="rect">
            <a:avLst/>
          </a:prstGeom>
          <a:noFill/>
          <a:ln w="9525">
            <a:noFill/>
            <a:miter lim="800000"/>
            <a:headEnd/>
            <a:tailEnd/>
          </a:ln>
        </p:spPr>
      </p:pic>
      <p:sp>
        <p:nvSpPr>
          <p:cNvPr id="90" name="AutoShape 2"/>
          <p:cNvSpPr>
            <a:spLocks noChangeArrowheads="1"/>
          </p:cNvSpPr>
          <p:nvPr/>
        </p:nvSpPr>
        <p:spPr bwMode="auto">
          <a:xfrm>
            <a:off x="611561" y="980728"/>
            <a:ext cx="144015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会写字</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91" name="对角圆角矩形 90"/>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grpSp>
        <p:nvGrpSpPr>
          <p:cNvPr id="2" name="组合 1"/>
          <p:cNvGrpSpPr/>
          <p:nvPr/>
        </p:nvGrpSpPr>
        <p:grpSpPr>
          <a:xfrm>
            <a:off x="1178545" y="2481455"/>
            <a:ext cx="1544244" cy="1428268"/>
            <a:chOff x="-2214610" y="714356"/>
            <a:chExt cx="1785950" cy="1643868"/>
          </a:xfrm>
          <a:noFill/>
        </p:grpSpPr>
        <p:sp>
          <p:nvSpPr>
            <p:cNvPr id="3" name="矩形 2"/>
            <p:cNvSpPr/>
            <p:nvPr/>
          </p:nvSpPr>
          <p:spPr>
            <a:xfrm>
              <a:off x="-2214610" y="714356"/>
              <a:ext cx="1785950" cy="1643074"/>
            </a:xfrm>
            <a:prstGeom prst="rect">
              <a:avLst/>
            </a:prstGeom>
            <a:grp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a:stCxn id="3" idx="1"/>
              <a:endCxn id="3" idx="3"/>
            </p:cNvCxnSpPr>
            <p:nvPr/>
          </p:nvCxnSpPr>
          <p:spPr>
            <a:xfrm rot="10800000" flipH="1">
              <a:off x="-2214610" y="1535893"/>
              <a:ext cx="1785950"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3" idx="0"/>
              <a:endCxn id="3" idx="2"/>
            </p:cNvCxnSpPr>
            <p:nvPr/>
          </p:nvCxnSpPr>
          <p:spPr>
            <a:xfrm rot="16200000" flipH="1">
              <a:off x="-2143172" y="1535893"/>
              <a:ext cx="1643074" cy="1588"/>
            </a:xfrm>
            <a:prstGeom prst="line">
              <a:avLst/>
            </a:prstGeom>
            <a:grpFill/>
            <a:ln>
              <a:solidFill>
                <a:srgbClr val="0000FF"/>
              </a:solidFill>
              <a:prstDash val="dash"/>
            </a:ln>
          </p:spPr>
          <p:style>
            <a:lnRef idx="1">
              <a:schemeClr val="accent1"/>
            </a:lnRef>
            <a:fillRef idx="0">
              <a:schemeClr val="accent1"/>
            </a:fillRef>
            <a:effectRef idx="0">
              <a:schemeClr val="accent1"/>
            </a:effectRef>
            <a:fontRef idx="minor">
              <a:schemeClr val="tx1"/>
            </a:fontRef>
          </p:style>
        </p:cxnSp>
      </p:grpSp>
      <p:sp>
        <p:nvSpPr>
          <p:cNvPr id="7" name="TextBox 23"/>
          <p:cNvSpPr txBox="1">
            <a:spLocks noChangeArrowheads="1"/>
          </p:cNvSpPr>
          <p:nvPr/>
        </p:nvSpPr>
        <p:spPr bwMode="auto">
          <a:xfrm>
            <a:off x="1264797" y="2329211"/>
            <a:ext cx="1227942" cy="156845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所</a:t>
            </a:r>
            <a:endParaRPr lang="zh-CN" altLang="en-US" sz="9600" b="1" dirty="0">
              <a:latin typeface="楷体" panose="02010609060101010101" pitchFamily="49" charset="-122"/>
              <a:ea typeface="楷体" panose="02010609060101010101" pitchFamily="49" charset="-122"/>
            </a:endParaRPr>
          </a:p>
        </p:txBody>
      </p:sp>
      <p:sp>
        <p:nvSpPr>
          <p:cNvPr id="8" name="TextBox 3"/>
          <p:cNvSpPr txBox="1"/>
          <p:nvPr/>
        </p:nvSpPr>
        <p:spPr>
          <a:xfrm>
            <a:off x="1508103" y="1699920"/>
            <a:ext cx="1214446" cy="706755"/>
          </a:xfrm>
          <a:prstGeom prst="rect">
            <a:avLst/>
          </a:prstGeom>
          <a:noFill/>
        </p:spPr>
        <p:txBody>
          <a:bodyPr wrap="square" rtlCol="0">
            <a:spAutoFit/>
          </a:bodyPr>
          <a:lstStyle/>
          <a:p>
            <a:r>
              <a:rPr lang="en-US" altLang="zh-CN" sz="4000" dirty="0">
                <a:latin typeface="黑体" panose="02010609060101010101" pitchFamily="49" charset="-122"/>
                <a:ea typeface="黑体" panose="02010609060101010101" pitchFamily="49" charset="-122"/>
              </a:rPr>
              <a:t>suǒ</a:t>
            </a:r>
            <a:endParaRPr lang="en-US" altLang="zh-CN" sz="4000" dirty="0">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down)">
                                      <p:cBhvr>
                                        <p:cTn id="18" dur="580">
                                          <p:stCondLst>
                                            <p:cond delay="0"/>
                                          </p:stCondLst>
                                        </p:cTn>
                                        <p:tgtEl>
                                          <p:spTgt spid="42"/>
                                        </p:tgtEl>
                                      </p:cBhvr>
                                    </p:animEffect>
                                    <p:anim calcmode="lin" valueType="num">
                                      <p:cBhvr>
                                        <p:cTn id="19"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24" dur="26">
                                          <p:stCondLst>
                                            <p:cond delay="650"/>
                                          </p:stCondLst>
                                        </p:cTn>
                                        <p:tgtEl>
                                          <p:spTgt spid="42"/>
                                        </p:tgtEl>
                                      </p:cBhvr>
                                      <p:to x="100000" y="60000"/>
                                    </p:animScale>
                                    <p:animScale>
                                      <p:cBhvr>
                                        <p:cTn id="25" dur="166" decel="50000">
                                          <p:stCondLst>
                                            <p:cond delay="676"/>
                                          </p:stCondLst>
                                        </p:cTn>
                                        <p:tgtEl>
                                          <p:spTgt spid="42"/>
                                        </p:tgtEl>
                                      </p:cBhvr>
                                      <p:to x="100000" y="100000"/>
                                    </p:animScale>
                                    <p:animScale>
                                      <p:cBhvr>
                                        <p:cTn id="26" dur="26">
                                          <p:stCondLst>
                                            <p:cond delay="1312"/>
                                          </p:stCondLst>
                                        </p:cTn>
                                        <p:tgtEl>
                                          <p:spTgt spid="42"/>
                                        </p:tgtEl>
                                      </p:cBhvr>
                                      <p:to x="100000" y="80000"/>
                                    </p:animScale>
                                    <p:animScale>
                                      <p:cBhvr>
                                        <p:cTn id="27" dur="166" decel="50000">
                                          <p:stCondLst>
                                            <p:cond delay="1338"/>
                                          </p:stCondLst>
                                        </p:cTn>
                                        <p:tgtEl>
                                          <p:spTgt spid="42"/>
                                        </p:tgtEl>
                                      </p:cBhvr>
                                      <p:to x="100000" y="100000"/>
                                    </p:animScale>
                                    <p:animScale>
                                      <p:cBhvr>
                                        <p:cTn id="28" dur="26">
                                          <p:stCondLst>
                                            <p:cond delay="1642"/>
                                          </p:stCondLst>
                                        </p:cTn>
                                        <p:tgtEl>
                                          <p:spTgt spid="42"/>
                                        </p:tgtEl>
                                      </p:cBhvr>
                                      <p:to x="100000" y="90000"/>
                                    </p:animScale>
                                    <p:animScale>
                                      <p:cBhvr>
                                        <p:cTn id="29" dur="166" decel="50000">
                                          <p:stCondLst>
                                            <p:cond delay="1668"/>
                                          </p:stCondLst>
                                        </p:cTn>
                                        <p:tgtEl>
                                          <p:spTgt spid="42"/>
                                        </p:tgtEl>
                                      </p:cBhvr>
                                      <p:to x="100000" y="100000"/>
                                    </p:animScale>
                                    <p:animScale>
                                      <p:cBhvr>
                                        <p:cTn id="30" dur="26">
                                          <p:stCondLst>
                                            <p:cond delay="1808"/>
                                          </p:stCondLst>
                                        </p:cTn>
                                        <p:tgtEl>
                                          <p:spTgt spid="42"/>
                                        </p:tgtEl>
                                      </p:cBhvr>
                                      <p:to x="100000" y="95000"/>
                                    </p:animScale>
                                    <p:animScale>
                                      <p:cBhvr>
                                        <p:cTn id="31" dur="166" decel="50000">
                                          <p:stCondLst>
                                            <p:cond delay="1834"/>
                                          </p:stCondLst>
                                        </p:cTn>
                                        <p:tgtEl>
                                          <p:spTgt spid="42"/>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0-#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wipe(down)">
                                      <p:cBhvr>
                                        <p:cTn id="42" dur="580">
                                          <p:stCondLst>
                                            <p:cond delay="0"/>
                                          </p:stCondLst>
                                        </p:cTn>
                                        <p:tgtEl>
                                          <p:spTgt spid="56"/>
                                        </p:tgtEl>
                                      </p:cBhvr>
                                    </p:animEffect>
                                    <p:anim calcmode="lin" valueType="num">
                                      <p:cBhvr>
                                        <p:cTn id="43" dur="1822"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6"/>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6"/>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6"/>
                                        </p:tgtEl>
                                        <p:attrNameLst>
                                          <p:attrName>ppt_y</p:attrName>
                                        </p:attrNameLst>
                                      </p:cBhvr>
                                      <p:tavLst>
                                        <p:tav tm="0" fmla="#ppt_y-sin(pi*$)/81">
                                          <p:val>
                                            <p:fltVal val="0"/>
                                          </p:val>
                                        </p:tav>
                                        <p:tav tm="100000">
                                          <p:val>
                                            <p:fltVal val="1"/>
                                          </p:val>
                                        </p:tav>
                                      </p:tavLst>
                                    </p:anim>
                                    <p:animScale>
                                      <p:cBhvr>
                                        <p:cTn id="48" dur="26">
                                          <p:stCondLst>
                                            <p:cond delay="650"/>
                                          </p:stCondLst>
                                        </p:cTn>
                                        <p:tgtEl>
                                          <p:spTgt spid="56"/>
                                        </p:tgtEl>
                                      </p:cBhvr>
                                      <p:to x="100000" y="60000"/>
                                    </p:animScale>
                                    <p:animScale>
                                      <p:cBhvr>
                                        <p:cTn id="49" dur="166" decel="50000">
                                          <p:stCondLst>
                                            <p:cond delay="676"/>
                                          </p:stCondLst>
                                        </p:cTn>
                                        <p:tgtEl>
                                          <p:spTgt spid="56"/>
                                        </p:tgtEl>
                                      </p:cBhvr>
                                      <p:to x="100000" y="100000"/>
                                    </p:animScale>
                                    <p:animScale>
                                      <p:cBhvr>
                                        <p:cTn id="50" dur="26">
                                          <p:stCondLst>
                                            <p:cond delay="1312"/>
                                          </p:stCondLst>
                                        </p:cTn>
                                        <p:tgtEl>
                                          <p:spTgt spid="56"/>
                                        </p:tgtEl>
                                      </p:cBhvr>
                                      <p:to x="100000" y="80000"/>
                                    </p:animScale>
                                    <p:animScale>
                                      <p:cBhvr>
                                        <p:cTn id="51" dur="166" decel="50000">
                                          <p:stCondLst>
                                            <p:cond delay="1338"/>
                                          </p:stCondLst>
                                        </p:cTn>
                                        <p:tgtEl>
                                          <p:spTgt spid="56"/>
                                        </p:tgtEl>
                                      </p:cBhvr>
                                      <p:to x="100000" y="100000"/>
                                    </p:animScale>
                                    <p:animScale>
                                      <p:cBhvr>
                                        <p:cTn id="52" dur="26">
                                          <p:stCondLst>
                                            <p:cond delay="1642"/>
                                          </p:stCondLst>
                                        </p:cTn>
                                        <p:tgtEl>
                                          <p:spTgt spid="56"/>
                                        </p:tgtEl>
                                      </p:cBhvr>
                                      <p:to x="100000" y="90000"/>
                                    </p:animScale>
                                    <p:animScale>
                                      <p:cBhvr>
                                        <p:cTn id="53" dur="166" decel="50000">
                                          <p:stCondLst>
                                            <p:cond delay="1668"/>
                                          </p:stCondLst>
                                        </p:cTn>
                                        <p:tgtEl>
                                          <p:spTgt spid="56"/>
                                        </p:tgtEl>
                                      </p:cBhvr>
                                      <p:to x="100000" y="100000"/>
                                    </p:animScale>
                                    <p:animScale>
                                      <p:cBhvr>
                                        <p:cTn id="54" dur="26">
                                          <p:stCondLst>
                                            <p:cond delay="1808"/>
                                          </p:stCondLst>
                                        </p:cTn>
                                        <p:tgtEl>
                                          <p:spTgt spid="56"/>
                                        </p:tgtEl>
                                      </p:cBhvr>
                                      <p:to x="100000" y="95000"/>
                                    </p:animScale>
                                    <p:animScale>
                                      <p:cBhvr>
                                        <p:cTn id="55" dur="166" decel="50000">
                                          <p:stCondLst>
                                            <p:cond delay="1834"/>
                                          </p:stCondLst>
                                        </p:cTn>
                                        <p:tgtEl>
                                          <p:spTgt spid="56"/>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additive="base">
                                        <p:cTn id="60" dur="500" fill="hold"/>
                                        <p:tgtEl>
                                          <p:spTgt spid="55"/>
                                        </p:tgtEl>
                                        <p:attrNameLst>
                                          <p:attrName>ppt_x</p:attrName>
                                        </p:attrNameLst>
                                      </p:cBhvr>
                                      <p:tavLst>
                                        <p:tav tm="0">
                                          <p:val>
                                            <p:strVal val="0-#ppt_w/2"/>
                                          </p:val>
                                        </p:tav>
                                        <p:tav tm="100000">
                                          <p:val>
                                            <p:strVal val="#ppt_x"/>
                                          </p:val>
                                        </p:tav>
                                      </p:tavLst>
                                    </p:anim>
                                    <p:anim calcmode="lin" valueType="num">
                                      <p:cBhvr additive="base">
                                        <p:cTn id="61"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down)">
                                      <p:cBhvr>
                                        <p:cTn id="66" dur="580">
                                          <p:stCondLst>
                                            <p:cond delay="0"/>
                                          </p:stCondLst>
                                        </p:cTn>
                                        <p:tgtEl>
                                          <p:spTgt spid="62"/>
                                        </p:tgtEl>
                                      </p:cBhvr>
                                    </p:animEffect>
                                    <p:anim calcmode="lin" valueType="num">
                                      <p:cBhvr>
                                        <p:cTn id="67" dur="1822" tmFilter="0,0; 0.14,0.36; 0.43,0.73; 0.71,0.91; 1.0,1.0">
                                          <p:stCondLst>
                                            <p:cond delay="0"/>
                                          </p:stCondLst>
                                        </p:cTn>
                                        <p:tgtEl>
                                          <p:spTgt spid="62"/>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62"/>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62"/>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62"/>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62"/>
                                        </p:tgtEl>
                                        <p:attrNameLst>
                                          <p:attrName>ppt_y</p:attrName>
                                        </p:attrNameLst>
                                      </p:cBhvr>
                                      <p:tavLst>
                                        <p:tav tm="0" fmla="#ppt_y-sin(pi*$)/81">
                                          <p:val>
                                            <p:fltVal val="0"/>
                                          </p:val>
                                        </p:tav>
                                        <p:tav tm="100000">
                                          <p:val>
                                            <p:fltVal val="1"/>
                                          </p:val>
                                        </p:tav>
                                      </p:tavLst>
                                    </p:anim>
                                    <p:animScale>
                                      <p:cBhvr>
                                        <p:cTn id="72" dur="26">
                                          <p:stCondLst>
                                            <p:cond delay="650"/>
                                          </p:stCondLst>
                                        </p:cTn>
                                        <p:tgtEl>
                                          <p:spTgt spid="62"/>
                                        </p:tgtEl>
                                      </p:cBhvr>
                                      <p:to x="100000" y="60000"/>
                                    </p:animScale>
                                    <p:animScale>
                                      <p:cBhvr>
                                        <p:cTn id="73" dur="166" decel="50000">
                                          <p:stCondLst>
                                            <p:cond delay="676"/>
                                          </p:stCondLst>
                                        </p:cTn>
                                        <p:tgtEl>
                                          <p:spTgt spid="62"/>
                                        </p:tgtEl>
                                      </p:cBhvr>
                                      <p:to x="100000" y="100000"/>
                                    </p:animScale>
                                    <p:animScale>
                                      <p:cBhvr>
                                        <p:cTn id="74" dur="26">
                                          <p:stCondLst>
                                            <p:cond delay="1312"/>
                                          </p:stCondLst>
                                        </p:cTn>
                                        <p:tgtEl>
                                          <p:spTgt spid="62"/>
                                        </p:tgtEl>
                                      </p:cBhvr>
                                      <p:to x="100000" y="80000"/>
                                    </p:animScale>
                                    <p:animScale>
                                      <p:cBhvr>
                                        <p:cTn id="75" dur="166" decel="50000">
                                          <p:stCondLst>
                                            <p:cond delay="1338"/>
                                          </p:stCondLst>
                                        </p:cTn>
                                        <p:tgtEl>
                                          <p:spTgt spid="62"/>
                                        </p:tgtEl>
                                      </p:cBhvr>
                                      <p:to x="100000" y="100000"/>
                                    </p:animScale>
                                    <p:animScale>
                                      <p:cBhvr>
                                        <p:cTn id="76" dur="26">
                                          <p:stCondLst>
                                            <p:cond delay="1642"/>
                                          </p:stCondLst>
                                        </p:cTn>
                                        <p:tgtEl>
                                          <p:spTgt spid="62"/>
                                        </p:tgtEl>
                                      </p:cBhvr>
                                      <p:to x="100000" y="90000"/>
                                    </p:animScale>
                                    <p:animScale>
                                      <p:cBhvr>
                                        <p:cTn id="77" dur="166" decel="50000">
                                          <p:stCondLst>
                                            <p:cond delay="1668"/>
                                          </p:stCondLst>
                                        </p:cTn>
                                        <p:tgtEl>
                                          <p:spTgt spid="62"/>
                                        </p:tgtEl>
                                      </p:cBhvr>
                                      <p:to x="100000" y="100000"/>
                                    </p:animScale>
                                    <p:animScale>
                                      <p:cBhvr>
                                        <p:cTn id="78" dur="26">
                                          <p:stCondLst>
                                            <p:cond delay="1808"/>
                                          </p:stCondLst>
                                        </p:cTn>
                                        <p:tgtEl>
                                          <p:spTgt spid="62"/>
                                        </p:tgtEl>
                                      </p:cBhvr>
                                      <p:to x="100000" y="95000"/>
                                    </p:animScale>
                                    <p:animScale>
                                      <p:cBhvr>
                                        <p:cTn id="79" dur="166" decel="50000">
                                          <p:stCondLst>
                                            <p:cond delay="1834"/>
                                          </p:stCondLst>
                                        </p:cTn>
                                        <p:tgtEl>
                                          <p:spTgt spid="62"/>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2" presetClass="entr" presetSubtype="8" fill="hold" grpId="0" nodeType="clickEffect">
                                  <p:stCondLst>
                                    <p:cond delay="0"/>
                                  </p:stCondLst>
                                  <p:childTnLst>
                                    <p:set>
                                      <p:cBhvr>
                                        <p:cTn id="83" dur="1" fill="hold">
                                          <p:stCondLst>
                                            <p:cond delay="0"/>
                                          </p:stCondLst>
                                        </p:cTn>
                                        <p:tgtEl>
                                          <p:spTgt spid="61"/>
                                        </p:tgtEl>
                                        <p:attrNameLst>
                                          <p:attrName>style.visibility</p:attrName>
                                        </p:attrNameLst>
                                      </p:cBhvr>
                                      <p:to>
                                        <p:strVal val="visible"/>
                                      </p:to>
                                    </p:set>
                                    <p:anim calcmode="lin" valueType="num">
                                      <p:cBhvr additive="base">
                                        <p:cTn id="84" dur="500" fill="hold"/>
                                        <p:tgtEl>
                                          <p:spTgt spid="61"/>
                                        </p:tgtEl>
                                        <p:attrNameLst>
                                          <p:attrName>ppt_x</p:attrName>
                                        </p:attrNameLst>
                                      </p:cBhvr>
                                      <p:tavLst>
                                        <p:tav tm="0">
                                          <p:val>
                                            <p:strVal val="0-#ppt_w/2"/>
                                          </p:val>
                                        </p:tav>
                                        <p:tav tm="100000">
                                          <p:val>
                                            <p:strVal val="#ppt_x"/>
                                          </p:val>
                                        </p:tav>
                                      </p:tavLst>
                                    </p:anim>
                                    <p:anim calcmode="lin" valueType="num">
                                      <p:cBhvr additive="base">
                                        <p:cTn id="85" dur="500" fill="hold"/>
                                        <p:tgtEl>
                                          <p:spTgt spid="61"/>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7"/>
                                        </p:tgtEl>
                                        <p:attrNameLst>
                                          <p:attrName>style.visibility</p:attrName>
                                        </p:attrNameLst>
                                      </p:cBhvr>
                                      <p:to>
                                        <p:strVal val="visible"/>
                                      </p:to>
                                    </p:set>
                                    <p:animEffect transition="in" filter="fade">
                                      <p:cBhvr>
                                        <p:cTn id="90" dur="500"/>
                                        <p:tgtEl>
                                          <p:spTgt spid="7"/>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8" fill="hold" grpId="0" nodeType="clickEffect">
                                  <p:stCondLst>
                                    <p:cond delay="0"/>
                                  </p:stCondLst>
                                  <p:childTnLst>
                                    <p:set>
                                      <p:cBhvr>
                                        <p:cTn id="94" dur="1" fill="hold">
                                          <p:stCondLst>
                                            <p:cond delay="0"/>
                                          </p:stCondLst>
                                        </p:cTn>
                                        <p:tgtEl>
                                          <p:spTgt spid="8"/>
                                        </p:tgtEl>
                                        <p:attrNameLst>
                                          <p:attrName>style.visibility</p:attrName>
                                        </p:attrNameLst>
                                      </p:cBhvr>
                                      <p:to>
                                        <p:strVal val="visible"/>
                                      </p:to>
                                    </p:set>
                                    <p:anim calcmode="lin" valueType="num">
                                      <p:cBhvr additive="base">
                                        <p:cTn id="95" dur="500" fill="hold"/>
                                        <p:tgtEl>
                                          <p:spTgt spid="8"/>
                                        </p:tgtEl>
                                        <p:attrNameLst>
                                          <p:attrName>ppt_x</p:attrName>
                                        </p:attrNameLst>
                                      </p:cBhvr>
                                      <p:tavLst>
                                        <p:tav tm="0">
                                          <p:val>
                                            <p:strVal val="0-#ppt_w/2"/>
                                          </p:val>
                                        </p:tav>
                                        <p:tav tm="100000">
                                          <p:val>
                                            <p:strVal val="#ppt_x"/>
                                          </p:val>
                                        </p:tav>
                                      </p:tavLst>
                                    </p:anim>
                                    <p:anim calcmode="lin" valueType="num">
                                      <p:cBhvr additive="base">
                                        <p:cTn id="9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55" grpId="0"/>
      <p:bldP spid="56" grpId="0"/>
      <p:bldP spid="61" grpId="0"/>
      <p:bldP spid="62" grpId="0"/>
      <p:bldP spid="4"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grpSp>
        <p:nvGrpSpPr>
          <p:cNvPr id="28" name="组合 27"/>
          <p:cNvGrpSpPr/>
          <p:nvPr/>
        </p:nvGrpSpPr>
        <p:grpSpPr>
          <a:xfrm>
            <a:off x="6948264" y="4149080"/>
            <a:ext cx="1327930" cy="2056092"/>
            <a:chOff x="5836357" y="4560894"/>
            <a:chExt cx="1327930" cy="2056092"/>
          </a:xfrm>
        </p:grpSpPr>
        <p:pic>
          <p:nvPicPr>
            <p:cNvPr id="30" name="图片 5"/>
            <p:cNvPicPr>
              <a:picLocks noChangeAspect="1"/>
            </p:cNvPicPr>
            <p:nvPr/>
          </p:nvPicPr>
          <p:blipFill rotWithShape="1">
            <a:blip r:embed="rId6"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1"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2"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1403648" y="4725144"/>
            <a:ext cx="1549697" cy="1734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TextBox 32"/>
          <p:cNvSpPr txBox="1"/>
          <p:nvPr/>
        </p:nvSpPr>
        <p:spPr>
          <a:xfrm>
            <a:off x="827584" y="2066072"/>
            <a:ext cx="7920880" cy="1198880"/>
          </a:xfrm>
          <a:prstGeom prst="rect">
            <a:avLst/>
          </a:prstGeom>
          <a:noFill/>
        </p:spPr>
        <p:txBody>
          <a:bodyPr wrap="square" rtlCol="0">
            <a:spAutoFit/>
          </a:bodyPr>
          <a:lstStyle/>
          <a:p>
            <a:r>
              <a:rPr lang="zh-CN" altLang="en-US" sz="3600" dirty="0">
                <a:solidFill>
                  <a:srgbClr val="FF0000"/>
                </a:solidFill>
                <a:latin typeface="楷体" panose="02010609060101010101" pitchFamily="49" charset="-122"/>
                <a:ea typeface="楷体" panose="02010609060101010101" pitchFamily="49" charset="-122"/>
              </a:rPr>
              <a:t>笛</a:t>
            </a:r>
            <a:r>
              <a:rPr lang="zh-CN" altLang="en-US" sz="3600">
                <a:latin typeface="楷体" panose="02010609060101010101" pitchFamily="49" charset="-122"/>
                <a:ea typeface="楷体" panose="02010609060101010101" pitchFamily="49" charset="-122"/>
              </a:rPr>
              <a:t>：不要写成草字头“艹”。</a:t>
            </a:r>
            <a:endParaRPr lang="en-US" altLang="zh-CN" sz="3600" dirty="0">
              <a:latin typeface="楷体" panose="02010609060101010101" pitchFamily="49" charset="-122"/>
              <a:ea typeface="楷体" panose="02010609060101010101" pitchFamily="49" charset="-122"/>
            </a:endParaRPr>
          </a:p>
          <a:p>
            <a:r>
              <a:rPr lang="zh-CN" altLang="en-US" sz="3600" dirty="0">
                <a:solidFill>
                  <a:srgbClr val="FF0000"/>
                </a:solidFill>
                <a:latin typeface="楷体" panose="02010609060101010101" pitchFamily="49" charset="-122"/>
                <a:ea typeface="楷体" panose="02010609060101010101" pitchFamily="49" charset="-122"/>
              </a:rPr>
              <a:t>臂</a:t>
            </a:r>
            <a:r>
              <a:rPr lang="zh-CN" altLang="en-US" sz="3600" dirty="0">
                <a:latin typeface="楷体" panose="02010609060101010101" pitchFamily="49" charset="-122"/>
                <a:ea typeface="楷体" panose="02010609060101010101" pitchFamily="49" charset="-122"/>
              </a:rPr>
              <a:t>：下部不要写成“月”。</a:t>
            </a:r>
            <a:endParaRPr lang="zh-CN" altLang="en-US" sz="3600" dirty="0">
              <a:latin typeface="楷体" panose="02010609060101010101" pitchFamily="49" charset="-122"/>
              <a:ea typeface="楷体" panose="02010609060101010101" pitchFamily="49" charset="-122"/>
            </a:endParaRPr>
          </a:p>
        </p:txBody>
      </p:sp>
      <p:sp>
        <p:nvSpPr>
          <p:cNvPr id="14" name="AutoShape 2"/>
          <p:cNvSpPr>
            <a:spLocks noChangeArrowheads="1"/>
          </p:cNvSpPr>
          <p:nvPr/>
        </p:nvSpPr>
        <p:spPr bwMode="auto">
          <a:xfrm>
            <a:off x="611561" y="980728"/>
            <a:ext cx="180019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易错提示</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3" name="对角圆角矩形 12"/>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827584" y="1916832"/>
            <a:ext cx="7056784" cy="4032448"/>
          </a:xfrm>
          <a:prstGeom prst="roundRect">
            <a:avLst/>
          </a:prstGeom>
          <a:noFill/>
          <a:ln w="31750">
            <a:solidFill>
              <a:srgbClr val="0000FF"/>
            </a:solidFill>
            <a:prstDash val="sysDot"/>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2" name="图片 9"/>
          <p:cNvPicPr>
            <a:picLocks noChangeAspect="1"/>
          </p:cNvPicPr>
          <p:nvPr/>
        </p:nvPicPr>
        <p:blipFill>
          <a:blip r:embed="rId2" cstate="print"/>
          <a:srcRect r="72971"/>
          <a:stretch>
            <a:fillRect/>
          </a:stretch>
        </p:blipFill>
        <p:spPr bwMode="auto">
          <a:xfrm flipH="1">
            <a:off x="7668344" y="5902324"/>
            <a:ext cx="1624013" cy="1543050"/>
          </a:xfrm>
          <a:prstGeom prst="rect">
            <a:avLst/>
          </a:prstGeom>
          <a:noFill/>
          <a:ln w="9525">
            <a:noFill/>
            <a:miter lim="800000"/>
            <a:headEnd/>
            <a:tailEnd/>
          </a:ln>
        </p:spPr>
      </p:pic>
      <p:pic>
        <p:nvPicPr>
          <p:cNvPr id="83" name="图片 12"/>
          <p:cNvPicPr>
            <a:picLocks noChangeAspect="1"/>
          </p:cNvPicPr>
          <p:nvPr/>
        </p:nvPicPr>
        <p:blipFill>
          <a:blip r:embed="rId3" cstate="print"/>
          <a:srcRect r="72971"/>
          <a:stretch>
            <a:fillRect/>
          </a:stretch>
        </p:blipFill>
        <p:spPr bwMode="auto">
          <a:xfrm>
            <a:off x="0" y="6003041"/>
            <a:ext cx="1265237" cy="1200150"/>
          </a:xfrm>
          <a:prstGeom prst="rect">
            <a:avLst/>
          </a:prstGeom>
          <a:noFill/>
          <a:ln w="9525">
            <a:noFill/>
            <a:miter lim="800000"/>
            <a:headEnd/>
            <a:tailEnd/>
          </a:ln>
        </p:spPr>
      </p:pic>
      <p:pic>
        <p:nvPicPr>
          <p:cNvPr id="84" name="图片 7"/>
          <p:cNvPicPr>
            <a:picLocks noChangeAspect="1"/>
          </p:cNvPicPr>
          <p:nvPr/>
        </p:nvPicPr>
        <p:blipFill>
          <a:blip r:embed="rId4" cstate="print"/>
          <a:srcRect/>
          <a:stretch>
            <a:fillRect/>
          </a:stretch>
        </p:blipFill>
        <p:spPr bwMode="auto">
          <a:xfrm flipH="1">
            <a:off x="7038429" y="6372929"/>
            <a:ext cx="539750" cy="460375"/>
          </a:xfrm>
          <a:prstGeom prst="rect">
            <a:avLst/>
          </a:prstGeom>
          <a:noFill/>
          <a:ln w="9525">
            <a:noFill/>
            <a:miter lim="800000"/>
            <a:headEnd/>
            <a:tailEnd/>
          </a:ln>
        </p:spPr>
      </p:pic>
      <p:pic>
        <p:nvPicPr>
          <p:cNvPr id="85" name="图片 84"/>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86"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87"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88"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pic>
        <p:nvPicPr>
          <p:cNvPr id="93"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9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95"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18" name="TextBox 23"/>
          <p:cNvSpPr txBox="1">
            <a:spLocks noChangeArrowheads="1"/>
          </p:cNvSpPr>
          <p:nvPr/>
        </p:nvSpPr>
        <p:spPr bwMode="auto">
          <a:xfrm>
            <a:off x="1331640" y="2545159"/>
            <a:ext cx="864096" cy="646331"/>
          </a:xfrm>
          <a:prstGeom prst="rect">
            <a:avLst/>
          </a:prstGeom>
          <a:noFill/>
          <a:ln w="9525">
            <a:noFill/>
            <a:miter lim="800000"/>
          </a:ln>
        </p:spPr>
        <p:txBody>
          <a:bodyPr wrap="square">
            <a:spAutoFit/>
          </a:bodyPr>
          <a:lstStyle/>
          <a:p>
            <a:r>
              <a:rPr lang="zh-CN" altLang="en-US" sz="3600" b="1" dirty="0">
                <a:solidFill>
                  <a:srgbClr val="0000F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荒</a:t>
            </a:r>
            <a:endParaRPr lang="zh-CN" altLang="en-US" sz="3600" b="1" dirty="0">
              <a:solidFill>
                <a:srgbClr val="0000F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0" name="对角圆角矩形 19"/>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1" name="AutoShape 2"/>
          <p:cNvSpPr>
            <a:spLocks noChangeArrowheads="1"/>
          </p:cNvSpPr>
          <p:nvPr/>
        </p:nvSpPr>
        <p:spPr bwMode="auto">
          <a:xfrm>
            <a:off x="611561" y="980728"/>
            <a:ext cx="144015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会认字</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9" name="TextBox 23"/>
          <p:cNvSpPr txBox="1">
            <a:spLocks noChangeArrowheads="1"/>
          </p:cNvSpPr>
          <p:nvPr/>
        </p:nvSpPr>
        <p:spPr bwMode="auto">
          <a:xfrm>
            <a:off x="2411760" y="2605554"/>
            <a:ext cx="6624736" cy="521970"/>
          </a:xfrm>
          <a:prstGeom prst="rect">
            <a:avLst/>
          </a:prstGeom>
          <a:noFill/>
          <a:ln w="9525">
            <a:noFill/>
            <a:miter lim="800000"/>
          </a:ln>
        </p:spPr>
        <p:txBody>
          <a:bodyPr wrap="square">
            <a:spAutoFit/>
          </a:bodyPr>
          <a:lstStyle/>
          <a:p>
            <a:r>
              <a:rPr lang="zh-CN" altLang="en-US" sz="2800" dirty="0">
                <a:latin typeface="楷体" panose="02010609060101010101" pitchFamily="49" charset="-122"/>
                <a:ea typeface="楷体" panose="02010609060101010101" pitchFamily="49" charset="-122"/>
              </a:rPr>
              <a:t>组词：荒野  荒凉  人荒马乱</a:t>
            </a:r>
            <a:endParaRPr lang="zh-CN" altLang="en-US" sz="2800" dirty="0">
              <a:latin typeface="楷体" panose="02010609060101010101" pitchFamily="49" charset="-122"/>
              <a:ea typeface="楷体" panose="02010609060101010101" pitchFamily="49" charset="-122"/>
            </a:endParaRPr>
          </a:p>
        </p:txBody>
      </p:sp>
      <p:sp>
        <p:nvSpPr>
          <p:cNvPr id="22" name="TextBox 21"/>
          <p:cNvSpPr txBox="1"/>
          <p:nvPr/>
        </p:nvSpPr>
        <p:spPr>
          <a:xfrm>
            <a:off x="1393866" y="2003588"/>
            <a:ext cx="1198880" cy="583565"/>
          </a:xfrm>
          <a:prstGeom prst="rect">
            <a:avLst/>
          </a:prstGeom>
          <a:noFill/>
        </p:spPr>
        <p:txBody>
          <a:bodyPr wrap="none" rtlCol="0">
            <a:spAutoFit/>
          </a:bodyPr>
          <a:lstStyle/>
          <a:p>
            <a:pPr algn="l"/>
            <a:r>
              <a:rPr lang="en-US" altLang="zh-CN" sz="3200" dirty="0" err="1">
                <a:latin typeface="黑体" panose="02010609060101010101" pitchFamily="49" charset="-122"/>
                <a:ea typeface="黑体" panose="02010609060101010101" pitchFamily="49" charset="-122"/>
              </a:rPr>
              <a:t>huān</a:t>
            </a:r>
            <a:r>
              <a:rPr lang="en-US" altLang="zh-CN" sz="3200" dirty="0" err="1">
                <a:latin typeface="黑体" panose="02010609060101010101" pitchFamily="49" charset="-122"/>
                <a:ea typeface="黑体" panose="02010609060101010101" pitchFamily="49" charset="-122"/>
                <a:sym typeface="+mn-ea"/>
              </a:rPr>
              <a:t>ɡ</a:t>
            </a:r>
            <a:endParaRPr lang="zh-CN" altLang="en-US" sz="3200" dirty="0">
              <a:latin typeface="黑体" panose="02010609060101010101" pitchFamily="49" charset="-122"/>
              <a:ea typeface="黑体" panose="02010609060101010101" pitchFamily="49" charset="-122"/>
            </a:endParaRPr>
          </a:p>
        </p:txBody>
      </p:sp>
      <p:sp>
        <p:nvSpPr>
          <p:cNvPr id="26" name="TextBox 23"/>
          <p:cNvSpPr txBox="1">
            <a:spLocks noChangeArrowheads="1"/>
          </p:cNvSpPr>
          <p:nvPr/>
        </p:nvSpPr>
        <p:spPr bwMode="auto">
          <a:xfrm>
            <a:off x="1331640" y="3862789"/>
            <a:ext cx="864096" cy="646331"/>
          </a:xfrm>
          <a:prstGeom prst="rect">
            <a:avLst/>
          </a:prstGeom>
          <a:noFill/>
          <a:ln w="9525">
            <a:noFill/>
            <a:miter lim="800000"/>
          </a:ln>
        </p:spPr>
        <p:txBody>
          <a:bodyPr wrap="square">
            <a:spAutoFit/>
          </a:bodyPr>
          <a:lstStyle/>
          <a:p>
            <a:r>
              <a:rPr lang="zh-CN" altLang="en-US" sz="3600" b="1" dirty="0">
                <a:solidFill>
                  <a:srgbClr val="0000F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笛</a:t>
            </a:r>
            <a:endParaRPr lang="zh-CN" altLang="en-US" sz="3600" b="1" dirty="0">
              <a:solidFill>
                <a:srgbClr val="0000F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7" name="TextBox 23"/>
          <p:cNvSpPr txBox="1">
            <a:spLocks noChangeArrowheads="1"/>
          </p:cNvSpPr>
          <p:nvPr/>
        </p:nvSpPr>
        <p:spPr bwMode="auto">
          <a:xfrm>
            <a:off x="2411760" y="3913892"/>
            <a:ext cx="6624736" cy="521970"/>
          </a:xfrm>
          <a:prstGeom prst="rect">
            <a:avLst/>
          </a:prstGeom>
          <a:noFill/>
          <a:ln w="9525">
            <a:noFill/>
            <a:miter lim="800000"/>
          </a:ln>
        </p:spPr>
        <p:txBody>
          <a:bodyPr wrap="square">
            <a:spAutoFit/>
          </a:bodyPr>
          <a:lstStyle/>
          <a:p>
            <a:r>
              <a:rPr lang="zh-CN" altLang="en-US" sz="2800" dirty="0">
                <a:latin typeface="楷体" panose="02010609060101010101" pitchFamily="49" charset="-122"/>
                <a:ea typeface="楷体" panose="02010609060101010101" pitchFamily="49" charset="-122"/>
              </a:rPr>
              <a:t>组词：口笛  长笛  </a:t>
            </a:r>
            <a:endParaRPr lang="zh-CN" altLang="en-US" sz="2800" dirty="0">
              <a:latin typeface="楷体" panose="02010609060101010101" pitchFamily="49" charset="-122"/>
              <a:ea typeface="楷体" panose="02010609060101010101" pitchFamily="49" charset="-122"/>
            </a:endParaRPr>
          </a:p>
        </p:txBody>
      </p:sp>
      <p:sp>
        <p:nvSpPr>
          <p:cNvPr id="28" name="TextBox 27"/>
          <p:cNvSpPr txBox="1"/>
          <p:nvPr/>
        </p:nvSpPr>
        <p:spPr>
          <a:xfrm>
            <a:off x="1375300" y="3286877"/>
            <a:ext cx="595035" cy="584775"/>
          </a:xfrm>
          <a:prstGeom prst="rect">
            <a:avLst/>
          </a:prstGeom>
          <a:noFill/>
        </p:spPr>
        <p:txBody>
          <a:bodyPr wrap="none" rtlCol="0">
            <a:spAutoFit/>
          </a:bodyPr>
          <a:lstStyle/>
          <a:p>
            <a:r>
              <a:rPr lang="en-US" altLang="zh-CN" sz="3200" dirty="0" err="1">
                <a:latin typeface="黑体" panose="02010609060101010101" pitchFamily="49" charset="-122"/>
                <a:ea typeface="黑体" panose="02010609060101010101" pitchFamily="49" charset="-122"/>
              </a:rPr>
              <a:t>dí</a:t>
            </a:r>
            <a:endParaRPr lang="zh-CN" altLang="en-US" sz="3200" dirty="0">
              <a:latin typeface="黑体" panose="02010609060101010101" pitchFamily="49" charset="-122"/>
              <a:ea typeface="黑体" panose="02010609060101010101" pitchFamily="49" charset="-122"/>
            </a:endParaRPr>
          </a:p>
        </p:txBody>
      </p:sp>
      <p:sp>
        <p:nvSpPr>
          <p:cNvPr id="29" name="TextBox 23"/>
          <p:cNvSpPr txBox="1">
            <a:spLocks noChangeArrowheads="1"/>
          </p:cNvSpPr>
          <p:nvPr/>
        </p:nvSpPr>
        <p:spPr bwMode="auto">
          <a:xfrm>
            <a:off x="1331640" y="5086925"/>
            <a:ext cx="864096" cy="646331"/>
          </a:xfrm>
          <a:prstGeom prst="rect">
            <a:avLst/>
          </a:prstGeom>
          <a:noFill/>
          <a:ln w="9525">
            <a:noFill/>
            <a:miter lim="800000"/>
          </a:ln>
        </p:spPr>
        <p:txBody>
          <a:bodyPr wrap="square">
            <a:spAutoFit/>
          </a:bodyPr>
          <a:lstStyle/>
          <a:p>
            <a:r>
              <a:rPr lang="zh-CN" altLang="en-US" sz="3600" b="1" dirty="0">
                <a:solidFill>
                  <a:srgbClr val="0000F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罚</a:t>
            </a:r>
            <a:endParaRPr lang="zh-CN" altLang="en-US" sz="3600" b="1" dirty="0">
              <a:solidFill>
                <a:srgbClr val="0000F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0" name="TextBox 23"/>
          <p:cNvSpPr txBox="1">
            <a:spLocks noChangeArrowheads="1"/>
          </p:cNvSpPr>
          <p:nvPr/>
        </p:nvSpPr>
        <p:spPr bwMode="auto">
          <a:xfrm>
            <a:off x="2411760" y="5138028"/>
            <a:ext cx="6624736" cy="521970"/>
          </a:xfrm>
          <a:prstGeom prst="rect">
            <a:avLst/>
          </a:prstGeom>
          <a:noFill/>
          <a:ln w="9525">
            <a:noFill/>
            <a:miter lim="800000"/>
          </a:ln>
        </p:spPr>
        <p:txBody>
          <a:bodyPr wrap="square">
            <a:spAutoFit/>
          </a:bodyPr>
          <a:lstStyle/>
          <a:p>
            <a:r>
              <a:rPr lang="zh-CN" altLang="en-US" sz="2800" dirty="0">
                <a:latin typeface="楷体" panose="02010609060101010101" pitchFamily="49" charset="-122"/>
                <a:ea typeface="楷体" panose="02010609060101010101" pitchFamily="49" charset="-122"/>
              </a:rPr>
              <a:t>组词：罚站  惩罚  赏罚分明 </a:t>
            </a:r>
            <a:endParaRPr lang="zh-CN" altLang="en-US" sz="2800" dirty="0">
              <a:latin typeface="楷体" panose="02010609060101010101" pitchFamily="49" charset="-122"/>
              <a:ea typeface="楷体" panose="02010609060101010101" pitchFamily="49" charset="-122"/>
            </a:endParaRPr>
          </a:p>
        </p:txBody>
      </p:sp>
      <p:sp>
        <p:nvSpPr>
          <p:cNvPr id="31" name="TextBox 30"/>
          <p:cNvSpPr txBox="1"/>
          <p:nvPr/>
        </p:nvSpPr>
        <p:spPr>
          <a:xfrm>
            <a:off x="1394855" y="4523937"/>
            <a:ext cx="595035" cy="584775"/>
          </a:xfrm>
          <a:prstGeom prst="rect">
            <a:avLst/>
          </a:prstGeom>
          <a:noFill/>
        </p:spPr>
        <p:txBody>
          <a:bodyPr wrap="none" rtlCol="0">
            <a:spAutoFit/>
          </a:bodyPr>
          <a:lstStyle/>
          <a:p>
            <a:r>
              <a:rPr lang="en-US" altLang="zh-CN" sz="3200" dirty="0" err="1">
                <a:latin typeface="黑体" panose="02010609060101010101" pitchFamily="49" charset="-122"/>
                <a:ea typeface="黑体" panose="02010609060101010101" pitchFamily="49" charset="-122"/>
              </a:rPr>
              <a:t>fá</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0-#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6" grpId="0"/>
      <p:bldP spid="27" grpId="0"/>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2" name="图片 9"/>
          <p:cNvPicPr>
            <a:picLocks noChangeAspect="1"/>
          </p:cNvPicPr>
          <p:nvPr/>
        </p:nvPicPr>
        <p:blipFill>
          <a:blip r:embed="rId2" cstate="print"/>
          <a:srcRect r="72971"/>
          <a:stretch>
            <a:fillRect/>
          </a:stretch>
        </p:blipFill>
        <p:spPr bwMode="auto">
          <a:xfrm flipH="1">
            <a:off x="7668344" y="5902324"/>
            <a:ext cx="1624013" cy="1543050"/>
          </a:xfrm>
          <a:prstGeom prst="rect">
            <a:avLst/>
          </a:prstGeom>
          <a:noFill/>
          <a:ln w="9525">
            <a:noFill/>
            <a:miter lim="800000"/>
            <a:headEnd/>
            <a:tailEnd/>
          </a:ln>
        </p:spPr>
      </p:pic>
      <p:pic>
        <p:nvPicPr>
          <p:cNvPr id="83" name="图片 12"/>
          <p:cNvPicPr>
            <a:picLocks noChangeAspect="1"/>
          </p:cNvPicPr>
          <p:nvPr/>
        </p:nvPicPr>
        <p:blipFill>
          <a:blip r:embed="rId3" cstate="print"/>
          <a:srcRect r="72971"/>
          <a:stretch>
            <a:fillRect/>
          </a:stretch>
        </p:blipFill>
        <p:spPr bwMode="auto">
          <a:xfrm>
            <a:off x="0" y="6003041"/>
            <a:ext cx="1265237" cy="1200150"/>
          </a:xfrm>
          <a:prstGeom prst="rect">
            <a:avLst/>
          </a:prstGeom>
          <a:noFill/>
          <a:ln w="9525">
            <a:noFill/>
            <a:miter lim="800000"/>
            <a:headEnd/>
            <a:tailEnd/>
          </a:ln>
        </p:spPr>
      </p:pic>
      <p:pic>
        <p:nvPicPr>
          <p:cNvPr id="84" name="图片 7"/>
          <p:cNvPicPr>
            <a:picLocks noChangeAspect="1"/>
          </p:cNvPicPr>
          <p:nvPr/>
        </p:nvPicPr>
        <p:blipFill>
          <a:blip r:embed="rId4" cstate="print"/>
          <a:srcRect/>
          <a:stretch>
            <a:fillRect/>
          </a:stretch>
        </p:blipFill>
        <p:spPr bwMode="auto">
          <a:xfrm flipH="1">
            <a:off x="7038429" y="6372929"/>
            <a:ext cx="539750" cy="460375"/>
          </a:xfrm>
          <a:prstGeom prst="rect">
            <a:avLst/>
          </a:prstGeom>
          <a:noFill/>
          <a:ln w="9525">
            <a:noFill/>
            <a:miter lim="800000"/>
            <a:headEnd/>
            <a:tailEnd/>
          </a:ln>
        </p:spPr>
      </p:pic>
      <p:pic>
        <p:nvPicPr>
          <p:cNvPr id="85" name="图片 84"/>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86"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87"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88"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pic>
        <p:nvPicPr>
          <p:cNvPr id="93"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9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95"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20" name="对角圆角矩形 19"/>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1" name="AutoShape 2"/>
          <p:cNvSpPr>
            <a:spLocks noChangeArrowheads="1"/>
          </p:cNvSpPr>
          <p:nvPr/>
        </p:nvSpPr>
        <p:spPr bwMode="auto">
          <a:xfrm>
            <a:off x="611561" y="980728"/>
            <a:ext cx="144015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会认字</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6" name="TextBox 23"/>
          <p:cNvSpPr txBox="1">
            <a:spLocks noChangeArrowheads="1"/>
          </p:cNvSpPr>
          <p:nvPr/>
        </p:nvSpPr>
        <p:spPr bwMode="auto">
          <a:xfrm>
            <a:off x="1331640" y="3862789"/>
            <a:ext cx="864096" cy="646331"/>
          </a:xfrm>
          <a:prstGeom prst="rect">
            <a:avLst/>
          </a:prstGeom>
          <a:noFill/>
          <a:ln w="9525">
            <a:noFill/>
            <a:miter lim="800000"/>
          </a:ln>
        </p:spPr>
        <p:txBody>
          <a:bodyPr wrap="square">
            <a:spAutoFit/>
          </a:bodyPr>
          <a:lstStyle/>
          <a:p>
            <a:r>
              <a:rPr lang="zh-CN" altLang="en-US" sz="3600" b="1" dirty="0">
                <a:solidFill>
                  <a:srgbClr val="0000F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裳</a:t>
            </a:r>
            <a:endParaRPr lang="zh-CN" altLang="en-US" sz="3600" b="1" dirty="0">
              <a:solidFill>
                <a:srgbClr val="0000F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7" name="TextBox 23"/>
          <p:cNvSpPr txBox="1">
            <a:spLocks noChangeArrowheads="1"/>
          </p:cNvSpPr>
          <p:nvPr/>
        </p:nvSpPr>
        <p:spPr bwMode="auto">
          <a:xfrm>
            <a:off x="2411760" y="3913892"/>
            <a:ext cx="6624736" cy="521970"/>
          </a:xfrm>
          <a:prstGeom prst="rect">
            <a:avLst/>
          </a:prstGeom>
          <a:noFill/>
          <a:ln w="9525">
            <a:noFill/>
            <a:miter lim="800000"/>
          </a:ln>
        </p:spPr>
        <p:txBody>
          <a:bodyPr wrap="square">
            <a:spAutoFit/>
          </a:bodyPr>
          <a:lstStyle/>
          <a:p>
            <a:r>
              <a:rPr lang="zh-CN" altLang="en-US" sz="2800" dirty="0">
                <a:latin typeface="楷体" panose="02010609060101010101" pitchFamily="49" charset="-122"/>
                <a:ea typeface="楷体" panose="02010609060101010101" pitchFamily="49" charset="-122"/>
              </a:rPr>
              <a:t>组词：衣裳  霓裳羽衣</a:t>
            </a:r>
            <a:endParaRPr lang="zh-CN" altLang="en-US" sz="2800" dirty="0">
              <a:latin typeface="楷体" panose="02010609060101010101" pitchFamily="49" charset="-122"/>
              <a:ea typeface="楷体" panose="02010609060101010101" pitchFamily="49" charset="-122"/>
            </a:endParaRPr>
          </a:p>
        </p:txBody>
      </p:sp>
      <p:sp>
        <p:nvSpPr>
          <p:cNvPr id="28" name="TextBox 27"/>
          <p:cNvSpPr txBox="1"/>
          <p:nvPr/>
        </p:nvSpPr>
        <p:spPr>
          <a:xfrm>
            <a:off x="1312669" y="3306470"/>
            <a:ext cx="1220470" cy="583565"/>
          </a:xfrm>
          <a:prstGeom prst="rect">
            <a:avLst/>
          </a:prstGeom>
          <a:noFill/>
        </p:spPr>
        <p:txBody>
          <a:bodyPr wrap="none" rtlCol="0">
            <a:spAutoFit/>
          </a:bodyPr>
          <a:lstStyle/>
          <a:p>
            <a:pPr algn="l"/>
            <a:r>
              <a:rPr lang="en-US" altLang="zh-CN" sz="3200" dirty="0" err="1">
                <a:latin typeface="黑体" panose="02010609060101010101" pitchFamily="49" charset="-122"/>
                <a:ea typeface="黑体" panose="02010609060101010101" pitchFamily="49" charset="-122"/>
              </a:rPr>
              <a:t>sh</a:t>
            </a:r>
            <a:r>
              <a:rPr lang="en-US" altLang="zh-CN" sz="2800" dirty="0" err="1">
                <a:latin typeface="汉语拼音" panose="020B0604020202020204" charset="0"/>
                <a:ea typeface="黑体" panose="02010609060101010101" pitchFamily="49" charset="-122"/>
              </a:rPr>
              <a:t>a</a:t>
            </a:r>
            <a:r>
              <a:rPr lang="en-US" altLang="zh-CN" sz="3200" dirty="0" err="1">
                <a:latin typeface="黑体" panose="02010609060101010101" pitchFamily="49" charset="-122"/>
                <a:ea typeface="黑体" panose="02010609060101010101" pitchFamily="49" charset="-122"/>
              </a:rPr>
              <a:t>n</a:t>
            </a:r>
            <a:r>
              <a:rPr lang="en-US" altLang="zh-CN" sz="3200" dirty="0" err="1">
                <a:latin typeface="黑体" panose="02010609060101010101" pitchFamily="49" charset="-122"/>
                <a:ea typeface="黑体" panose="02010609060101010101" pitchFamily="49" charset="-122"/>
                <a:sym typeface="+mn-ea"/>
              </a:rPr>
              <a:t>ɡ</a:t>
            </a:r>
            <a:endParaRPr lang="zh-CN" altLang="en-US" sz="3200" dirty="0">
              <a:latin typeface="黑体" panose="02010609060101010101" pitchFamily="49" charset="-122"/>
              <a:ea typeface="黑体" panose="02010609060101010101" pitchFamily="49" charset="-122"/>
            </a:endParaRPr>
          </a:p>
        </p:txBody>
      </p:sp>
      <p:sp>
        <p:nvSpPr>
          <p:cNvPr id="24" name="TextBox 23"/>
          <p:cNvSpPr txBox="1">
            <a:spLocks noChangeArrowheads="1"/>
          </p:cNvSpPr>
          <p:nvPr/>
        </p:nvSpPr>
        <p:spPr bwMode="auto">
          <a:xfrm>
            <a:off x="1331640" y="2545159"/>
            <a:ext cx="864096" cy="646331"/>
          </a:xfrm>
          <a:prstGeom prst="rect">
            <a:avLst/>
          </a:prstGeom>
          <a:noFill/>
          <a:ln w="9525">
            <a:noFill/>
            <a:miter lim="800000"/>
          </a:ln>
        </p:spPr>
        <p:txBody>
          <a:bodyPr wrap="square">
            <a:spAutoFit/>
          </a:bodyPr>
          <a:lstStyle/>
          <a:p>
            <a:r>
              <a:rPr lang="zh-CN" altLang="en-US" sz="3600" b="1" dirty="0">
                <a:solidFill>
                  <a:srgbClr val="0000F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假</a:t>
            </a:r>
            <a:endParaRPr lang="zh-CN" altLang="en-US" sz="3600" b="1" dirty="0">
              <a:solidFill>
                <a:srgbClr val="0000F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5" name="TextBox 23"/>
          <p:cNvSpPr txBox="1">
            <a:spLocks noChangeArrowheads="1"/>
          </p:cNvSpPr>
          <p:nvPr/>
        </p:nvSpPr>
        <p:spPr bwMode="auto">
          <a:xfrm>
            <a:off x="2411760" y="2596262"/>
            <a:ext cx="6624736" cy="521970"/>
          </a:xfrm>
          <a:prstGeom prst="rect">
            <a:avLst/>
          </a:prstGeom>
          <a:noFill/>
          <a:ln w="9525">
            <a:noFill/>
            <a:miter lim="800000"/>
          </a:ln>
        </p:spPr>
        <p:txBody>
          <a:bodyPr wrap="square">
            <a:spAutoFit/>
          </a:bodyPr>
          <a:lstStyle/>
          <a:p>
            <a:r>
              <a:rPr lang="zh-CN" altLang="en-US" sz="2800" dirty="0">
                <a:latin typeface="楷体" panose="02010609060101010101" pitchFamily="49" charset="-122"/>
                <a:ea typeface="楷体" panose="02010609060101010101" pitchFamily="49" charset="-122"/>
              </a:rPr>
              <a:t>组词：放假  假期  </a:t>
            </a:r>
            <a:endParaRPr lang="zh-CN" altLang="en-US" sz="2800" dirty="0">
              <a:latin typeface="楷体" panose="02010609060101010101" pitchFamily="49" charset="-122"/>
              <a:ea typeface="楷体" panose="02010609060101010101" pitchFamily="49" charset="-122"/>
            </a:endParaRPr>
          </a:p>
        </p:txBody>
      </p:sp>
      <p:sp>
        <p:nvSpPr>
          <p:cNvPr id="32" name="TextBox 31"/>
          <p:cNvSpPr txBox="1"/>
          <p:nvPr/>
        </p:nvSpPr>
        <p:spPr>
          <a:xfrm>
            <a:off x="1312669" y="1988840"/>
            <a:ext cx="800219" cy="584775"/>
          </a:xfrm>
          <a:prstGeom prst="rect">
            <a:avLst/>
          </a:prstGeom>
          <a:noFill/>
        </p:spPr>
        <p:txBody>
          <a:bodyPr wrap="none" rtlCol="0">
            <a:spAutoFit/>
          </a:bodyPr>
          <a:lstStyle/>
          <a:p>
            <a:r>
              <a:rPr lang="en-US" altLang="zh-CN" sz="3200" dirty="0" err="1">
                <a:latin typeface="黑体" panose="02010609060101010101" pitchFamily="49" charset="-122"/>
                <a:ea typeface="黑体" panose="02010609060101010101" pitchFamily="49" charset="-122"/>
              </a:rPr>
              <a:t>jià</a:t>
            </a:r>
            <a:endParaRPr lang="zh-CN" altLang="en-US" sz="3200" dirty="0">
              <a:latin typeface="黑体" panose="02010609060101010101" pitchFamily="49" charset="-122"/>
              <a:ea typeface="黑体" panose="02010609060101010101" pitchFamily="49" charset="-122"/>
            </a:endParaRPr>
          </a:p>
        </p:txBody>
      </p:sp>
      <p:grpSp>
        <p:nvGrpSpPr>
          <p:cNvPr id="33" name="组合 32"/>
          <p:cNvGrpSpPr/>
          <p:nvPr/>
        </p:nvGrpSpPr>
        <p:grpSpPr>
          <a:xfrm>
            <a:off x="7434912" y="5085184"/>
            <a:ext cx="719239" cy="1283358"/>
            <a:chOff x="5836357" y="4560894"/>
            <a:chExt cx="1327930" cy="2056092"/>
          </a:xfrm>
        </p:grpSpPr>
        <p:pic>
          <p:nvPicPr>
            <p:cNvPr id="34" name="图片 5"/>
            <p:cNvPicPr>
              <a:picLocks noChangeAspect="1"/>
            </p:cNvPicPr>
            <p:nvPr/>
          </p:nvPicPr>
          <p:blipFill rotWithShape="1">
            <a:blip r:embed="rId6"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5"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3" name="圆角矩形 22"/>
          <p:cNvSpPr/>
          <p:nvPr/>
        </p:nvSpPr>
        <p:spPr>
          <a:xfrm>
            <a:off x="827584" y="1988840"/>
            <a:ext cx="7056784" cy="2664296"/>
          </a:xfrm>
          <a:prstGeom prst="roundRect">
            <a:avLst/>
          </a:prstGeom>
          <a:noFill/>
          <a:ln w="31750">
            <a:solidFill>
              <a:srgbClr val="0000FF"/>
            </a:solidFill>
            <a:prstDash val="sysDot"/>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4" grpId="0"/>
      <p:bldP spid="25"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7342857" y="2389644"/>
            <a:ext cx="1243864" cy="2219461"/>
            <a:chOff x="5836357" y="4560894"/>
            <a:chExt cx="1327930" cy="2056092"/>
          </a:xfrm>
        </p:grpSpPr>
        <p:pic>
          <p:nvPicPr>
            <p:cNvPr id="12" name="图片 5"/>
            <p:cNvPicPr>
              <a:picLocks noChangeAspect="1"/>
            </p:cNvPicPr>
            <p:nvPr/>
          </p:nvPicPr>
          <p:blipFill rotWithShape="1">
            <a:blip r:embed="rId2"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3"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483" name="图片 9"/>
          <p:cNvPicPr>
            <a:picLocks noChangeAspect="1"/>
          </p:cNvPicPr>
          <p:nvPr/>
        </p:nvPicPr>
        <p:blipFill>
          <a:blip r:embed="rId4"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5"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6"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7" cstate="print"/>
          <a:srcRect/>
          <a:stretch>
            <a:fillRect/>
          </a:stretch>
        </p:blipFill>
        <p:spPr bwMode="auto">
          <a:xfrm>
            <a:off x="8028061" y="6365875"/>
            <a:ext cx="720725" cy="477838"/>
          </a:xfrm>
          <a:prstGeom prst="rect">
            <a:avLst/>
          </a:prstGeom>
          <a:noFill/>
          <a:ln w="9525">
            <a:noFill/>
            <a:miter lim="800000"/>
            <a:headEnd/>
            <a:tailEnd/>
          </a:ln>
        </p:spPr>
      </p:pic>
      <p:sp>
        <p:nvSpPr>
          <p:cNvPr id="14" name="TextBox 13"/>
          <p:cNvSpPr txBox="1"/>
          <p:nvPr/>
        </p:nvSpPr>
        <p:spPr>
          <a:xfrm>
            <a:off x="744193" y="2699410"/>
            <a:ext cx="4094480" cy="521970"/>
          </a:xfrm>
          <a:prstGeom prst="rect">
            <a:avLst/>
          </a:prstGeom>
          <a:noFill/>
        </p:spPr>
        <p:txBody>
          <a:bodyPr wrap="none" rtlCol="0">
            <a:spAutoFit/>
          </a:bodyPr>
          <a:lstStyle/>
          <a:p>
            <a:pPr algn="l"/>
            <a:r>
              <a:rPr lang="zh-CN" altLang="en-US" sz="2800" dirty="0">
                <a:solidFill>
                  <a:srgbClr val="0000FF"/>
                </a:solidFill>
                <a:latin typeface="楷体" panose="02010609060101010101" pitchFamily="49" charset="-122"/>
                <a:ea typeface="楷体" panose="02010609060101010101" pitchFamily="49" charset="-122"/>
              </a:rPr>
              <a:t>原野：</a:t>
            </a:r>
            <a:r>
              <a:rPr sz="2800" dirty="0">
                <a:latin typeface="楷体" panose="02010609060101010101" pitchFamily="49" charset="-122"/>
                <a:ea typeface="楷体" panose="02010609060101010101" pitchFamily="49" charset="-122"/>
              </a:rPr>
              <a:t>宽广平坦的地方。</a:t>
            </a:r>
            <a:endParaRPr sz="2800" dirty="0">
              <a:latin typeface="楷体" panose="02010609060101010101" pitchFamily="49" charset="-122"/>
              <a:ea typeface="楷体" panose="02010609060101010101" pitchFamily="49" charset="-122"/>
            </a:endParaRPr>
          </a:p>
        </p:txBody>
      </p:sp>
      <p:sp>
        <p:nvSpPr>
          <p:cNvPr id="15" name="TextBox 14"/>
          <p:cNvSpPr txBox="1"/>
          <p:nvPr/>
        </p:nvSpPr>
        <p:spPr>
          <a:xfrm>
            <a:off x="744193" y="3392949"/>
            <a:ext cx="3383280" cy="521970"/>
          </a:xfrm>
          <a:prstGeom prst="rect">
            <a:avLst/>
          </a:prstGeom>
          <a:noFill/>
        </p:spPr>
        <p:txBody>
          <a:bodyPr wrap="none" rtlCol="0">
            <a:spAutoFit/>
          </a:bodyPr>
          <a:lstStyle/>
          <a:p>
            <a:pPr algn="l"/>
            <a:r>
              <a:rPr lang="zh-CN" altLang="en-US" sz="2800" dirty="0">
                <a:solidFill>
                  <a:srgbClr val="0000FF"/>
                </a:solidFill>
                <a:latin typeface="楷体" panose="02010609060101010101" pitchFamily="49" charset="-122"/>
                <a:ea typeface="楷体" panose="02010609060101010101" pitchFamily="49" charset="-122"/>
              </a:rPr>
              <a:t>狂欢：</a:t>
            </a:r>
            <a:r>
              <a:rPr lang="zh-CN" altLang="en-US" sz="2800" dirty="0">
                <a:latin typeface="楷体" panose="02010609060101010101" pitchFamily="49" charset="-122"/>
                <a:ea typeface="楷体" panose="02010609060101010101" pitchFamily="49" charset="-122"/>
              </a:rPr>
              <a:t>纵情的欢乐。</a:t>
            </a:r>
            <a:endParaRPr lang="zh-CN" altLang="en-US" sz="2800" dirty="0">
              <a:latin typeface="楷体" panose="02010609060101010101" pitchFamily="49" charset="-122"/>
              <a:ea typeface="楷体" panose="02010609060101010101" pitchFamily="49" charset="-122"/>
            </a:endParaRPr>
          </a:p>
        </p:txBody>
      </p:sp>
      <p:sp>
        <p:nvSpPr>
          <p:cNvPr id="16" name="TextBox 15"/>
          <p:cNvSpPr txBox="1"/>
          <p:nvPr/>
        </p:nvSpPr>
        <p:spPr>
          <a:xfrm>
            <a:off x="714348" y="4899660"/>
            <a:ext cx="6405880" cy="521970"/>
          </a:xfrm>
          <a:prstGeom prst="rect">
            <a:avLst/>
          </a:prstGeom>
          <a:noFill/>
        </p:spPr>
        <p:txBody>
          <a:bodyPr wrap="none" rtlCol="0">
            <a:spAutoFit/>
          </a:bodyPr>
          <a:lstStyle/>
          <a:p>
            <a:pPr algn="l"/>
            <a:r>
              <a:rPr lang="zh-CN" altLang="en-US" sz="2800" dirty="0">
                <a:solidFill>
                  <a:srgbClr val="0000FF"/>
                </a:solidFill>
                <a:latin typeface="楷体" panose="02010609060101010101" pitchFamily="49" charset="-122"/>
                <a:ea typeface="楷体" panose="02010609060101010101" pitchFamily="49" charset="-122"/>
              </a:rPr>
              <a:t>簌簌：</a:t>
            </a:r>
            <a:r>
              <a:rPr lang="zh-CN" altLang="en-US" sz="2800" dirty="0">
                <a:latin typeface="楷体" panose="02010609060101010101" pitchFamily="49" charset="-122"/>
                <a:ea typeface="楷体" panose="02010609060101010101" pitchFamily="49" charset="-122"/>
              </a:rPr>
              <a:t>象声词,形容风吹叶子等的声音。</a:t>
            </a:r>
            <a:endParaRPr lang="zh-CN" altLang="en-US" sz="2800" dirty="0">
              <a:latin typeface="楷体" panose="02010609060101010101" pitchFamily="49" charset="-122"/>
              <a:ea typeface="楷体" panose="02010609060101010101" pitchFamily="49" charset="-122"/>
            </a:endParaRPr>
          </a:p>
        </p:txBody>
      </p:sp>
      <p:sp>
        <p:nvSpPr>
          <p:cNvPr id="19" name="TextBox 18"/>
          <p:cNvSpPr txBox="1"/>
          <p:nvPr/>
        </p:nvSpPr>
        <p:spPr>
          <a:xfrm>
            <a:off x="744344" y="1969676"/>
            <a:ext cx="3027680" cy="521970"/>
          </a:xfrm>
          <a:prstGeom prst="rect">
            <a:avLst/>
          </a:prstGeom>
          <a:noFill/>
        </p:spPr>
        <p:txBody>
          <a:bodyPr wrap="none" rtlCol="0">
            <a:spAutoFit/>
          </a:bodyPr>
          <a:lstStyle/>
          <a:p>
            <a:pPr algn="l"/>
            <a:r>
              <a:rPr lang="zh-CN" altLang="en-US" sz="2800" dirty="0">
                <a:solidFill>
                  <a:srgbClr val="0000FF"/>
                </a:solidFill>
                <a:latin typeface="楷体" panose="02010609060101010101" pitchFamily="49" charset="-122"/>
                <a:ea typeface="楷体" panose="02010609060101010101" pitchFamily="49" charset="-122"/>
              </a:rPr>
              <a:t>润湿：</a:t>
            </a:r>
            <a:r>
              <a:rPr lang="zh-CN" altLang="en-US" sz="2800" dirty="0">
                <a:latin typeface="楷体" panose="02010609060101010101" pitchFamily="49" charset="-122"/>
                <a:ea typeface="楷体" panose="02010609060101010101" pitchFamily="49" charset="-122"/>
              </a:rPr>
              <a:t>潮湿润泽。</a:t>
            </a:r>
            <a:endParaRPr lang="zh-CN" altLang="en-US" sz="2800" dirty="0">
              <a:latin typeface="楷体" panose="02010609060101010101" pitchFamily="49" charset="-122"/>
              <a:ea typeface="楷体" panose="02010609060101010101" pitchFamily="49" charset="-122"/>
            </a:endParaRPr>
          </a:p>
        </p:txBody>
      </p:sp>
      <p:sp>
        <p:nvSpPr>
          <p:cNvPr id="20" name="TextBox 19"/>
          <p:cNvSpPr txBox="1"/>
          <p:nvPr/>
        </p:nvSpPr>
        <p:spPr>
          <a:xfrm>
            <a:off x="744220" y="4086860"/>
            <a:ext cx="5177155" cy="521970"/>
          </a:xfrm>
          <a:prstGeom prst="rect">
            <a:avLst/>
          </a:prstGeom>
          <a:noFill/>
        </p:spPr>
        <p:txBody>
          <a:bodyPr wrap="square" rtlCol="0">
            <a:spAutoFit/>
          </a:bodyPr>
          <a:lstStyle/>
          <a:p>
            <a:r>
              <a:rPr lang="zh-CN" altLang="en-US" sz="2800" dirty="0">
                <a:solidFill>
                  <a:srgbClr val="0000FF"/>
                </a:solidFill>
                <a:latin typeface="楷体" panose="02010609060101010101" pitchFamily="49" charset="-122"/>
                <a:ea typeface="楷体" panose="02010609060101010101" pitchFamily="49" charset="-122"/>
              </a:rPr>
              <a:t>急急忙忙：</a:t>
            </a:r>
            <a:r>
              <a:rPr lang="zh-CN" altLang="en-US" sz="2800" dirty="0">
                <a:latin typeface="楷体" panose="02010609060101010101" pitchFamily="49" charset="-122"/>
                <a:ea typeface="楷体" panose="02010609060101010101" pitchFamily="49" charset="-122"/>
              </a:rPr>
              <a:t>心里着急，行动加快。</a:t>
            </a:r>
            <a:endParaRPr lang="zh-CN" altLang="en-US" sz="2800" dirty="0">
              <a:latin typeface="楷体" panose="02010609060101010101" pitchFamily="49" charset="-122"/>
              <a:ea typeface="楷体" panose="02010609060101010101" pitchFamily="49" charset="-122"/>
            </a:endParaRPr>
          </a:p>
        </p:txBody>
      </p:sp>
      <p:sp>
        <p:nvSpPr>
          <p:cNvPr id="22" name="对角圆角矩形 21"/>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8" name="AutoShape 2"/>
          <p:cNvSpPr>
            <a:spLocks noChangeArrowheads="1"/>
          </p:cNvSpPr>
          <p:nvPr/>
        </p:nvSpPr>
        <p:spPr bwMode="auto">
          <a:xfrm>
            <a:off x="611561" y="980728"/>
            <a:ext cx="1800199" cy="792088"/>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词语解释</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9" grpId="0"/>
      <p:bldP spid="2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lang="zh-CN" altLang="en-US"/>
        </a:defPPr>
      </a:lstStyle>
      <a:style>
        <a:lnRef idx="2">
          <a:schemeClr val="accent1">
            <a:shade val="50000"/>
          </a:schemeClr>
        </a:lnRef>
        <a:fillRef idx="1">
          <a:schemeClr val="accent1"/>
        </a:fillRef>
        <a:effectRef idx="0">
          <a:schemeClr val="accent1"/>
        </a:effectRef>
        <a:fontRef idx="minor">
          <a:schemeClr val="lt1"/>
        </a:fontRef>
      </a:style>
    </a:spDef>
    <a:lnDef>
      <a:spPr>
        <a:ln w="38100" cap="rnd" cmpd="sng">
          <a:gradFill flip="none" rotWithShape="1">
            <a:gsLst>
              <a:gs pos="0">
                <a:srgbClr val="A603AB"/>
              </a:gs>
              <a:gs pos="0">
                <a:srgbClr val="0819FB"/>
              </a:gs>
              <a:gs pos="0">
                <a:srgbClr val="1A8D48"/>
              </a:gs>
              <a:gs pos="100000">
                <a:srgbClr val="FFFF00"/>
              </a:gs>
              <a:gs pos="100000">
                <a:srgbClr val="EE3F17"/>
              </a:gs>
              <a:gs pos="100000">
                <a:srgbClr val="E81766"/>
              </a:gs>
              <a:gs pos="100000">
                <a:srgbClr val="A603AB"/>
              </a:gs>
            </a:gsLst>
            <a:path path="circle">
              <a:fillToRect l="100000" t="100000"/>
            </a:path>
            <a:tileRect r="-100000" b="-100000"/>
          </a:gradFill>
          <a:prstDash val="solid"/>
          <a:round/>
          <a:headEnd type="none" w="sm" len="sm"/>
          <a:tailEnd type="diamond"/>
        </a:ln>
      </a:spPr>
      <a:bodyPr/>
      <a:lstStyle/>
      <a:style>
        <a:lnRef idx="1">
          <a:schemeClr val="accent3"/>
        </a:lnRef>
        <a:fillRef idx="0">
          <a:schemeClr val="accent3"/>
        </a:fillRef>
        <a:effectRef idx="0">
          <a:schemeClr val="accent3"/>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1818</Words>
  <Application>WPS 演示</Application>
  <PresentationFormat>全屏显示(4:3)</PresentationFormat>
  <Paragraphs>394</Paragraphs>
  <Slides>33</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33</vt:i4>
      </vt:variant>
    </vt:vector>
  </HeadingPairs>
  <TitlesOfParts>
    <vt:vector size="45" baseType="lpstr">
      <vt:lpstr>Arial</vt:lpstr>
      <vt:lpstr>宋体</vt:lpstr>
      <vt:lpstr>Wingdings</vt:lpstr>
      <vt:lpstr>楷体</vt:lpstr>
      <vt:lpstr>方正卡通简体</vt:lpstr>
      <vt:lpstr>黑体</vt:lpstr>
      <vt:lpstr>汉语拼音</vt:lpstr>
      <vt:lpstr>Calibri</vt:lpstr>
      <vt:lpstr>微软雅黑</vt:lpstr>
      <vt:lpstr>Arial Unicode MS</vt:lpstr>
      <vt:lpstr>Vijaya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lcj</dc:creator>
  <cp:lastModifiedBy>Administrator</cp:lastModifiedBy>
  <cp:revision>1112</cp:revision>
  <dcterms:created xsi:type="dcterms:W3CDTF">2017-05-17T10:13:00Z</dcterms:created>
  <dcterms:modified xsi:type="dcterms:W3CDTF">2018-06-28T04:16:20Z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