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5" r:id="rId1"/>
  </p:sldMasterIdLst>
  <p:notesMasterIdLst>
    <p:notesMasterId r:id="rId52"/>
  </p:notesMasterIdLst>
  <p:sldIdLst>
    <p:sldId id="322" r:id="rId2"/>
    <p:sldId id="257" r:id="rId3"/>
    <p:sldId id="284" r:id="rId4"/>
    <p:sldId id="256" r:id="rId5"/>
    <p:sldId id="285" r:id="rId6"/>
    <p:sldId id="259" r:id="rId7"/>
    <p:sldId id="286" r:id="rId8"/>
    <p:sldId id="287" r:id="rId9"/>
    <p:sldId id="288" r:id="rId10"/>
    <p:sldId id="289" r:id="rId11"/>
    <p:sldId id="290" r:id="rId12"/>
    <p:sldId id="291" r:id="rId13"/>
    <p:sldId id="293" r:id="rId14"/>
    <p:sldId id="294" r:id="rId15"/>
    <p:sldId id="295" r:id="rId16"/>
    <p:sldId id="305" r:id="rId17"/>
    <p:sldId id="306" r:id="rId18"/>
    <p:sldId id="298" r:id="rId19"/>
    <p:sldId id="299" r:id="rId20"/>
    <p:sldId id="274" r:id="rId21"/>
    <p:sldId id="260" r:id="rId22"/>
    <p:sldId id="261" r:id="rId23"/>
    <p:sldId id="263" r:id="rId24"/>
    <p:sldId id="266" r:id="rId25"/>
    <p:sldId id="267" r:id="rId26"/>
    <p:sldId id="268" r:id="rId27"/>
    <p:sldId id="269" r:id="rId28"/>
    <p:sldId id="308" r:id="rId29"/>
    <p:sldId id="307" r:id="rId30"/>
    <p:sldId id="309" r:id="rId31"/>
    <p:sldId id="310" r:id="rId32"/>
    <p:sldId id="311" r:id="rId33"/>
    <p:sldId id="312" r:id="rId34"/>
    <p:sldId id="317" r:id="rId35"/>
    <p:sldId id="314" r:id="rId36"/>
    <p:sldId id="318" r:id="rId37"/>
    <p:sldId id="319" r:id="rId38"/>
    <p:sldId id="315" r:id="rId39"/>
    <p:sldId id="313" r:id="rId40"/>
    <p:sldId id="321" r:id="rId41"/>
    <p:sldId id="270" r:id="rId42"/>
    <p:sldId id="320" r:id="rId43"/>
    <p:sldId id="272" r:id="rId44"/>
    <p:sldId id="273" r:id="rId45"/>
    <p:sldId id="275" r:id="rId46"/>
    <p:sldId id="277" r:id="rId47"/>
    <p:sldId id="278" r:id="rId48"/>
    <p:sldId id="279" r:id="rId49"/>
    <p:sldId id="282" r:id="rId50"/>
    <p:sldId id="316" r:id="rId51"/>
  </p:sldIdLst>
  <p:sldSz cx="9144000" cy="5143500" type="screen16x9"/>
  <p:notesSz cx="6858000" cy="9144000"/>
  <p:embeddedFontLst>
    <p:embeddedFont>
      <p:font typeface="隶书" pitchFamily="49" charset="-122"/>
      <p:regular r:id="rId53"/>
    </p:embeddedFont>
    <p:embeddedFont>
      <p:font typeface="楷体" pitchFamily="49" charset="-122"/>
      <p:regular r:id="rId54"/>
    </p:embeddedFont>
    <p:embeddedFont>
      <p:font typeface="黑体" pitchFamily="49" charset="-122"/>
      <p:regular r:id="rId55"/>
    </p:embeddedFont>
    <p:embeddedFont>
      <p:font typeface="仿宋" pitchFamily="49" charset="-122"/>
      <p:regular r:id="rId56"/>
    </p:embeddedFont>
    <p:embeddedFont>
      <p:font typeface="Tahoma" pitchFamily="34" charset="0"/>
      <p:regular r:id="rId57"/>
      <p:bold r:id="rId58"/>
    </p:embeddedFont>
    <p:embeddedFont>
      <p:font typeface="华文楷体" pitchFamily="2" charset="-122"/>
      <p:regular r:id="rId59"/>
    </p:embeddedFont>
    <p:embeddedFont>
      <p:font typeface="汉语拼音" pitchFamily="34" charset="0"/>
      <p:regular r:id="rId60"/>
    </p:embeddedFont>
    <p:embeddedFont>
      <p:font typeface="微软雅黑" pitchFamily="34" charset="-122"/>
      <p:regular r:id="rId61"/>
      <p:bold r:id="rId62"/>
    </p:embeddedFont>
    <p:embeddedFont>
      <p:font typeface="华文细黑" pitchFamily="2" charset="-122"/>
      <p:regular r:id="rId63"/>
    </p:embeddedFont>
    <p:embeddedFont>
      <p:font typeface="Calibri" pitchFamily="34" charset="0"/>
      <p:regular r:id="rId64"/>
      <p:bold r:id="rId65"/>
      <p:italic r:id="rId66"/>
      <p:boldItalic r:id="rId67"/>
    </p:embeddedFont>
    <p:embeddedFont>
      <p:font typeface="楷体_GB2312" pitchFamily="49" charset="-122"/>
      <p:regular r:id="rId68"/>
    </p:embeddedFont>
    <p:embeddedFont>
      <p:font typeface="幼圆" pitchFamily="49" charset="-122"/>
      <p:regular r:id="rId6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210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63" Type="http://schemas.openxmlformats.org/officeDocument/2006/relationships/font" Target="fonts/font11.fntdata"/><Relationship Id="rId68" Type="http://schemas.openxmlformats.org/officeDocument/2006/relationships/font" Target="fonts/font16.fntdata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61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font" Target="fonts/font17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Relationship Id="rId67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3CA3DF-4D06-43A5-B5F2-6D943E5673C6}" type="datetimeFigureOut">
              <a:rPr lang="zh-CN" altLang="en-US" smtClean="0"/>
              <a:t>2022/5/13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39EA00-351C-4F71-B1E4-B67CB7AA9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541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9EA00-351C-4F71-B1E4-B67CB7AA9C7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970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942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712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719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11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942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250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404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738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700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232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98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6" Type="http://schemas.openxmlformats.org/officeDocument/2006/relationships/image" Target="../media/image6.jpeg"/><Relationship Id="rId5" Type="http://schemas.openxmlformats.org/officeDocument/2006/relationships/image" Target="../media/image25.png"/><Relationship Id="rId4" Type="http://schemas.openxmlformats.org/officeDocument/2006/relationships/image" Target="../media/image2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jpeg"/><Relationship Id="rId4" Type="http://schemas.openxmlformats.org/officeDocument/2006/relationships/image" Target="../media/image3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hyperlink" Target="&#36164;&#26009;&#38142;&#25509;/&#35270;&#39057;/&#19971;&#24425;-&#35838;&#25991;&#26391;&#35835;-&#22235;&#19978;-6.&#22812;&#38388;&#39134;&#34892;&#30340;&#31192;&#23494;.mp4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&#36164;&#26009;&#38142;&#25509;/&#35270;&#39057;/&#32499;.mp4" TargetMode="External"/><Relationship Id="rId13" Type="http://schemas.openxmlformats.org/officeDocument/2006/relationships/hyperlink" Target="&#36164;&#26009;&#38142;&#25509;/&#35270;&#39057;/&#31350;.mp4" TargetMode="External"/><Relationship Id="rId3" Type="http://schemas.openxmlformats.org/officeDocument/2006/relationships/image" Target="../media/image12.png"/><Relationship Id="rId7" Type="http://schemas.openxmlformats.org/officeDocument/2006/relationships/hyperlink" Target="&#36164;&#26009;&#38142;&#25509;/&#35270;&#39057;/&#31446;.mp4" TargetMode="External"/><Relationship Id="rId12" Type="http://schemas.openxmlformats.org/officeDocument/2006/relationships/hyperlink" Target="&#36164;&#26009;&#38142;&#25509;/&#35270;&#39057;/&#30740;.mp4" TargetMode="External"/><Relationship Id="rId17" Type="http://schemas.openxmlformats.org/officeDocument/2006/relationships/image" Target="../media/image13.png"/><Relationship Id="rId2" Type="http://schemas.openxmlformats.org/officeDocument/2006/relationships/hyperlink" Target="&#36164;&#26009;&#38142;&#25509;/&#35270;&#39057;/&#34442;.mp4" TargetMode="External"/><Relationship Id="rId16" Type="http://schemas.openxmlformats.org/officeDocument/2006/relationships/hyperlink" Target="&#36164;&#26009;&#38142;&#25509;/&#35270;&#39057;/&#39542;.mp4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&#36164;&#26009;&#38142;&#25509;/&#35270;&#39057;/&#27178;.mp4" TargetMode="External"/><Relationship Id="rId11" Type="http://schemas.openxmlformats.org/officeDocument/2006/relationships/hyperlink" Target="&#36164;&#26009;&#38142;&#25509;/&#35270;&#39057;/&#35777;.mp4" TargetMode="External"/><Relationship Id="rId5" Type="http://schemas.openxmlformats.org/officeDocument/2006/relationships/hyperlink" Target="&#36164;&#26009;&#38142;&#25509;/&#35270;&#39057;/&#31185;.mp4" TargetMode="External"/><Relationship Id="rId15" Type="http://schemas.openxmlformats.org/officeDocument/2006/relationships/hyperlink" Target="&#36164;&#26009;&#38142;&#25509;/&#35270;&#39057;/&#39550;.mp4" TargetMode="External"/><Relationship Id="rId10" Type="http://schemas.openxmlformats.org/officeDocument/2006/relationships/hyperlink" Target="&#36164;&#26009;&#38142;&#25509;/&#35270;&#39057;/&#34631;.mp4" TargetMode="External"/><Relationship Id="rId4" Type="http://schemas.openxmlformats.org/officeDocument/2006/relationships/hyperlink" Target="&#36164;&#26009;&#38142;&#25509;/&#35270;&#39057;/&#21363;.mp4" TargetMode="External"/><Relationship Id="rId9" Type="http://schemas.openxmlformats.org/officeDocument/2006/relationships/hyperlink" Target="&#36164;&#26009;&#38142;&#25509;/&#35270;&#39057;/&#31995;.mp4" TargetMode="External"/><Relationship Id="rId14" Type="http://schemas.openxmlformats.org/officeDocument/2006/relationships/hyperlink" Target="&#36164;&#26009;&#38142;&#25509;/&#35270;&#39057;/&#36798;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06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34404" y="1238925"/>
            <a:ext cx="75540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说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说课文主要讲了什么。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   2.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结合上一课学到的提问方法，边读课文边做好批注，整理一份问题清单。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   3.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发现不同的提问角度，试着给问题分类。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CB81D6D7-6938-C145-8BEC-2879AE65FD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299506"/>
            <a:ext cx="2268000" cy="692577"/>
          </a:xfrm>
          <a:prstGeom prst="rect">
            <a:avLst/>
          </a:prstGeom>
        </p:spPr>
      </p:pic>
      <p:sp>
        <p:nvSpPr>
          <p:cNvPr id="11" name="文本框 14">
            <a:extLst>
              <a:ext uri="{FF2B5EF4-FFF2-40B4-BE49-F238E27FC236}">
                <a16:creationId xmlns="" xmlns:a16="http://schemas.microsoft.com/office/drawing/2014/main" id="{F96644E9-3682-8A4F-B0FB-F395F0876BFB}"/>
              </a:ext>
            </a:extLst>
          </p:cNvPr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整体感知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E34CF290-E840-C049-82FD-34FC4FF65E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99506"/>
            <a:ext cx="450000" cy="55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61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11560" y="707150"/>
            <a:ext cx="75540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说说课文主要讲了什么。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9764" y="52780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"/>
          <p:cNvSpPr txBox="1"/>
          <p:nvPr/>
        </p:nvSpPr>
        <p:spPr>
          <a:xfrm>
            <a:off x="827584" y="1707654"/>
            <a:ext cx="7774940" cy="2140268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课文主要讲了科学家通过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反复实验，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揭开了</a:t>
            </a:r>
          </a:p>
          <a:p>
            <a:pPr>
              <a:lnSpc>
                <a:spcPct val="120000"/>
              </a:lnSpc>
            </a:pP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在夜间飞行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的原因，人们从中受到启发，给飞机装上了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，解决了飞机在夜间飞行的问题。</a:t>
            </a:r>
          </a:p>
        </p:txBody>
      </p:sp>
      <p:sp>
        <p:nvSpPr>
          <p:cNvPr id="6" name="文本框 3"/>
          <p:cNvSpPr txBox="1"/>
          <p:nvPr/>
        </p:nvSpPr>
        <p:spPr>
          <a:xfrm>
            <a:off x="3046966" y="2736333"/>
            <a:ext cx="852488" cy="499586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雷达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932496" y="2228334"/>
            <a:ext cx="852488" cy="499586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蝙蝠</a:t>
            </a:r>
          </a:p>
        </p:txBody>
      </p:sp>
    </p:spTree>
    <p:extLst>
      <p:ext uri="{BB962C8B-B14F-4D97-AF65-F5344CB8AC3E}">
        <p14:creationId xmlns:p14="http://schemas.microsoft.com/office/powerpoint/2010/main" val="224673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34404" y="1238925"/>
            <a:ext cx="75540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 结合上一课学到的提问方法，边读课文边做好批注，整理一份自己的问题清单吧。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2608" y="105958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086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467544" y="465515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课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文旁边和课文后面呈现了一位同学提出的问题，一起读一读，看看你发现了什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么。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835696" y="1693535"/>
            <a:ext cx="6480720" cy="937220"/>
          </a:xfrm>
          <a:prstGeom prst="wedgeRoundRectCallout">
            <a:avLst>
              <a:gd name="adj1" fmla="val -57914"/>
              <a:gd name="adj2" fmla="val -13365"/>
              <a:gd name="adj3" fmla="val 16667"/>
            </a:avLst>
          </a:prstGeom>
          <a:solidFill>
            <a:srgbClr val="6699FF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位同学的提问很有意思</a:t>
            </a:r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，读到课文内容</a:t>
            </a:r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时有提问，读完全文时有提问，提问伴随整个阅读过程。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683568" y="2916823"/>
            <a:ext cx="6795986" cy="1121314"/>
          </a:xfrm>
          <a:prstGeom prst="wedgeRoundRectCallout">
            <a:avLst>
              <a:gd name="adj1" fmla="val 54437"/>
              <a:gd name="adj2" fmla="val 840"/>
              <a:gd name="adj3" fmla="val 16667"/>
            </a:avLst>
          </a:prstGeom>
          <a:solidFill>
            <a:srgbClr val="CCCCFF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位同学提到“超声波在生活中还有什么用途”，这让我想到了，提问不仅可以是针对课文内容本身，还可以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是对课文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以外相关情境的思考。</a:t>
            </a:r>
          </a:p>
        </p:txBody>
      </p:sp>
      <p:sp>
        <p:nvSpPr>
          <p:cNvPr id="7" name="矩形 6"/>
          <p:cNvSpPr/>
          <p:nvPr/>
        </p:nvSpPr>
        <p:spPr>
          <a:xfrm>
            <a:off x="1785511" y="4208770"/>
            <a:ext cx="5955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根据你的发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现，尝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试批注新问题吧！</a:t>
            </a: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008" y="6967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44" y="1545327"/>
            <a:ext cx="890587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619" y="2945670"/>
            <a:ext cx="70167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620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467544" y="356436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    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相信大家都提出了新的问题，小组交流，整理一份小组问题清单吧。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678414" y="1625671"/>
            <a:ext cx="115212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示例</a:t>
            </a:r>
            <a:endParaRPr lang="zh-CN" altLang="en-US" sz="28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397203"/>
              </p:ext>
            </p:extLst>
          </p:nvPr>
        </p:nvGraphicFramePr>
        <p:xfrm>
          <a:off x="683568" y="2204479"/>
          <a:ext cx="609600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dirty="0" smtClean="0"/>
                        <a:t>小组问题清单</a:t>
                      </a:r>
                      <a:endParaRPr lang="zh-CN" altLang="en-US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无线电波跟超声波是一样的吗？</a:t>
                      </a:r>
                      <a:endParaRPr lang="zh-CN" altLang="en-US" sz="2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为什么课文没有具体写后两次实验</a:t>
                      </a:r>
                      <a:r>
                        <a:rPr lang="zh-CN" altLang="en-US" sz="2200" b="1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？</a:t>
                      </a:r>
                      <a:endParaRPr lang="zh-CN" altLang="en-US" sz="2200" b="1" kern="1200" dirty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</a:t>
                      </a:r>
                      <a:r>
                        <a:rPr lang="zh-CN" altLang="en-US" sz="2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飞蛾、萤火虫、猫头鹰，它们在夜间活动也是靠超声波吗？</a:t>
                      </a:r>
                      <a:endParaRPr lang="zh-CN" altLang="en-US" sz="2200" b="1" kern="1200" dirty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2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云形标注 5"/>
          <p:cNvSpPr/>
          <p:nvPr/>
        </p:nvSpPr>
        <p:spPr>
          <a:xfrm>
            <a:off x="5580112" y="1187433"/>
            <a:ext cx="3096344" cy="2087848"/>
          </a:xfrm>
          <a:prstGeom prst="cloudCallout">
            <a:avLst>
              <a:gd name="adj1" fmla="val -39656"/>
              <a:gd name="adj2" fmla="val 57835"/>
            </a:avLst>
          </a:prstGeom>
          <a:solidFill>
            <a:schemeClr val="accent3">
              <a:lumMod val="75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这份问题清单分别选取了哪三个角度提问呢？</a:t>
            </a:r>
          </a:p>
        </p:txBody>
      </p: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2101" y="-3592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45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3528" y="483518"/>
            <a:ext cx="4680520" cy="504056"/>
          </a:xfrm>
          <a:prstGeom prst="roundRect">
            <a:avLst/>
          </a:prstGeom>
          <a:solidFill>
            <a:srgbClr val="00B0F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无线电波跟超声波是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一样的吗？</a:t>
            </a:r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20072" y="479578"/>
            <a:ext cx="3600400" cy="1212923"/>
            <a:chOff x="4293850" y="2872412"/>
            <a:chExt cx="4493990" cy="1755695"/>
          </a:xfrm>
        </p:grpSpPr>
        <p:sp>
          <p:nvSpPr>
            <p:cNvPr id="4" name="云形标注 3"/>
            <p:cNvSpPr/>
            <p:nvPr/>
          </p:nvSpPr>
          <p:spPr>
            <a:xfrm>
              <a:off x="4293850" y="2872412"/>
              <a:ext cx="4493990" cy="1727646"/>
            </a:xfrm>
            <a:prstGeom prst="cloudCallout">
              <a:avLst>
                <a:gd name="adj1" fmla="val -65321"/>
                <a:gd name="adj2" fmla="val -27225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890215" y="3012299"/>
              <a:ext cx="3415961" cy="1615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这个问题是根据什么提出来的？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52" y="2074676"/>
            <a:ext cx="951258" cy="1237938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2195736" y="1875490"/>
            <a:ext cx="5832648" cy="1587958"/>
          </a:xfrm>
          <a:prstGeom prst="wedgeRoundRectCallout">
            <a:avLst>
              <a:gd name="adj1" fmla="val -57334"/>
              <a:gd name="adj2" fmla="val -17007"/>
              <a:gd name="adj3" fmla="val 16667"/>
            </a:avLst>
          </a:prstGeom>
          <a:solidFill>
            <a:srgbClr val="CCCCFF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“无线电波”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和“超声波”是来自课文中的两种事物，这个问题是根据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课文内容提出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来的。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1600" y="3939901"/>
            <a:ext cx="7632848" cy="492443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我们在阅读时，可以从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的角度提出自己的问题。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99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479578"/>
            <a:ext cx="5256584" cy="507996"/>
          </a:xfrm>
          <a:prstGeom prst="roundRect">
            <a:avLst/>
          </a:prstGeom>
          <a:solidFill>
            <a:srgbClr val="00B0F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为什么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课文没有具体写后两次实验？</a:t>
            </a:r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64088" y="638747"/>
            <a:ext cx="3600400" cy="1212923"/>
            <a:chOff x="4293850" y="2872412"/>
            <a:chExt cx="4493990" cy="1755695"/>
          </a:xfrm>
        </p:grpSpPr>
        <p:sp>
          <p:nvSpPr>
            <p:cNvPr id="4" name="云形标注 3"/>
            <p:cNvSpPr/>
            <p:nvPr/>
          </p:nvSpPr>
          <p:spPr>
            <a:xfrm>
              <a:off x="4293850" y="2872412"/>
              <a:ext cx="4493990" cy="1727646"/>
            </a:xfrm>
            <a:prstGeom prst="cloudCallout">
              <a:avLst>
                <a:gd name="adj1" fmla="val -65321"/>
                <a:gd name="adj2" fmla="val -27225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890215" y="3012299"/>
              <a:ext cx="3415961" cy="1615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这个问题是根据什么提出来的？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圆角矩形标注 6"/>
          <p:cNvSpPr/>
          <p:nvPr/>
        </p:nvSpPr>
        <p:spPr>
          <a:xfrm>
            <a:off x="1907704" y="1957703"/>
            <a:ext cx="5760640" cy="1344332"/>
          </a:xfrm>
          <a:prstGeom prst="wedgeRoundRectCallout">
            <a:avLst>
              <a:gd name="adj1" fmla="val -57334"/>
              <a:gd name="adj2" fmla="val -17007"/>
              <a:gd name="adj3" fmla="val 16667"/>
            </a:avLst>
          </a:prstGeom>
          <a:solidFill>
            <a:srgbClr val="CCCCFF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可以换个角度看这个问题，作者写作时，为什么详细写第一次试验，而简略介绍后两次实验。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7584" y="3723878"/>
            <a:ext cx="7632848" cy="89255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个问题是针对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写法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提出来的。因此，针对课文的写法，我们也能够提出自己的问题。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86" y="1957703"/>
            <a:ext cx="930907" cy="119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10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95536" y="479577"/>
            <a:ext cx="4896544" cy="868037"/>
          </a:xfrm>
          <a:prstGeom prst="roundRect">
            <a:avLst/>
          </a:prstGeom>
          <a:solidFill>
            <a:srgbClr val="00B0F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飞蛾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、萤火虫、猫头鹰，它们在夜间活动也是靠超声波吗？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348885" y="592332"/>
            <a:ext cx="3600400" cy="1212923"/>
            <a:chOff x="4293850" y="2872412"/>
            <a:chExt cx="4493990" cy="1755695"/>
          </a:xfrm>
        </p:grpSpPr>
        <p:sp>
          <p:nvSpPr>
            <p:cNvPr id="4" name="云形标注 3"/>
            <p:cNvSpPr/>
            <p:nvPr/>
          </p:nvSpPr>
          <p:spPr>
            <a:xfrm>
              <a:off x="4293850" y="2872412"/>
              <a:ext cx="4493990" cy="1727646"/>
            </a:xfrm>
            <a:prstGeom prst="cloudCallout">
              <a:avLst>
                <a:gd name="adj1" fmla="val -65321"/>
                <a:gd name="adj2" fmla="val -27225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890215" y="3012299"/>
              <a:ext cx="3415961" cy="1615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这个问题是根据什么提出来的？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圆角矩形标注 6"/>
          <p:cNvSpPr/>
          <p:nvPr/>
        </p:nvSpPr>
        <p:spPr>
          <a:xfrm>
            <a:off x="2195736" y="2040092"/>
            <a:ext cx="5413726" cy="1251738"/>
          </a:xfrm>
          <a:prstGeom prst="wedgeRoundRectCallout">
            <a:avLst>
              <a:gd name="adj1" fmla="val -57334"/>
              <a:gd name="adj2" fmla="val -17007"/>
              <a:gd name="adj3" fmla="val 16667"/>
            </a:avLst>
          </a:prstGeom>
          <a:solidFill>
            <a:srgbClr val="CCCCFF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这个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问题是从课文中得到的启示，联想生活经验提出的。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7584" y="3579862"/>
            <a:ext cx="7632848" cy="89255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们在阅读时，可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以从课文中得到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启示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，提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出自己的问题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1560" y="2040092"/>
            <a:ext cx="1139293" cy="138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7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929445"/>
            <a:ext cx="7779227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阅读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，我们通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常可以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从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内容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写法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启示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三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个角度提出自己的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问题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还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可以从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更多的角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度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提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出问题。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4355976" y="3003798"/>
            <a:ext cx="4392488" cy="1224136"/>
          </a:xfrm>
          <a:prstGeom prst="wedgeRoundRectCallout">
            <a:avLst>
              <a:gd name="adj1" fmla="val 15992"/>
              <a:gd name="adj2" fmla="val -107733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如从作者的创作动机，我们可以提问：作者为什么要写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夜间飞行的秘密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这篇文章？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5617" y="62753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69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28494" y="518845"/>
            <a:ext cx="777004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     根据发现的不同提问角度，继续提问。用上节课学习的方法，将问题分类汇总，整理一份全班问题清单。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7584" y="11639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92714939"/>
              </p:ext>
            </p:extLst>
          </p:nvPr>
        </p:nvGraphicFramePr>
        <p:xfrm>
          <a:off x="1007605" y="1545694"/>
          <a:ext cx="7128791" cy="3186296"/>
        </p:xfrm>
        <a:graphic>
          <a:graphicData uri="http://schemas.openxmlformats.org/drawingml/2006/table">
            <a:tbl>
              <a:tblPr/>
              <a:tblGrid>
                <a:gridCol w="2448272"/>
                <a:gridCol w="2448272"/>
                <a:gridCol w="2232247"/>
              </a:tblGrid>
              <a:tr h="504056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全班问题清单</a:t>
                      </a:r>
                      <a:endParaRPr lang="zh-CN" altLang="en-US" sz="2400" b="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  容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写  法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启  示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55902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科学家是怎样揭开蝙蝠飞行的秘密的？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飞机的夜间飞行和蝙蝠有什么关系？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为什么要把蝙蝠比作没头苍蝇？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为什么课文没有具体写后两次实验？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超声波在生活中还有哪些用途呢？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飞蛾、萤火虫、猫头鹰，它们在夜间活动也是靠超声波吗？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244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7624" y="1491629"/>
            <a:ext cx="6624736" cy="1008113"/>
          </a:xfrm>
          <a:prstGeom prst="rect">
            <a:avLst/>
          </a:prstGeom>
          <a:solidFill>
            <a:srgbClr val="FFFFFF">
              <a:alpha val="4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790211" y="1419623"/>
            <a:ext cx="63821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6000" b="1" dirty="0" smtClean="0">
                <a:latin typeface="宋体" pitchFamily="2" charset="-122"/>
                <a:ea typeface="宋体" pitchFamily="2" charset="-122"/>
              </a:rPr>
              <a:t>夜间飞行的秘密</a:t>
            </a:r>
            <a:endParaRPr lang="zh-CN" altLang="en-US" sz="6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10095" y="143071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四年级 </a:t>
            </a:r>
            <a:r>
              <a:rPr lang="zh-CN" altLang="en-US" sz="22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上册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565" y="1563639"/>
            <a:ext cx="807171" cy="828068"/>
            <a:chOff x="1683888" y="851414"/>
            <a:chExt cx="975013" cy="1000256"/>
          </a:xfrm>
        </p:grpSpPr>
        <p:pic>
          <p:nvPicPr>
            <p:cNvPr id="16" name="图片 15">
              <a:extLst>
                <a:ext uri="{FF2B5EF4-FFF2-40B4-BE49-F238E27FC236}">
                  <a16:creationId xmlns:lc="http://schemas.openxmlformats.org/drawingml/2006/lockedCanvas" xmlns="" xmlns:a16="http://schemas.microsoft.com/office/drawing/2014/main" id="{22521D20-73C0-8845-9A67-616245E6EA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17" name="文本框 6">
              <a:extLst>
                <a:ext uri="{FF2B5EF4-FFF2-40B4-BE49-F238E27FC236}">
                  <a16:creationId xmlns:lc="http://schemas.openxmlformats.org/drawingml/2006/lockedCanvas" xmlns="" xmlns:a16="http://schemas.microsoft.com/office/drawing/2014/main" id="{D72EACE4-6DBD-7247-92D1-5B31521A4382}"/>
                </a:ext>
              </a:extLst>
            </p:cNvPr>
            <p:cNvSpPr txBox="1"/>
            <p:nvPr/>
          </p:nvSpPr>
          <p:spPr>
            <a:xfrm>
              <a:off x="1876070" y="851414"/>
              <a:ext cx="565796" cy="929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dirty="0">
                  <a:solidFill>
                    <a:srgbClr val="FF6E00"/>
                  </a:solidFill>
                  <a:latin typeface="楷体" pitchFamily="49" charset="-122"/>
                  <a:ea typeface="楷体" pitchFamily="49" charset="-122"/>
                </a:rPr>
                <a:t>6</a:t>
              </a:r>
              <a:endParaRPr kumimoji="1" lang="zh-CN" altLang="en-US" sz="4800" b="1" dirty="0">
                <a:solidFill>
                  <a:srgbClr val="FF6E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9" name="文本框 15">
            <a:hlinkClick r:id="rId5" action="ppaction://hlinksldjump"/>
            <a:extLst>
              <a:ext uri="{FF2B5EF4-FFF2-40B4-BE49-F238E27FC236}">
                <a16:creationId xmlns="" xmlns:a16="http://schemas.microsoft.com/office/drawing/2014/main" id="{9C981370-7B25-6046-AAD2-15F68199B5FF}"/>
              </a:ext>
            </a:extLst>
          </p:cNvPr>
          <p:cNvSpPr txBox="1"/>
          <p:nvPr/>
        </p:nvSpPr>
        <p:spPr>
          <a:xfrm>
            <a:off x="3177386" y="3116477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itchFamily="2" charset="-122"/>
                <a:ea typeface="宋体" pitchFamily="2" charset="-122"/>
              </a:rPr>
              <a:t>第一课时</a:t>
            </a:r>
          </a:p>
        </p:txBody>
      </p:sp>
      <p:sp>
        <p:nvSpPr>
          <p:cNvPr id="20" name="iconfont-1191-870150">
            <a:extLst>
              <a:ext uri="{FF2B5EF4-FFF2-40B4-BE49-F238E27FC236}">
                <a16:creationId xmlns="" xmlns:a16="http://schemas.microsoft.com/office/drawing/2014/main" id="{C8C09073-AA8C-4144-88FE-B260358CA63E}"/>
              </a:ext>
            </a:extLst>
          </p:cNvPr>
          <p:cNvSpPr>
            <a:spLocks noChangeAspect="1"/>
          </p:cNvSpPr>
          <p:nvPr/>
        </p:nvSpPr>
        <p:spPr bwMode="auto">
          <a:xfrm>
            <a:off x="5576721" y="329942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>
            <a:extLst>
              <a:ext uri="{FF2B5EF4-FFF2-40B4-BE49-F238E27FC236}">
                <a16:creationId xmlns="" xmlns:a16="http://schemas.microsoft.com/office/drawing/2014/main" id="{7F5D856B-4E91-7743-BDEC-A4F2EDEE17CC}"/>
              </a:ext>
            </a:extLst>
          </p:cNvPr>
          <p:cNvSpPr>
            <a:spLocks noChangeAspect="1"/>
          </p:cNvSpPr>
          <p:nvPr/>
        </p:nvSpPr>
        <p:spPr bwMode="auto">
          <a:xfrm rot="10800000">
            <a:off x="3042927" y="329942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5" name="文本框 15">
            <a:hlinkClick r:id="rId6" action="ppaction://hlinksldjump"/>
            <a:extLst>
              <a:ext uri="{FF2B5EF4-FFF2-40B4-BE49-F238E27FC236}">
                <a16:creationId xmlns="" xmlns:a16="http://schemas.microsoft.com/office/drawing/2014/main" id="{9C981370-7B25-6046-AAD2-15F68199B5FF}"/>
              </a:ext>
            </a:extLst>
          </p:cNvPr>
          <p:cNvSpPr txBox="1"/>
          <p:nvPr/>
        </p:nvSpPr>
        <p:spPr>
          <a:xfrm>
            <a:off x="3185839" y="3694282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宋体" pitchFamily="2" charset="-122"/>
                <a:ea typeface="宋体" pitchFamily="2" charset="-122"/>
              </a:rPr>
              <a:t>第二课时</a:t>
            </a:r>
            <a:endParaRPr kumimoji="1"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6" name="iconfont-1191-870150">
            <a:extLst>
              <a:ext uri="{FF2B5EF4-FFF2-40B4-BE49-F238E27FC236}">
                <a16:creationId xmlns="" xmlns:a16="http://schemas.microsoft.com/office/drawing/2014/main" id="{C8C09073-AA8C-4144-88FE-B260358CA63E}"/>
              </a:ext>
            </a:extLst>
          </p:cNvPr>
          <p:cNvSpPr>
            <a:spLocks noChangeAspect="1"/>
          </p:cNvSpPr>
          <p:nvPr/>
        </p:nvSpPr>
        <p:spPr bwMode="auto">
          <a:xfrm>
            <a:off x="5585174" y="387722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7" name="iconfont-1191-870150">
            <a:extLst>
              <a:ext uri="{FF2B5EF4-FFF2-40B4-BE49-F238E27FC236}">
                <a16:creationId xmlns="" xmlns:a16="http://schemas.microsoft.com/office/drawing/2014/main" id="{7F5D856B-4E91-7743-BDEC-A4F2EDEE17CC}"/>
              </a:ext>
            </a:extLst>
          </p:cNvPr>
          <p:cNvSpPr>
            <a:spLocks noChangeAspect="1"/>
          </p:cNvSpPr>
          <p:nvPr/>
        </p:nvSpPr>
        <p:spPr bwMode="auto">
          <a:xfrm rot="10800000">
            <a:off x="3051380" y="387722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43719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808575" y="1131590"/>
            <a:ext cx="7453487" cy="3312368"/>
          </a:xfrm>
          <a:prstGeom prst="rect">
            <a:avLst/>
          </a:prstGeom>
        </p:spPr>
      </p:pic>
      <p:sp>
        <p:nvSpPr>
          <p:cNvPr id="3" name="文本框 1"/>
          <p:cNvSpPr txBox="1"/>
          <p:nvPr/>
        </p:nvSpPr>
        <p:spPr>
          <a:xfrm>
            <a:off x="1475656" y="1664389"/>
            <a:ext cx="61206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今天，我们了解了课文的主要内容，学会了新的提问角度，分类汇总了提出的问题。下节课，让我们一起通过解决这些问题，深入理解课文。</a:t>
            </a:r>
            <a:endParaRPr lang="zh-CN" altLang="en-US" sz="28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ADAE7EB-1A99-4B47-A681-4DE51EEFD6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8" name="文本框 14">
            <a:extLst>
              <a:ext uri="{FF2B5EF4-FFF2-40B4-BE49-F238E27FC236}">
                <a16:creationId xmlns:a16="http://schemas.microsoft.com/office/drawing/2014/main" xmlns="" id="{80B85544-D7C4-4D40-8A66-D2FAD35177B4}"/>
              </a:ext>
            </a:extLst>
          </p:cNvPr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课堂小结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0A6907F-EF10-1841-B3C2-DD2B69D202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00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0672" y="1001033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一、加偏旁再组词。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2575" y="187070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44315" y="1870704"/>
            <a:ext cx="25479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64079" y="2370770"/>
            <a:ext cx="14287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792575" y="2727960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44316" y="2727960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364079" y="3228026"/>
            <a:ext cx="14287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792575" y="3585216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44316" y="3585216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364079" y="4085282"/>
            <a:ext cx="14287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767573" y="1870703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80140" y="2712089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80140" y="3578871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绳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26052" y="1870704"/>
            <a:ext cx="115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蝙蝠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23745" y="2728535"/>
            <a:ext cx="1153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研究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26052" y="3585216"/>
            <a:ext cx="1222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绳子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17D61E90-4F2F-3E44-AD2D-623028386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242670"/>
            <a:ext cx="2268000" cy="692577"/>
          </a:xfrm>
          <a:prstGeom prst="rect">
            <a:avLst/>
          </a:prstGeom>
        </p:spPr>
      </p:pic>
      <p:sp>
        <p:nvSpPr>
          <p:cNvPr id="22" name="文本框 14">
            <a:extLst>
              <a:ext uri="{FF2B5EF4-FFF2-40B4-BE49-F238E27FC236}">
                <a16:creationId xmlns="" xmlns:a16="http://schemas.microsoft.com/office/drawing/2014/main" id="{13209B86-8BB7-D84D-9240-3B90A93EE5CC}"/>
              </a:ext>
            </a:extLst>
          </p:cNvPr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课堂演练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6D4244E0-0621-0F40-9DA8-04528D5D15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2670"/>
            <a:ext cx="450000" cy="559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71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419622"/>
            <a:ext cx="7770042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本文写了科学家解开了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的秘密，告诉我们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的工作原理与蝙蝠探路相似。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75856" y="2701631"/>
            <a:ext cx="107157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雷达</a:t>
            </a:r>
          </a:p>
        </p:txBody>
      </p:sp>
      <p:sp>
        <p:nvSpPr>
          <p:cNvPr id="4" name="矩形 3"/>
          <p:cNvSpPr/>
          <p:nvPr/>
        </p:nvSpPr>
        <p:spPr>
          <a:xfrm>
            <a:off x="5669307" y="1745460"/>
            <a:ext cx="2064223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蝙蝠探路</a:t>
            </a:r>
          </a:p>
        </p:txBody>
      </p:sp>
      <p:sp>
        <p:nvSpPr>
          <p:cNvPr id="5" name="文本框 9"/>
          <p:cNvSpPr txBox="1"/>
          <p:nvPr/>
        </p:nvSpPr>
        <p:spPr>
          <a:xfrm>
            <a:off x="858520" y="723900"/>
            <a:ext cx="5657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二、课文主要写了什么内容？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460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41387708"/>
              </p:ext>
            </p:extLst>
          </p:nvPr>
        </p:nvGraphicFramePr>
        <p:xfrm>
          <a:off x="1043608" y="949207"/>
          <a:ext cx="7128791" cy="3186296"/>
        </p:xfrm>
        <a:graphic>
          <a:graphicData uri="http://schemas.openxmlformats.org/drawingml/2006/table">
            <a:tbl>
              <a:tblPr/>
              <a:tblGrid>
                <a:gridCol w="2448272"/>
                <a:gridCol w="2448272"/>
                <a:gridCol w="2232247"/>
              </a:tblGrid>
              <a:tr h="504056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全班问题清单</a:t>
                      </a:r>
                      <a:endParaRPr lang="zh-CN" altLang="en-US" sz="2400" b="0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  容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写  法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启  示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55902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科学家是怎样揭开蝙蝠飞行的秘密的？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飞机的夜间飞行和蝙蝠有什么关系？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为什么要把蝙蝠比作没头苍蝇？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为什么课文没有具体写后两次实验？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超声波在生活中还有哪些用途呢？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飞蛾、萤火虫、猫头鹰，它们在夜间活动也是靠超声波吗？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文本框 15">
            <a:extLst>
              <a:ext uri="{FF2B5EF4-FFF2-40B4-BE49-F238E27FC236}">
                <a16:creationId xmlns="" xmlns:a16="http://schemas.microsoft.com/office/drawing/2014/main" id="{9C981370-7B25-6046-AAD2-15F68199B5FF}"/>
              </a:ext>
            </a:extLst>
          </p:cNvPr>
          <p:cNvSpPr txBox="1"/>
          <p:nvPr/>
        </p:nvSpPr>
        <p:spPr>
          <a:xfrm>
            <a:off x="3113831" y="-2053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宋体" pitchFamily="2" charset="-122"/>
                <a:ea typeface="宋体" pitchFamily="2" charset="-122"/>
              </a:rPr>
              <a:t>第二课时</a:t>
            </a:r>
            <a:endParaRPr kumimoji="1"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iconfont-1191-870150">
            <a:extLst>
              <a:ext uri="{FF2B5EF4-FFF2-40B4-BE49-F238E27FC236}">
                <a16:creationId xmlns="" xmlns:a16="http://schemas.microsoft.com/office/drawing/2014/main" id="{C8C09073-AA8C-4144-88FE-B260358CA63E}"/>
              </a:ext>
            </a:extLst>
          </p:cNvPr>
          <p:cNvSpPr>
            <a:spLocks noChangeAspect="1"/>
          </p:cNvSpPr>
          <p:nvPr/>
        </p:nvSpPr>
        <p:spPr bwMode="auto">
          <a:xfrm>
            <a:off x="5513166" y="16240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1" name="iconfont-1191-870150">
            <a:extLst>
              <a:ext uri="{FF2B5EF4-FFF2-40B4-BE49-F238E27FC236}">
                <a16:creationId xmlns="" xmlns:a16="http://schemas.microsoft.com/office/drawing/2014/main" id="{7F5D856B-4E91-7743-BDEC-A4F2EDEE17CC}"/>
              </a:ext>
            </a:extLst>
          </p:cNvPr>
          <p:cNvSpPr>
            <a:spLocks noChangeAspect="1"/>
          </p:cNvSpPr>
          <p:nvPr/>
        </p:nvSpPr>
        <p:spPr bwMode="auto">
          <a:xfrm rot="10800000">
            <a:off x="2979372" y="16240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FCF3777-B4C9-F643-8D23-7F4A6AE200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496" y="367005"/>
            <a:ext cx="2268000" cy="692577"/>
          </a:xfrm>
          <a:prstGeom prst="rect">
            <a:avLst/>
          </a:prstGeom>
        </p:spPr>
      </p:pic>
      <p:sp>
        <p:nvSpPr>
          <p:cNvPr id="13" name="文本框 14">
            <a:extLst>
              <a:ext uri="{FF2B5EF4-FFF2-40B4-BE49-F238E27FC236}">
                <a16:creationId xmlns:a16="http://schemas.microsoft.com/office/drawing/2014/main" xmlns="" id="{A1C94D41-07F7-0242-ACCC-6D928AE8147C}"/>
              </a:ext>
            </a:extLst>
          </p:cNvPr>
          <p:cNvSpPr txBox="1"/>
          <p:nvPr/>
        </p:nvSpPr>
        <p:spPr>
          <a:xfrm>
            <a:off x="666861" y="325959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回顾导入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E2CD37B-5586-F743-9620-591602E4A6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7673"/>
            <a:ext cx="450000" cy="559757"/>
          </a:xfrm>
          <a:prstGeom prst="rect">
            <a:avLst/>
          </a:prstGeom>
        </p:spPr>
      </p:pic>
      <p:sp>
        <p:nvSpPr>
          <p:cNvPr id="15" name="文本框 4"/>
          <p:cNvSpPr txBox="1"/>
          <p:nvPr/>
        </p:nvSpPr>
        <p:spPr>
          <a:xfrm>
            <a:off x="467544" y="4137923"/>
            <a:ext cx="8058076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上节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课我们整理了全班问题清单，这节课我们一起来解决清单中的问题。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5746" y="38210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19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52386"/>
            <a:ext cx="115212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9672" y="796185"/>
            <a:ext cx="533710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科学家是怎样揭开蝙蝠飞行的秘密的？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7504" y="984665"/>
            <a:ext cx="8640960" cy="1155037"/>
            <a:chOff x="683568" y="873231"/>
            <a:chExt cx="8640960" cy="1155037"/>
          </a:xfrm>
        </p:grpSpPr>
        <p:sp>
          <p:nvSpPr>
            <p:cNvPr id="5" name="文本框 4"/>
            <p:cNvSpPr txBox="1"/>
            <p:nvPr/>
          </p:nvSpPr>
          <p:spPr>
            <a:xfrm>
              <a:off x="683568" y="1197271"/>
              <a:ext cx="86409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    这个问题是根据哪些段落提出来的？阅读并勾画关键词，完成表格。</a:t>
              </a:r>
              <a:endPara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pic>
          <p:nvPicPr>
            <p:cNvPr id="6" name="Picture 2" descr="E:\本地磁盘F\全是宝贝啊\苹果、土豆等形象\8224437086c03fd917e58e58abba5f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7607" y="873231"/>
              <a:ext cx="642377" cy="891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文本框 4"/>
          <p:cNvSpPr txBox="1"/>
          <p:nvPr/>
        </p:nvSpPr>
        <p:spPr>
          <a:xfrm>
            <a:off x="5612143" y="1737956"/>
            <a:ext cx="1840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4-7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61"/>
          <p:cNvGrpSpPr/>
          <p:nvPr/>
        </p:nvGrpSpPr>
        <p:grpSpPr bwMode="auto">
          <a:xfrm>
            <a:off x="827584" y="2349585"/>
            <a:ext cx="7640396" cy="2382405"/>
            <a:chOff x="760893" y="707494"/>
            <a:chExt cx="7641350" cy="3447579"/>
          </a:xfrm>
        </p:grpSpPr>
        <p:cxnSp>
          <p:nvCxnSpPr>
            <p:cNvPr id="9" name="直接连接符 5"/>
            <p:cNvCxnSpPr/>
            <p:nvPr/>
          </p:nvCxnSpPr>
          <p:spPr bwMode="auto">
            <a:xfrm>
              <a:off x="760893" y="714166"/>
              <a:ext cx="7628889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" name="直接连接符 6"/>
            <p:cNvCxnSpPr/>
            <p:nvPr/>
          </p:nvCxnSpPr>
          <p:spPr bwMode="auto">
            <a:xfrm>
              <a:off x="760893" y="1295019"/>
              <a:ext cx="7628889" cy="0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1" name="直接连接符 7"/>
            <p:cNvCxnSpPr/>
            <p:nvPr/>
          </p:nvCxnSpPr>
          <p:spPr bwMode="auto">
            <a:xfrm>
              <a:off x="773354" y="4155073"/>
              <a:ext cx="7628889" cy="0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2" name="直接连接符 8"/>
            <p:cNvCxnSpPr/>
            <p:nvPr/>
          </p:nvCxnSpPr>
          <p:spPr bwMode="auto">
            <a:xfrm flipV="1">
              <a:off x="760893" y="707494"/>
              <a:ext cx="0" cy="3447579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3" name="直接连接符 16"/>
            <p:cNvCxnSpPr/>
            <p:nvPr/>
          </p:nvCxnSpPr>
          <p:spPr bwMode="auto">
            <a:xfrm flipV="1">
              <a:off x="1695328" y="707494"/>
              <a:ext cx="0" cy="3447579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4" name="直接连接符 17"/>
            <p:cNvCxnSpPr/>
            <p:nvPr/>
          </p:nvCxnSpPr>
          <p:spPr bwMode="auto">
            <a:xfrm flipH="1" flipV="1">
              <a:off x="3183720" y="707494"/>
              <a:ext cx="9929" cy="3447579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5" name="直接连接符 18"/>
            <p:cNvCxnSpPr/>
            <p:nvPr/>
          </p:nvCxnSpPr>
          <p:spPr bwMode="auto">
            <a:xfrm flipV="1">
              <a:off x="5993660" y="707494"/>
              <a:ext cx="0" cy="3447579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6" name="直接连接符 19"/>
            <p:cNvCxnSpPr/>
            <p:nvPr/>
          </p:nvCxnSpPr>
          <p:spPr bwMode="auto">
            <a:xfrm flipV="1">
              <a:off x="7184620" y="707494"/>
              <a:ext cx="0" cy="3447579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7" name="直接连接符 23"/>
            <p:cNvCxnSpPr/>
            <p:nvPr/>
          </p:nvCxnSpPr>
          <p:spPr bwMode="auto">
            <a:xfrm flipV="1">
              <a:off x="8389782" y="707494"/>
              <a:ext cx="0" cy="3447579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sp>
          <p:nvSpPr>
            <p:cNvPr id="18" name="文本框 40"/>
            <p:cNvSpPr txBox="1">
              <a:spLocks noChangeArrowheads="1"/>
            </p:cNvSpPr>
            <p:nvPr/>
          </p:nvSpPr>
          <p:spPr bwMode="auto">
            <a:xfrm>
              <a:off x="773354" y="727696"/>
              <a:ext cx="961124" cy="6235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 dirty="0">
                  <a:latin typeface="宋体" pitchFamily="2" charset="-122"/>
                  <a:ea typeface="宋体" pitchFamily="2" charset="-122"/>
                </a:rPr>
                <a:t>次数</a:t>
              </a:r>
            </a:p>
          </p:txBody>
        </p:sp>
        <p:sp>
          <p:nvSpPr>
            <p:cNvPr id="19" name="文本框 41"/>
            <p:cNvSpPr txBox="1">
              <a:spLocks noChangeArrowheads="1"/>
            </p:cNvSpPr>
            <p:nvPr/>
          </p:nvSpPr>
          <p:spPr bwMode="auto">
            <a:xfrm>
              <a:off x="1995667" y="716381"/>
              <a:ext cx="961124" cy="6235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 dirty="0">
                  <a:latin typeface="宋体" pitchFamily="2" charset="-122"/>
                  <a:ea typeface="宋体" pitchFamily="2" charset="-122"/>
                </a:rPr>
                <a:t>目的</a:t>
              </a:r>
            </a:p>
          </p:txBody>
        </p:sp>
        <p:sp>
          <p:nvSpPr>
            <p:cNvPr id="20" name="文本框 42"/>
            <p:cNvSpPr txBox="1">
              <a:spLocks noChangeArrowheads="1"/>
            </p:cNvSpPr>
            <p:nvPr/>
          </p:nvSpPr>
          <p:spPr bwMode="auto">
            <a:xfrm>
              <a:off x="4015872" y="716381"/>
              <a:ext cx="961124" cy="6235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 dirty="0">
                  <a:latin typeface="宋体" pitchFamily="2" charset="-122"/>
                  <a:ea typeface="宋体" pitchFamily="2" charset="-122"/>
                </a:rPr>
                <a:t>方法</a:t>
              </a:r>
            </a:p>
          </p:txBody>
        </p:sp>
        <p:sp>
          <p:nvSpPr>
            <p:cNvPr id="21" name="文本框 43"/>
            <p:cNvSpPr txBox="1">
              <a:spLocks noChangeArrowheads="1"/>
            </p:cNvSpPr>
            <p:nvPr/>
          </p:nvSpPr>
          <p:spPr bwMode="auto">
            <a:xfrm>
              <a:off x="6073760" y="716381"/>
              <a:ext cx="961124" cy="6235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 dirty="0">
                  <a:latin typeface="宋体" pitchFamily="2" charset="-122"/>
                  <a:ea typeface="宋体" pitchFamily="2" charset="-122"/>
                </a:rPr>
                <a:t>结果</a:t>
              </a:r>
            </a:p>
          </p:txBody>
        </p:sp>
        <p:sp>
          <p:nvSpPr>
            <p:cNvPr id="22" name="文本框 44"/>
            <p:cNvSpPr txBox="1">
              <a:spLocks noChangeArrowheads="1"/>
            </p:cNvSpPr>
            <p:nvPr/>
          </p:nvSpPr>
          <p:spPr bwMode="auto">
            <a:xfrm>
              <a:off x="7261811" y="716381"/>
              <a:ext cx="961124" cy="6235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200" b="1" dirty="0">
                  <a:latin typeface="宋体" pitchFamily="2" charset="-122"/>
                  <a:ea typeface="宋体" pitchFamily="2" charset="-122"/>
                </a:rPr>
                <a:t>证明</a:t>
              </a:r>
            </a:p>
          </p:txBody>
        </p:sp>
      </p:grpSp>
      <p:sp>
        <p:nvSpPr>
          <p:cNvPr id="23" name="文本框 52"/>
          <p:cNvSpPr txBox="1">
            <a:spLocks noChangeArrowheads="1"/>
          </p:cNvSpPr>
          <p:nvPr/>
        </p:nvSpPr>
        <p:spPr bwMode="auto">
          <a:xfrm>
            <a:off x="3364970" y="2800694"/>
            <a:ext cx="2694731" cy="19312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在一间屋子里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横七竖八地拉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了许多绳子，绳子上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系了许多铃铛，然后把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蝙蝠的眼睛蒙上，让它在屋子里飞</a:t>
            </a:r>
          </a:p>
        </p:txBody>
      </p:sp>
      <p:sp>
        <p:nvSpPr>
          <p:cNvPr id="24" name="文本框 49"/>
          <p:cNvSpPr txBox="1">
            <a:spLocks noChangeArrowheads="1"/>
          </p:cNvSpPr>
          <p:nvPr/>
        </p:nvSpPr>
        <p:spPr bwMode="auto">
          <a:xfrm>
            <a:off x="1040310" y="3171320"/>
            <a:ext cx="500062" cy="10849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algn="ctr"/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第一次</a:t>
            </a:r>
          </a:p>
        </p:txBody>
      </p:sp>
      <p:sp>
        <p:nvSpPr>
          <p:cNvPr id="25" name="文本框 50"/>
          <p:cNvSpPr txBox="1">
            <a:spLocks noChangeArrowheads="1"/>
          </p:cNvSpPr>
          <p:nvPr/>
        </p:nvSpPr>
        <p:spPr bwMode="auto">
          <a:xfrm>
            <a:off x="1818175" y="3027304"/>
            <a:ext cx="1449062" cy="13896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蝙蝠夜行是否依靠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</a:t>
            </a:r>
          </a:p>
        </p:txBody>
      </p:sp>
      <p:sp>
        <p:nvSpPr>
          <p:cNvPr id="26" name="文本框 53"/>
          <p:cNvSpPr txBox="1">
            <a:spLocks noChangeArrowheads="1"/>
          </p:cNvSpPr>
          <p:nvPr/>
        </p:nvSpPr>
        <p:spPr bwMode="auto">
          <a:xfrm>
            <a:off x="6085477" y="3166530"/>
            <a:ext cx="1190810" cy="10849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铃铛一个也没响</a:t>
            </a:r>
          </a:p>
        </p:txBody>
      </p:sp>
      <p:sp>
        <p:nvSpPr>
          <p:cNvPr id="27" name="文本框 54"/>
          <p:cNvSpPr txBox="1">
            <a:spLocks noChangeArrowheads="1"/>
          </p:cNvSpPr>
          <p:nvPr/>
        </p:nvSpPr>
        <p:spPr bwMode="auto">
          <a:xfrm>
            <a:off x="7339985" y="3166530"/>
            <a:ext cx="1192455" cy="10849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蝙蝠夜行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与眼睛无关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37087F0-05A3-5A44-856F-C41399ED81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80" y="78973"/>
            <a:ext cx="2268000" cy="692577"/>
          </a:xfrm>
          <a:prstGeom prst="rect">
            <a:avLst/>
          </a:prstGeom>
        </p:spPr>
      </p:pic>
      <p:sp>
        <p:nvSpPr>
          <p:cNvPr id="29" name="文本框 14">
            <a:extLst>
              <a:ext uri="{FF2B5EF4-FFF2-40B4-BE49-F238E27FC236}">
                <a16:creationId xmlns="" xmlns:a16="http://schemas.microsoft.com/office/drawing/2014/main" id="{BBA2FD5C-C51E-D445-8A16-7059B950F227}"/>
              </a:ext>
            </a:extLst>
          </p:cNvPr>
          <p:cNvSpPr txBox="1"/>
          <p:nvPr/>
        </p:nvSpPr>
        <p:spPr>
          <a:xfrm>
            <a:off x="522845" y="5147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互动课堂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FFAE2F21-1109-864F-AE35-E487F1430E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83216"/>
            <a:ext cx="450000" cy="55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58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0"/>
      <p:bldP spid="24" grpId="0"/>
      <p:bldP spid="25" grpId="0"/>
      <p:bldP spid="26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at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02" y="3358158"/>
            <a:ext cx="2078990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RY_1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8049" y="3759994"/>
            <a:ext cx="594122" cy="594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RY_1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085" y="1600201"/>
            <a:ext cx="594122" cy="594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RY_1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406" y="3274219"/>
            <a:ext cx="594122" cy="594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RY_1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2544" y="844156"/>
            <a:ext cx="594122" cy="594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RY_1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908" y="411958"/>
            <a:ext cx="594122" cy="594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RY_1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5749" y="2301480"/>
            <a:ext cx="594122" cy="59412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6638210" y="2464595"/>
            <a:ext cx="2201586" cy="592931"/>
            <a:chOff x="6638210" y="2464594"/>
            <a:chExt cx="2201586" cy="592931"/>
          </a:xfrm>
        </p:grpSpPr>
        <p:sp>
          <p:nvSpPr>
            <p:cNvPr id="10" name="椭圆 9"/>
            <p:cNvSpPr/>
            <p:nvPr/>
          </p:nvSpPr>
          <p:spPr>
            <a:xfrm>
              <a:off x="6638210" y="2464594"/>
              <a:ext cx="1966237" cy="592931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100"/>
            </a:p>
          </p:txBody>
        </p:sp>
        <p:sp>
          <p:nvSpPr>
            <p:cNvPr id="11" name="文本框 280585"/>
            <p:cNvSpPr txBox="1"/>
            <p:nvPr/>
          </p:nvSpPr>
          <p:spPr>
            <a:xfrm>
              <a:off x="6732390" y="2523312"/>
              <a:ext cx="210740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哈！没撞到！</a:t>
              </a:r>
            </a:p>
          </p:txBody>
        </p:sp>
      </p:grpSp>
      <p:pic>
        <p:nvPicPr>
          <p:cNvPr id="12" name="图片 11" descr="lihua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783" y="1006556"/>
            <a:ext cx="1079897" cy="10798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lihua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0166" y="1329929"/>
            <a:ext cx="1079897" cy="10798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直接连接符 13"/>
          <p:cNvSpPr/>
          <p:nvPr/>
        </p:nvSpPr>
        <p:spPr>
          <a:xfrm flipH="1" flipV="1">
            <a:off x="3168255" y="3381375"/>
            <a:ext cx="2483644" cy="486966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" name="直接连接符 14"/>
          <p:cNvSpPr/>
          <p:nvPr/>
        </p:nvSpPr>
        <p:spPr>
          <a:xfrm flipH="1" flipV="1">
            <a:off x="2086531" y="1707358"/>
            <a:ext cx="1026954" cy="1674019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" name="直接连接符 15"/>
          <p:cNvSpPr/>
          <p:nvPr/>
        </p:nvSpPr>
        <p:spPr>
          <a:xfrm flipH="1">
            <a:off x="2086532" y="465535"/>
            <a:ext cx="1243013" cy="1241822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" name="直接连接符 16"/>
          <p:cNvSpPr/>
          <p:nvPr/>
        </p:nvSpPr>
        <p:spPr>
          <a:xfrm flipH="1" flipV="1">
            <a:off x="3330181" y="465536"/>
            <a:ext cx="2106215" cy="485775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" name="直接连接符 17"/>
          <p:cNvSpPr/>
          <p:nvPr/>
        </p:nvSpPr>
        <p:spPr>
          <a:xfrm flipH="1" flipV="1">
            <a:off x="5436395" y="951311"/>
            <a:ext cx="864394" cy="1458515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" name="直接连接符 18"/>
          <p:cNvSpPr/>
          <p:nvPr/>
        </p:nvSpPr>
        <p:spPr>
          <a:xfrm flipH="1">
            <a:off x="5651899" y="2409825"/>
            <a:ext cx="648890" cy="1458516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" name="文本框 280594"/>
          <p:cNvSpPr txBox="1"/>
          <p:nvPr/>
        </p:nvSpPr>
        <p:spPr>
          <a:xfrm>
            <a:off x="611561" y="951310"/>
            <a:ext cx="752475" cy="2838450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79" tIns="34289" rIns="68579" bIns="3428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第一次实验</a:t>
            </a:r>
          </a:p>
        </p:txBody>
      </p:sp>
    </p:spTree>
    <p:extLst>
      <p:ext uri="{BB962C8B-B14F-4D97-AF65-F5344CB8AC3E}">
        <p14:creationId xmlns:p14="http://schemas.microsoft.com/office/powerpoint/2010/main" val="239598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 bwMode="auto">
          <a:xfrm>
            <a:off x="747714" y="811272"/>
            <a:ext cx="7627937" cy="3488670"/>
            <a:chOff x="747545" y="667448"/>
            <a:chExt cx="7628889" cy="3488111"/>
          </a:xfrm>
        </p:grpSpPr>
        <p:cxnSp>
          <p:nvCxnSpPr>
            <p:cNvPr id="3" name="直接连接符 2"/>
            <p:cNvCxnSpPr/>
            <p:nvPr/>
          </p:nvCxnSpPr>
          <p:spPr bwMode="auto">
            <a:xfrm>
              <a:off x="747545" y="674120"/>
              <a:ext cx="7628889" cy="0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4" name="直接连接符 3"/>
            <p:cNvCxnSpPr/>
            <p:nvPr/>
          </p:nvCxnSpPr>
          <p:spPr bwMode="auto">
            <a:xfrm>
              <a:off x="747545" y="1414985"/>
              <a:ext cx="7628889" cy="0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5" name="直接连接符 4"/>
            <p:cNvCxnSpPr/>
            <p:nvPr/>
          </p:nvCxnSpPr>
          <p:spPr bwMode="auto">
            <a:xfrm>
              <a:off x="747545" y="4155559"/>
              <a:ext cx="7628889" cy="0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6" name="直接连接符 5"/>
            <p:cNvCxnSpPr/>
            <p:nvPr/>
          </p:nvCxnSpPr>
          <p:spPr bwMode="auto">
            <a:xfrm flipH="1" flipV="1">
              <a:off x="747545" y="667448"/>
              <a:ext cx="12461" cy="3488111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7" name="直接连接符 6"/>
            <p:cNvCxnSpPr/>
            <p:nvPr/>
          </p:nvCxnSpPr>
          <p:spPr bwMode="auto">
            <a:xfrm flipV="1">
              <a:off x="1681980" y="667448"/>
              <a:ext cx="0" cy="3488111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8" name="直接连接符 7"/>
            <p:cNvCxnSpPr/>
            <p:nvPr/>
          </p:nvCxnSpPr>
          <p:spPr bwMode="auto">
            <a:xfrm flipH="1" flipV="1">
              <a:off x="3170372" y="667448"/>
              <a:ext cx="9929" cy="3488111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9" name="直接连接符 8"/>
            <p:cNvCxnSpPr/>
            <p:nvPr/>
          </p:nvCxnSpPr>
          <p:spPr bwMode="auto">
            <a:xfrm flipV="1">
              <a:off x="4852336" y="667448"/>
              <a:ext cx="0" cy="3488111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0" name="直接连接符 9"/>
            <p:cNvCxnSpPr/>
            <p:nvPr/>
          </p:nvCxnSpPr>
          <p:spPr bwMode="auto">
            <a:xfrm flipV="1">
              <a:off x="7061577" y="667448"/>
              <a:ext cx="0" cy="3488111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1" name="直接连接符 10"/>
            <p:cNvCxnSpPr/>
            <p:nvPr/>
          </p:nvCxnSpPr>
          <p:spPr bwMode="auto">
            <a:xfrm flipV="1">
              <a:off x="8376434" y="667448"/>
              <a:ext cx="0" cy="3488111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sp>
          <p:nvSpPr>
            <p:cNvPr id="12" name="文本框 11"/>
            <p:cNvSpPr txBox="1">
              <a:spLocks noChangeArrowheads="1"/>
            </p:cNvSpPr>
            <p:nvPr/>
          </p:nvSpPr>
          <p:spPr bwMode="auto">
            <a:xfrm>
              <a:off x="760006" y="762921"/>
              <a:ext cx="961124" cy="4615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itchFamily="2" charset="-122"/>
                  <a:ea typeface="宋体" pitchFamily="2" charset="-122"/>
                </a:rPr>
                <a:t>次数</a:t>
              </a: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1982319" y="762921"/>
              <a:ext cx="961124" cy="4615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itchFamily="2" charset="-122"/>
                  <a:ea typeface="宋体" pitchFamily="2" charset="-122"/>
                </a:rPr>
                <a:t>目的</a:t>
              </a:r>
            </a:p>
          </p:txBody>
        </p:sp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3484070" y="762921"/>
              <a:ext cx="961124" cy="4615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latin typeface="宋体" pitchFamily="2" charset="-122"/>
                  <a:ea typeface="宋体" pitchFamily="2" charset="-122"/>
                </a:rPr>
                <a:t>方法</a:t>
              </a:r>
            </a:p>
          </p:txBody>
        </p:sp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5459714" y="762921"/>
              <a:ext cx="961124" cy="4615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itchFamily="2" charset="-122"/>
                  <a:ea typeface="宋体" pitchFamily="2" charset="-122"/>
                </a:rPr>
                <a:t>结果</a:t>
              </a:r>
            </a:p>
          </p:txBody>
        </p:sp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7248463" y="762921"/>
              <a:ext cx="961124" cy="4615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itchFamily="2" charset="-122"/>
                  <a:ea typeface="宋体" pitchFamily="2" charset="-122"/>
                </a:rPr>
                <a:t>证明</a:t>
              </a:r>
            </a:p>
          </p:txBody>
        </p:sp>
      </p:grp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001861" y="2265537"/>
            <a:ext cx="477627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第二次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718733" y="2099564"/>
            <a:ext cx="1488206" cy="15082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蝙蝠夜行是否依靠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耳朵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170236" y="1957002"/>
            <a:ext cx="1671825" cy="15082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把蝙蝠的耳朵塞上，让它在屋里飞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951657" y="1809270"/>
            <a:ext cx="2139707" cy="22831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蝙蝠就像没头苍蝇似的到处乱撞，挂在绳子上的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铃铛响个不停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218999" y="2053197"/>
            <a:ext cx="1284287" cy="15082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蝙蝠夜行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与耳朵有关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270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747715" y="780602"/>
            <a:ext cx="7640396" cy="3231308"/>
            <a:chOff x="747545" y="667448"/>
            <a:chExt cx="7641350" cy="3477698"/>
          </a:xfrm>
        </p:grpSpPr>
        <p:cxnSp>
          <p:nvCxnSpPr>
            <p:cNvPr id="3" name="直接连接符 2"/>
            <p:cNvCxnSpPr/>
            <p:nvPr/>
          </p:nvCxnSpPr>
          <p:spPr bwMode="auto">
            <a:xfrm>
              <a:off x="747545" y="674120"/>
              <a:ext cx="7628889" cy="0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4" name="直接连接符 3"/>
            <p:cNvCxnSpPr/>
            <p:nvPr/>
          </p:nvCxnSpPr>
          <p:spPr bwMode="auto">
            <a:xfrm>
              <a:off x="747545" y="1414985"/>
              <a:ext cx="7628889" cy="0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5" name="直接连接符 4"/>
            <p:cNvCxnSpPr/>
            <p:nvPr/>
          </p:nvCxnSpPr>
          <p:spPr bwMode="auto">
            <a:xfrm>
              <a:off x="760006" y="4145146"/>
              <a:ext cx="7628889" cy="0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6" name="直接连接符 5"/>
            <p:cNvCxnSpPr/>
            <p:nvPr/>
          </p:nvCxnSpPr>
          <p:spPr bwMode="auto">
            <a:xfrm flipV="1">
              <a:off x="747545" y="667448"/>
              <a:ext cx="0" cy="3477698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7" name="直接连接符 6"/>
            <p:cNvCxnSpPr/>
            <p:nvPr/>
          </p:nvCxnSpPr>
          <p:spPr bwMode="auto">
            <a:xfrm flipV="1">
              <a:off x="1681980" y="667448"/>
              <a:ext cx="0" cy="3477698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8" name="直接连接符 7"/>
            <p:cNvCxnSpPr/>
            <p:nvPr/>
          </p:nvCxnSpPr>
          <p:spPr bwMode="auto">
            <a:xfrm flipV="1">
              <a:off x="3170371" y="667448"/>
              <a:ext cx="1" cy="3477698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9" name="直接连接符 8"/>
            <p:cNvCxnSpPr/>
            <p:nvPr/>
          </p:nvCxnSpPr>
          <p:spPr bwMode="auto">
            <a:xfrm flipV="1">
              <a:off x="4954945" y="667448"/>
              <a:ext cx="0" cy="3477698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0" name="直接连接符 9"/>
            <p:cNvCxnSpPr/>
            <p:nvPr/>
          </p:nvCxnSpPr>
          <p:spPr bwMode="auto">
            <a:xfrm flipV="1">
              <a:off x="7061577" y="667448"/>
              <a:ext cx="0" cy="3477698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cxnSp>
          <p:nvCxnSpPr>
            <p:cNvPr id="11" name="直接连接符 10"/>
            <p:cNvCxnSpPr/>
            <p:nvPr/>
          </p:nvCxnSpPr>
          <p:spPr bwMode="auto">
            <a:xfrm flipV="1">
              <a:off x="8376434" y="667448"/>
              <a:ext cx="0" cy="3477698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</a:ln>
          </p:spPr>
        </p:cxnSp>
        <p:sp>
          <p:nvSpPr>
            <p:cNvPr id="12" name="文本框 11"/>
            <p:cNvSpPr txBox="1">
              <a:spLocks noChangeArrowheads="1"/>
            </p:cNvSpPr>
            <p:nvPr/>
          </p:nvSpPr>
          <p:spPr bwMode="auto">
            <a:xfrm>
              <a:off x="760006" y="762921"/>
              <a:ext cx="961124" cy="4968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itchFamily="2" charset="-122"/>
                  <a:ea typeface="宋体" pitchFamily="2" charset="-122"/>
                </a:rPr>
                <a:t>次数</a:t>
              </a: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1982319" y="762921"/>
              <a:ext cx="961124" cy="4968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itchFamily="2" charset="-122"/>
                  <a:ea typeface="宋体" pitchFamily="2" charset="-122"/>
                </a:rPr>
                <a:t>目的</a:t>
              </a:r>
            </a:p>
          </p:txBody>
        </p:sp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3484070" y="762921"/>
              <a:ext cx="961124" cy="4968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itchFamily="2" charset="-122"/>
                  <a:ea typeface="宋体" pitchFamily="2" charset="-122"/>
                </a:rPr>
                <a:t>方法</a:t>
              </a:r>
            </a:p>
          </p:txBody>
        </p:sp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5459714" y="762921"/>
              <a:ext cx="961124" cy="4968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itchFamily="2" charset="-122"/>
                  <a:ea typeface="宋体" pitchFamily="2" charset="-122"/>
                </a:rPr>
                <a:t>结果</a:t>
              </a:r>
            </a:p>
          </p:txBody>
        </p:sp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7248463" y="762921"/>
              <a:ext cx="961124" cy="4968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宋体" pitchFamily="2" charset="-122"/>
                  <a:ea typeface="宋体" pitchFamily="2" charset="-122"/>
                </a:rPr>
                <a:t>证明</a:t>
              </a:r>
            </a:p>
          </p:txBody>
        </p:sp>
      </p:grp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990601" y="2234525"/>
            <a:ext cx="501650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第三次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709491" y="2096942"/>
            <a:ext cx="1366838" cy="1397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蝙蝠夜行是否依靠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261921" y="2036867"/>
            <a:ext cx="1784351" cy="1397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把蝙蝠的嘴封住，让它在屋里飞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046272" y="1728767"/>
            <a:ext cx="2122487" cy="22831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9" tIns="34289" rIns="68579" bIns="34289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蝙蝠就像没头苍蝇似的到处乱撞，挂在绳子上的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铃铛响个不停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247821" y="2036867"/>
            <a:ext cx="1302142" cy="1397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蝙蝠夜行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与嘴有关</a:t>
            </a:r>
          </a:p>
        </p:txBody>
      </p:sp>
    </p:spTree>
    <p:extLst>
      <p:ext uri="{BB962C8B-B14F-4D97-AF65-F5344CB8AC3E}">
        <p14:creationId xmlns:p14="http://schemas.microsoft.com/office/powerpoint/2010/main" val="207468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11297"/>
          <p:cNvSpPr txBox="1"/>
          <p:nvPr/>
        </p:nvSpPr>
        <p:spPr>
          <a:xfrm>
            <a:off x="977833" y="2747546"/>
            <a:ext cx="569385" cy="15013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  <a:effectLst>
            <a:softEdge rad="31750"/>
          </a:effectLst>
        </p:spPr>
        <p:txBody>
          <a:bodyPr vert="eaVert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蝙  蝠</a:t>
            </a:r>
          </a:p>
        </p:txBody>
      </p:sp>
      <p:sp>
        <p:nvSpPr>
          <p:cNvPr id="3" name="文本框 311299"/>
          <p:cNvSpPr txBox="1"/>
          <p:nvPr/>
        </p:nvSpPr>
        <p:spPr>
          <a:xfrm>
            <a:off x="2543085" y="2960150"/>
            <a:ext cx="742950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嘴</a:t>
            </a:r>
          </a:p>
        </p:txBody>
      </p:sp>
      <p:sp>
        <p:nvSpPr>
          <p:cNvPr id="4" name="文本框 311300"/>
          <p:cNvSpPr txBox="1"/>
          <p:nvPr/>
        </p:nvSpPr>
        <p:spPr>
          <a:xfrm>
            <a:off x="2366157" y="3668810"/>
            <a:ext cx="1428750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700" dirty="0">
                <a:solidFill>
                  <a:srgbClr val="FF33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 </a:t>
            </a:r>
            <a:r>
              <a:rPr lang="zh-CN" altLang="en-US" sz="3000" dirty="0">
                <a:solidFill>
                  <a:srgbClr val="009900"/>
                </a:solidFill>
                <a:latin typeface="Times New Roman" panose="02020603050405020304" charset="0"/>
                <a:ea typeface="黑体" panose="02010609060101010101" charset="-122"/>
              </a:rPr>
              <a:t>耳朵</a:t>
            </a:r>
          </a:p>
        </p:txBody>
      </p:sp>
      <p:sp>
        <p:nvSpPr>
          <p:cNvPr id="5" name="文本框 311303"/>
          <p:cNvSpPr txBox="1"/>
          <p:nvPr/>
        </p:nvSpPr>
        <p:spPr>
          <a:xfrm>
            <a:off x="7402415" y="2379959"/>
            <a:ext cx="600162" cy="18689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  <a:effectLst>
            <a:softEdge rad="31750"/>
          </a:effectLst>
        </p:spPr>
        <p:txBody>
          <a:bodyPr vert="eaVert"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障 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碍 物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3509157" y="2551407"/>
            <a:ext cx="571500" cy="1077516"/>
          </a:xfrm>
          <a:custGeom>
            <a:avLst/>
            <a:gdLst>
              <a:gd name="txL" fmla="*/ 0 w 21600"/>
              <a:gd name="txT" fmla="*/ 0 h 41863"/>
              <a:gd name="txR" fmla="*/ 21600 w 21600"/>
              <a:gd name="txB" fmla="*/ 41863 h 41863"/>
            </a:gdLst>
            <a:ahLst/>
            <a:cxnLst>
              <a:cxn ang="270">
                <a:pos x="5507" y="0"/>
              </a:cxn>
              <a:cxn ang="90">
                <a:pos x="5150" y="41862"/>
              </a:cxn>
              <a:cxn ang="180">
                <a:pos x="0" y="20886"/>
              </a:cxn>
            </a:cxnLst>
            <a:rect l="txL" t="txT" r="txR" b="txB"/>
            <a:pathLst>
              <a:path w="21600" h="41863" fill="none">
                <a:moveTo>
                  <a:pt x="5507" y="0"/>
                </a:moveTo>
                <a:arcTo wR="21600" hR="21600" stAng="-4513742" swAng="9086082"/>
              </a:path>
              <a:path w="21600" h="41863" stroke="0">
                <a:moveTo>
                  <a:pt x="5507" y="0"/>
                </a:moveTo>
                <a:arcTo wR="21600" hR="21600" stAng="-4513742" swAng="9086082"/>
                <a:lnTo>
                  <a:pt x="0" y="20886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7" name="任意多边形 6"/>
          <p:cNvSpPr/>
          <p:nvPr/>
        </p:nvSpPr>
        <p:spPr>
          <a:xfrm>
            <a:off x="4194957" y="2551407"/>
            <a:ext cx="800100" cy="1143000"/>
          </a:xfrm>
          <a:custGeom>
            <a:avLst/>
            <a:gdLst>
              <a:gd name="txL" fmla="*/ 0 w 21600"/>
              <a:gd name="txT" fmla="*/ 0 h 40433"/>
              <a:gd name="txR" fmla="*/ 21600 w 21600"/>
              <a:gd name="txB" fmla="*/ 40433 h 40433"/>
            </a:gdLst>
            <a:ahLst/>
            <a:cxnLst>
              <a:cxn ang="270">
                <a:pos x="7518" y="0"/>
              </a:cxn>
              <a:cxn ang="90">
                <a:pos x="7691" y="40433"/>
              </a:cxn>
              <a:cxn ang="180">
                <a:pos x="0" y="20249"/>
              </a:cxn>
            </a:cxnLst>
            <a:rect l="txL" t="txT" r="txR" b="txB"/>
            <a:pathLst>
              <a:path w="21600" h="40433" fill="none">
                <a:moveTo>
                  <a:pt x="7518" y="0"/>
                </a:moveTo>
                <a:arcTo wR="21600" hR="21600" stAng="-4177870" swAng="8326326"/>
              </a:path>
              <a:path w="21600" h="40433" stroke="0">
                <a:moveTo>
                  <a:pt x="7518" y="0"/>
                </a:moveTo>
                <a:arcTo wR="21600" hR="21600" stAng="-4177870" swAng="8326326"/>
                <a:lnTo>
                  <a:pt x="0" y="20249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8" name="任意多边形 7"/>
          <p:cNvSpPr/>
          <p:nvPr/>
        </p:nvSpPr>
        <p:spPr>
          <a:xfrm>
            <a:off x="5280807" y="2437109"/>
            <a:ext cx="742950" cy="1337072"/>
          </a:xfrm>
          <a:custGeom>
            <a:avLst/>
            <a:gdLst>
              <a:gd name="txL" fmla="*/ 0 w 21600"/>
              <a:gd name="txT" fmla="*/ 0 h 42143"/>
              <a:gd name="txR" fmla="*/ 21600 w 21600"/>
              <a:gd name="txB" fmla="*/ 42143 h 42143"/>
            </a:gdLst>
            <a:ahLst/>
            <a:cxnLst>
              <a:cxn ang="270">
                <a:pos x="4897" y="0"/>
              </a:cxn>
              <a:cxn ang="90">
                <a:pos x="4594" y="42142"/>
              </a:cxn>
              <a:cxn ang="180">
                <a:pos x="0" y="21037"/>
              </a:cxn>
            </a:cxnLst>
            <a:rect l="txL" t="txT" r="txR" b="txB"/>
            <a:pathLst>
              <a:path w="21600" h="42143" fill="none">
                <a:moveTo>
                  <a:pt x="4897" y="0"/>
                </a:moveTo>
                <a:arcTo wR="21600" hR="21600" stAng="-4613762" swAng="9276949"/>
              </a:path>
              <a:path w="21600" h="42143" stroke="0">
                <a:moveTo>
                  <a:pt x="4897" y="0"/>
                </a:moveTo>
                <a:arcTo wR="21600" hR="21600" stAng="-4613762" swAng="9276949"/>
                <a:lnTo>
                  <a:pt x="0" y="21037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9" name="任意多边形 8"/>
          <p:cNvSpPr/>
          <p:nvPr/>
        </p:nvSpPr>
        <p:spPr>
          <a:xfrm>
            <a:off x="6138057" y="2379959"/>
            <a:ext cx="800100" cy="1490663"/>
          </a:xfrm>
          <a:custGeom>
            <a:avLst/>
            <a:gdLst>
              <a:gd name="txL" fmla="*/ 0 w 21600"/>
              <a:gd name="txT" fmla="*/ 0 h 42324"/>
              <a:gd name="txR" fmla="*/ 21600 w 21600"/>
              <a:gd name="txB" fmla="*/ 42324 h 42324"/>
            </a:gdLst>
            <a:ahLst/>
            <a:cxnLst>
              <a:cxn ang="270">
                <a:pos x="4981" y="0"/>
              </a:cxn>
              <a:cxn ang="90">
                <a:pos x="3551" y="42324"/>
              </a:cxn>
              <a:cxn ang="180">
                <a:pos x="0" y="21018"/>
              </a:cxn>
            </a:cxnLst>
            <a:rect l="txL" t="txT" r="txR" b="txB"/>
            <a:pathLst>
              <a:path w="21600" h="42324" fill="none">
                <a:moveTo>
                  <a:pt x="4981" y="0"/>
                </a:moveTo>
                <a:arcTo wR="21600" hR="21600" stAng="-4600055" swAng="9432316"/>
              </a:path>
              <a:path w="21600" h="42324" stroke="0">
                <a:moveTo>
                  <a:pt x="4981" y="0"/>
                </a:moveTo>
                <a:arcTo wR="21600" hR="21600" stAng="-4600055" swAng="9432316"/>
                <a:lnTo>
                  <a:pt x="0" y="21018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0" name="任意多边形 9"/>
          <p:cNvSpPr/>
          <p:nvPr/>
        </p:nvSpPr>
        <p:spPr>
          <a:xfrm flipH="1">
            <a:off x="6480957" y="3211610"/>
            <a:ext cx="571500" cy="1091804"/>
          </a:xfrm>
          <a:custGeom>
            <a:avLst/>
            <a:gdLst>
              <a:gd name="txL" fmla="*/ 0 w 21600"/>
              <a:gd name="txT" fmla="*/ 0 h 42419"/>
              <a:gd name="txR" fmla="*/ 21600 w 21600"/>
              <a:gd name="txB" fmla="*/ 42419 h 42419"/>
            </a:gdLst>
            <a:ahLst/>
            <a:cxnLst>
              <a:cxn ang="270">
                <a:pos x="5013" y="0"/>
              </a:cxn>
              <a:cxn ang="90">
                <a:pos x="2864" y="42419"/>
              </a:cxn>
              <a:cxn ang="180">
                <a:pos x="0" y="21010"/>
              </a:cxn>
            </a:cxnLst>
            <a:rect l="txL" t="txT" r="txR" b="txB"/>
            <a:pathLst>
              <a:path w="21600" h="42419" fill="none">
                <a:moveTo>
                  <a:pt x="5013" y="0"/>
                </a:moveTo>
                <a:arcTo wR="21600" hR="21600" stAng="-4594806" swAng="9537634"/>
              </a:path>
              <a:path w="21600" h="42419" stroke="0">
                <a:moveTo>
                  <a:pt x="5013" y="0"/>
                </a:moveTo>
                <a:arcTo wR="21600" hR="21600" stAng="-4594806" swAng="9537634"/>
                <a:lnTo>
                  <a:pt x="0" y="2101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1" name="任意多边形 10"/>
          <p:cNvSpPr/>
          <p:nvPr/>
        </p:nvSpPr>
        <p:spPr>
          <a:xfrm flipH="1">
            <a:off x="5395107" y="3211609"/>
            <a:ext cx="857250" cy="1143000"/>
          </a:xfrm>
          <a:custGeom>
            <a:avLst/>
            <a:gdLst>
              <a:gd name="txL" fmla="*/ 0 w 21600"/>
              <a:gd name="txT" fmla="*/ 0 h 40433"/>
              <a:gd name="txR" fmla="*/ 21600 w 21600"/>
              <a:gd name="txB" fmla="*/ 40433 h 40433"/>
            </a:gdLst>
            <a:ahLst/>
            <a:cxnLst>
              <a:cxn ang="270">
                <a:pos x="7518" y="0"/>
              </a:cxn>
              <a:cxn ang="90">
                <a:pos x="7691" y="40433"/>
              </a:cxn>
              <a:cxn ang="180">
                <a:pos x="0" y="20249"/>
              </a:cxn>
            </a:cxnLst>
            <a:rect l="txL" t="txT" r="txR" b="txB"/>
            <a:pathLst>
              <a:path w="21600" h="40433" fill="none">
                <a:moveTo>
                  <a:pt x="7518" y="0"/>
                </a:moveTo>
                <a:arcTo wR="21600" hR="21600" stAng="-4177870" swAng="8326326"/>
              </a:path>
              <a:path w="21600" h="40433" stroke="0">
                <a:moveTo>
                  <a:pt x="7518" y="0"/>
                </a:moveTo>
                <a:arcTo wR="21600" hR="21600" stAng="-4177870" swAng="8326326"/>
                <a:lnTo>
                  <a:pt x="0" y="20249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2" name="任意多边形 11"/>
          <p:cNvSpPr/>
          <p:nvPr/>
        </p:nvSpPr>
        <p:spPr>
          <a:xfrm flipH="1">
            <a:off x="4480707" y="3040160"/>
            <a:ext cx="857250" cy="1337072"/>
          </a:xfrm>
          <a:custGeom>
            <a:avLst/>
            <a:gdLst>
              <a:gd name="txL" fmla="*/ 0 w 21600"/>
              <a:gd name="txT" fmla="*/ 0 h 42143"/>
              <a:gd name="txR" fmla="*/ 21600 w 21600"/>
              <a:gd name="txB" fmla="*/ 42143 h 42143"/>
            </a:gdLst>
            <a:ahLst/>
            <a:cxnLst>
              <a:cxn ang="270">
                <a:pos x="4897" y="0"/>
              </a:cxn>
              <a:cxn ang="90">
                <a:pos x="4594" y="42142"/>
              </a:cxn>
              <a:cxn ang="180">
                <a:pos x="0" y="21037"/>
              </a:cxn>
            </a:cxnLst>
            <a:rect l="txL" t="txT" r="txR" b="txB"/>
            <a:pathLst>
              <a:path w="21600" h="42143" fill="none">
                <a:moveTo>
                  <a:pt x="4897" y="0"/>
                </a:moveTo>
                <a:arcTo wR="21600" hR="21600" stAng="-4613762" swAng="9276949"/>
              </a:path>
              <a:path w="21600" h="42143" stroke="0">
                <a:moveTo>
                  <a:pt x="4897" y="0"/>
                </a:moveTo>
                <a:arcTo wR="21600" hR="21600" stAng="-4613762" swAng="9276949"/>
                <a:lnTo>
                  <a:pt x="0" y="21037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3" name="任意多边形 12"/>
          <p:cNvSpPr/>
          <p:nvPr/>
        </p:nvSpPr>
        <p:spPr>
          <a:xfrm flipH="1">
            <a:off x="3566307" y="3097311"/>
            <a:ext cx="971550" cy="1490663"/>
          </a:xfrm>
          <a:custGeom>
            <a:avLst/>
            <a:gdLst>
              <a:gd name="txL" fmla="*/ 0 w 21600"/>
              <a:gd name="txT" fmla="*/ 0 h 42324"/>
              <a:gd name="txR" fmla="*/ 21600 w 21600"/>
              <a:gd name="txB" fmla="*/ 42324 h 42324"/>
            </a:gdLst>
            <a:ahLst/>
            <a:cxnLst>
              <a:cxn ang="270">
                <a:pos x="4981" y="0"/>
              </a:cxn>
              <a:cxn ang="90">
                <a:pos x="3551" y="42324"/>
              </a:cxn>
              <a:cxn ang="180">
                <a:pos x="0" y="21018"/>
              </a:cxn>
            </a:cxnLst>
            <a:rect l="txL" t="txT" r="txR" b="txB"/>
            <a:pathLst>
              <a:path w="21600" h="42324" fill="none">
                <a:moveTo>
                  <a:pt x="4981" y="0"/>
                </a:moveTo>
                <a:arcTo wR="21600" hR="21600" stAng="-4600055" swAng="9432316"/>
              </a:path>
              <a:path w="21600" h="42324" stroke="0">
                <a:moveTo>
                  <a:pt x="4981" y="0"/>
                </a:moveTo>
                <a:arcTo wR="21600" hR="21600" stAng="-4600055" swAng="9432316"/>
                <a:lnTo>
                  <a:pt x="0" y="21018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4" name="文本框 311321"/>
          <p:cNvSpPr txBox="1"/>
          <p:nvPr/>
        </p:nvSpPr>
        <p:spPr>
          <a:xfrm>
            <a:off x="3797449" y="2960150"/>
            <a:ext cx="3780155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>
                <a:solidFill>
                  <a:srgbClr val="0070C0"/>
                </a:solidFill>
                <a:latin typeface="Times New Roman" panose="02020603050405020304" charset="0"/>
                <a:ea typeface="隶书" panose="02010509060101010101" pitchFamily="49" charset="-122"/>
              </a:rPr>
              <a:t>  </a:t>
            </a:r>
            <a:r>
              <a:rPr lang="zh-CN" altLang="en-US" sz="3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超    声     波</a:t>
            </a:r>
            <a:r>
              <a:rPr lang="zh-CN" altLang="en-US" sz="2100" dirty="0">
                <a:solidFill>
                  <a:srgbClr val="0070C0"/>
                </a:solidFill>
                <a:latin typeface="Times New Roman" panose="02020603050405020304" charset="0"/>
                <a:ea typeface="隶书" panose="02010509060101010101" pitchFamily="49" charset="-122"/>
              </a:rPr>
              <a:t>  </a:t>
            </a:r>
          </a:p>
        </p:txBody>
      </p:sp>
      <p:sp>
        <p:nvSpPr>
          <p:cNvPr id="15" name="矩形 14"/>
          <p:cNvSpPr/>
          <p:nvPr/>
        </p:nvSpPr>
        <p:spPr>
          <a:xfrm>
            <a:off x="664283" y="1347614"/>
            <a:ext cx="7632848" cy="931022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后来，科学家经过反复研究，揭开了蝙蝠能在夜里飞行的秘密。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4528" y="386109"/>
            <a:ext cx="7632848" cy="93106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三次不同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的实验证明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，蝙蝠夜里飞行，靠的不是眼睛，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而是靠嘴和耳朵配合起来探路的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4509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83568" y="812304"/>
            <a:ext cx="8058076" cy="1215964"/>
            <a:chOff x="683568" y="812304"/>
            <a:chExt cx="8058076" cy="1215964"/>
          </a:xfrm>
        </p:grpSpPr>
        <p:sp>
          <p:nvSpPr>
            <p:cNvPr id="9" name="文本框 4"/>
            <p:cNvSpPr txBox="1"/>
            <p:nvPr/>
          </p:nvSpPr>
          <p:spPr>
            <a:xfrm>
              <a:off x="683568" y="1197271"/>
              <a:ext cx="80580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    阅读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第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8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自然段，结合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蝙蝠夜间飞行的秘密，说说飞机安全夜航的原理。</a:t>
              </a:r>
              <a:endPara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pic>
          <p:nvPicPr>
            <p:cNvPr id="10" name="Picture 2" descr="E:\本地磁盘F\全是宝贝啊\苹果、土豆等形象\8224437086c03fd917e58e58abba5f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7607" y="812304"/>
              <a:ext cx="642377" cy="891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矩形 28"/>
          <p:cNvSpPr/>
          <p:nvPr/>
        </p:nvSpPr>
        <p:spPr>
          <a:xfrm>
            <a:off x="1594438" y="2346851"/>
            <a:ext cx="6984775" cy="715804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</a:t>
            </a:r>
          </a:p>
        </p:txBody>
      </p:sp>
      <p:pic>
        <p:nvPicPr>
          <p:cNvPr id="33" name="图片 32" descr="11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649" y="2233590"/>
            <a:ext cx="1433830" cy="1764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文本框 4"/>
          <p:cNvSpPr txBox="1"/>
          <p:nvPr/>
        </p:nvSpPr>
        <p:spPr>
          <a:xfrm>
            <a:off x="928639" y="3983672"/>
            <a:ext cx="1299872" cy="623246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雷 达</a:t>
            </a:r>
          </a:p>
        </p:txBody>
      </p:sp>
      <p:pic>
        <p:nvPicPr>
          <p:cNvPr id="35" name="图片 34" descr="图片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7417" y="2431084"/>
            <a:ext cx="228572" cy="155449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文本框 5"/>
          <p:cNvSpPr txBox="1"/>
          <p:nvPr/>
        </p:nvSpPr>
        <p:spPr>
          <a:xfrm>
            <a:off x="2962588" y="2067694"/>
            <a:ext cx="968051" cy="565538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天线</a:t>
            </a:r>
          </a:p>
        </p:txBody>
      </p:sp>
      <p:sp>
        <p:nvSpPr>
          <p:cNvPr id="37" name="直接连接符 36"/>
          <p:cNvSpPr/>
          <p:nvPr/>
        </p:nvSpPr>
        <p:spPr>
          <a:xfrm>
            <a:off x="4180021" y="2431086"/>
            <a:ext cx="2910524" cy="68452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" name="右箭头 37"/>
          <p:cNvSpPr/>
          <p:nvPr/>
        </p:nvSpPr>
        <p:spPr>
          <a:xfrm rot="746618">
            <a:off x="5078229" y="2845730"/>
            <a:ext cx="976312" cy="142875"/>
          </a:xfrm>
          <a:prstGeom prst="rightArrow">
            <a:avLst>
              <a:gd name="adj1" fmla="val 50000"/>
              <a:gd name="adj2" fmla="val 170833"/>
            </a:avLst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3200"/>
          </a:p>
        </p:txBody>
      </p:sp>
      <p:pic>
        <p:nvPicPr>
          <p:cNvPr id="39" name="图片 38" descr="u=1277438304,250096797&amp;gp=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7004" y="2568234"/>
            <a:ext cx="1600200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文本框 6"/>
          <p:cNvSpPr txBox="1"/>
          <p:nvPr/>
        </p:nvSpPr>
        <p:spPr>
          <a:xfrm>
            <a:off x="8028756" y="2603794"/>
            <a:ext cx="647700" cy="1545908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  <a:sym typeface="+mn-ea"/>
              </a:rPr>
              <a:t>障碍物</a:t>
            </a:r>
          </a:p>
        </p:txBody>
      </p:sp>
      <p:sp>
        <p:nvSpPr>
          <p:cNvPr id="41" name="直接连接符 40"/>
          <p:cNvSpPr/>
          <p:nvPr/>
        </p:nvSpPr>
        <p:spPr>
          <a:xfrm flipV="1">
            <a:off x="4163652" y="3608364"/>
            <a:ext cx="2926894" cy="267682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2" name="左箭头 41"/>
          <p:cNvSpPr/>
          <p:nvPr/>
        </p:nvSpPr>
        <p:spPr>
          <a:xfrm rot="21280267">
            <a:off x="5077913" y="3541697"/>
            <a:ext cx="976313" cy="144463"/>
          </a:xfrm>
          <a:prstGeom prst="leftArrow">
            <a:avLst>
              <a:gd name="adj1" fmla="val 50000"/>
              <a:gd name="adj2" fmla="val 168955"/>
            </a:avLst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3200"/>
          </a:p>
        </p:txBody>
      </p:sp>
      <p:sp>
        <p:nvSpPr>
          <p:cNvPr id="43" name="文本框 7"/>
          <p:cNvSpPr txBox="1"/>
          <p:nvPr/>
        </p:nvSpPr>
        <p:spPr>
          <a:xfrm rot="791611">
            <a:off x="4821754" y="2268549"/>
            <a:ext cx="1797605" cy="565538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无线电波</a:t>
            </a:r>
          </a:p>
        </p:txBody>
      </p:sp>
      <p:sp>
        <p:nvSpPr>
          <p:cNvPr id="44" name="文本框 8"/>
          <p:cNvSpPr txBox="1"/>
          <p:nvPr/>
        </p:nvSpPr>
        <p:spPr>
          <a:xfrm rot="21354417">
            <a:off x="5073901" y="3690933"/>
            <a:ext cx="968051" cy="565538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反射</a:t>
            </a:r>
          </a:p>
        </p:txBody>
      </p:sp>
      <p:sp>
        <p:nvSpPr>
          <p:cNvPr id="45" name="文本框 9"/>
          <p:cNvSpPr txBox="1"/>
          <p:nvPr/>
        </p:nvSpPr>
        <p:spPr>
          <a:xfrm>
            <a:off x="2835248" y="3583660"/>
            <a:ext cx="1382828" cy="565538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荧光屏</a:t>
            </a:r>
          </a:p>
        </p:txBody>
      </p:sp>
      <p:sp>
        <p:nvSpPr>
          <p:cNvPr id="21" name="矩形 20"/>
          <p:cNvSpPr/>
          <p:nvPr/>
        </p:nvSpPr>
        <p:spPr>
          <a:xfrm>
            <a:off x="603048" y="248330"/>
            <a:ext cx="115212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55176" y="292129"/>
            <a:ext cx="533710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飞机的夜间飞行和蝙蝠有什么关系？</a:t>
            </a:r>
          </a:p>
        </p:txBody>
      </p:sp>
    </p:spTree>
    <p:extLst>
      <p:ext uri="{BB962C8B-B14F-4D97-AF65-F5344CB8AC3E}">
        <p14:creationId xmlns:p14="http://schemas.microsoft.com/office/powerpoint/2010/main" val="340486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8" grpId="0" bldLvl="0" animBg="1"/>
      <p:bldP spid="42" grpId="0" bldLvl="0" animBg="1"/>
      <p:bldP spid="43" grpId="0"/>
      <p:bldP spid="44" grpId="0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34404" y="1238925"/>
            <a:ext cx="75540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 本课题目为“夜间飞行的秘密”，那么夜间飞行的秘密是什么呢？下面让我们一起走进课文。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2608" y="105958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15">
            <a:extLst>
              <a:ext uri="{FF2B5EF4-FFF2-40B4-BE49-F238E27FC236}">
                <a16:creationId xmlns="" xmlns:a16="http://schemas.microsoft.com/office/drawing/2014/main" id="{9C981370-7B25-6046-AAD2-15F68199B5FF}"/>
              </a:ext>
            </a:extLst>
          </p:cNvPr>
          <p:cNvSpPr txBox="1"/>
          <p:nvPr/>
        </p:nvSpPr>
        <p:spPr>
          <a:xfrm>
            <a:off x="3113831" y="12347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itchFamily="2" charset="-122"/>
                <a:ea typeface="宋体" pitchFamily="2" charset="-122"/>
              </a:rPr>
              <a:t>第一课时</a:t>
            </a:r>
          </a:p>
        </p:txBody>
      </p:sp>
      <p:sp>
        <p:nvSpPr>
          <p:cNvPr id="5" name="iconfont-1191-870150">
            <a:extLst>
              <a:ext uri="{FF2B5EF4-FFF2-40B4-BE49-F238E27FC236}">
                <a16:creationId xmlns="" xmlns:a16="http://schemas.microsoft.com/office/drawing/2014/main" id="{C8C09073-AA8C-4144-88FE-B260358CA63E}"/>
              </a:ext>
            </a:extLst>
          </p:cNvPr>
          <p:cNvSpPr>
            <a:spLocks noChangeAspect="1"/>
          </p:cNvSpPr>
          <p:nvPr/>
        </p:nvSpPr>
        <p:spPr bwMode="auto">
          <a:xfrm>
            <a:off x="5513166" y="30642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6" name="iconfont-1191-870150">
            <a:extLst>
              <a:ext uri="{FF2B5EF4-FFF2-40B4-BE49-F238E27FC236}">
                <a16:creationId xmlns="" xmlns:a16="http://schemas.microsoft.com/office/drawing/2014/main" id="{7F5D856B-4E91-7743-BDEC-A4F2EDEE17CC}"/>
              </a:ext>
            </a:extLst>
          </p:cNvPr>
          <p:cNvSpPr>
            <a:spLocks noChangeAspect="1"/>
          </p:cNvSpPr>
          <p:nvPr/>
        </p:nvSpPr>
        <p:spPr bwMode="auto">
          <a:xfrm rot="10800000">
            <a:off x="2979372" y="30642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12902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83568" y="483518"/>
            <a:ext cx="8058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 对比蝙蝠和飞机夜间飞行的原理，你有什么发现呢？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7607" y="12347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11297"/>
          <p:cNvSpPr txBox="1"/>
          <p:nvPr/>
        </p:nvSpPr>
        <p:spPr>
          <a:xfrm>
            <a:off x="977833" y="1336087"/>
            <a:ext cx="569385" cy="15013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  <a:effectLst>
            <a:softEdge rad="31750"/>
          </a:effectLst>
        </p:spPr>
        <p:txBody>
          <a:bodyPr vert="eaVert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蝙  蝠</a:t>
            </a:r>
          </a:p>
        </p:txBody>
      </p:sp>
      <p:sp>
        <p:nvSpPr>
          <p:cNvPr id="5" name="文本框 311298"/>
          <p:cNvSpPr txBox="1"/>
          <p:nvPr/>
        </p:nvSpPr>
        <p:spPr>
          <a:xfrm>
            <a:off x="977515" y="3312999"/>
            <a:ext cx="569385" cy="1371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  <a:effectLst>
            <a:softEdge rad="31750"/>
          </a:effectLst>
        </p:spPr>
        <p:txBody>
          <a:bodyPr vert="eaVert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雷  达</a:t>
            </a:r>
          </a:p>
        </p:txBody>
      </p:sp>
      <p:sp>
        <p:nvSpPr>
          <p:cNvPr id="6" name="文本框 311299"/>
          <p:cNvSpPr txBox="1"/>
          <p:nvPr/>
        </p:nvSpPr>
        <p:spPr>
          <a:xfrm>
            <a:off x="2267744" y="1548691"/>
            <a:ext cx="742950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嘴</a:t>
            </a:r>
          </a:p>
        </p:txBody>
      </p:sp>
      <p:sp>
        <p:nvSpPr>
          <p:cNvPr id="7" name="文本框 311300"/>
          <p:cNvSpPr txBox="1"/>
          <p:nvPr/>
        </p:nvSpPr>
        <p:spPr>
          <a:xfrm>
            <a:off x="2123728" y="2257351"/>
            <a:ext cx="1428750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700" dirty="0">
                <a:solidFill>
                  <a:srgbClr val="FF33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 </a:t>
            </a:r>
            <a:r>
              <a:rPr lang="zh-CN" altLang="en-US" sz="3000" dirty="0">
                <a:solidFill>
                  <a:srgbClr val="009900"/>
                </a:solidFill>
                <a:latin typeface="Times New Roman" panose="02020603050405020304" charset="0"/>
                <a:ea typeface="黑体" panose="02010609060101010101" charset="-122"/>
              </a:rPr>
              <a:t>耳朵</a:t>
            </a:r>
          </a:p>
        </p:txBody>
      </p:sp>
      <p:sp>
        <p:nvSpPr>
          <p:cNvPr id="8" name="文本框 311301"/>
          <p:cNvSpPr txBox="1"/>
          <p:nvPr/>
        </p:nvSpPr>
        <p:spPr>
          <a:xfrm>
            <a:off x="2267744" y="3399757"/>
            <a:ext cx="1200150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>
                <a:solidFill>
                  <a:srgbClr val="FF3300"/>
                </a:solidFill>
                <a:latin typeface="Times New Roman" panose="02020603050405020304" charset="0"/>
                <a:ea typeface="黑体" panose="02010609060101010101" charset="-122"/>
              </a:rPr>
              <a:t>天线</a:t>
            </a:r>
          </a:p>
        </p:txBody>
      </p:sp>
      <p:sp>
        <p:nvSpPr>
          <p:cNvPr id="9" name="文本框 311302"/>
          <p:cNvSpPr txBox="1"/>
          <p:nvPr/>
        </p:nvSpPr>
        <p:spPr>
          <a:xfrm>
            <a:off x="2082910" y="4235653"/>
            <a:ext cx="1663303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>
                <a:solidFill>
                  <a:srgbClr val="009900"/>
                </a:solidFill>
                <a:latin typeface="Times New Roman" panose="02020603050405020304" charset="0"/>
                <a:ea typeface="黑体" panose="02010609060101010101" charset="-122"/>
              </a:rPr>
              <a:t>荧光屏</a:t>
            </a:r>
          </a:p>
        </p:txBody>
      </p:sp>
      <p:sp>
        <p:nvSpPr>
          <p:cNvPr id="10" name="文本框 311303"/>
          <p:cNvSpPr txBox="1"/>
          <p:nvPr/>
        </p:nvSpPr>
        <p:spPr>
          <a:xfrm>
            <a:off x="7402415" y="968500"/>
            <a:ext cx="600162" cy="186896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  <a:effectLst>
            <a:softEdge rad="31750"/>
          </a:effectLst>
        </p:spPr>
        <p:txBody>
          <a:bodyPr vert="eaVert"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障 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碍 物</a:t>
            </a:r>
          </a:p>
        </p:txBody>
      </p:sp>
      <p:sp>
        <p:nvSpPr>
          <p:cNvPr id="11" name="文本框 311304"/>
          <p:cNvSpPr txBox="1"/>
          <p:nvPr/>
        </p:nvSpPr>
        <p:spPr>
          <a:xfrm>
            <a:off x="7402256" y="3087216"/>
            <a:ext cx="600162" cy="18612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  <a:effectLst>
            <a:softEdge rad="31750"/>
          </a:effectLst>
        </p:spPr>
        <p:txBody>
          <a:bodyPr vert="eaVert"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障 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碍 物</a:t>
            </a:r>
          </a:p>
        </p:txBody>
      </p:sp>
      <p:sp>
        <p:nvSpPr>
          <p:cNvPr id="12" name="任意多边形 11"/>
          <p:cNvSpPr/>
          <p:nvPr/>
        </p:nvSpPr>
        <p:spPr>
          <a:xfrm>
            <a:off x="3509157" y="1139948"/>
            <a:ext cx="571500" cy="1077516"/>
          </a:xfrm>
          <a:custGeom>
            <a:avLst/>
            <a:gdLst>
              <a:gd name="txL" fmla="*/ 0 w 21600"/>
              <a:gd name="txT" fmla="*/ 0 h 41863"/>
              <a:gd name="txR" fmla="*/ 21600 w 21600"/>
              <a:gd name="txB" fmla="*/ 41863 h 41863"/>
            </a:gdLst>
            <a:ahLst/>
            <a:cxnLst>
              <a:cxn ang="270">
                <a:pos x="5507" y="0"/>
              </a:cxn>
              <a:cxn ang="90">
                <a:pos x="5150" y="41862"/>
              </a:cxn>
              <a:cxn ang="180">
                <a:pos x="0" y="20886"/>
              </a:cxn>
            </a:cxnLst>
            <a:rect l="txL" t="txT" r="txR" b="txB"/>
            <a:pathLst>
              <a:path w="21600" h="41863" fill="none">
                <a:moveTo>
                  <a:pt x="5507" y="0"/>
                </a:moveTo>
                <a:arcTo wR="21600" hR="21600" stAng="-4513742" swAng="9086082"/>
              </a:path>
              <a:path w="21600" h="41863" stroke="0">
                <a:moveTo>
                  <a:pt x="5507" y="0"/>
                </a:moveTo>
                <a:arcTo wR="21600" hR="21600" stAng="-4513742" swAng="9086082"/>
                <a:lnTo>
                  <a:pt x="0" y="20886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3" name="任意多边形 12"/>
          <p:cNvSpPr/>
          <p:nvPr/>
        </p:nvSpPr>
        <p:spPr>
          <a:xfrm>
            <a:off x="4194957" y="1139948"/>
            <a:ext cx="800100" cy="1143000"/>
          </a:xfrm>
          <a:custGeom>
            <a:avLst/>
            <a:gdLst>
              <a:gd name="txL" fmla="*/ 0 w 21600"/>
              <a:gd name="txT" fmla="*/ 0 h 40433"/>
              <a:gd name="txR" fmla="*/ 21600 w 21600"/>
              <a:gd name="txB" fmla="*/ 40433 h 40433"/>
            </a:gdLst>
            <a:ahLst/>
            <a:cxnLst>
              <a:cxn ang="270">
                <a:pos x="7518" y="0"/>
              </a:cxn>
              <a:cxn ang="90">
                <a:pos x="7691" y="40433"/>
              </a:cxn>
              <a:cxn ang="180">
                <a:pos x="0" y="20249"/>
              </a:cxn>
            </a:cxnLst>
            <a:rect l="txL" t="txT" r="txR" b="txB"/>
            <a:pathLst>
              <a:path w="21600" h="40433" fill="none">
                <a:moveTo>
                  <a:pt x="7518" y="0"/>
                </a:moveTo>
                <a:arcTo wR="21600" hR="21600" stAng="-4177870" swAng="8326326"/>
              </a:path>
              <a:path w="21600" h="40433" stroke="0">
                <a:moveTo>
                  <a:pt x="7518" y="0"/>
                </a:moveTo>
                <a:arcTo wR="21600" hR="21600" stAng="-4177870" swAng="8326326"/>
                <a:lnTo>
                  <a:pt x="0" y="20249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4" name="任意多边形 13"/>
          <p:cNvSpPr/>
          <p:nvPr/>
        </p:nvSpPr>
        <p:spPr>
          <a:xfrm>
            <a:off x="5280807" y="1025650"/>
            <a:ext cx="742950" cy="1337072"/>
          </a:xfrm>
          <a:custGeom>
            <a:avLst/>
            <a:gdLst>
              <a:gd name="txL" fmla="*/ 0 w 21600"/>
              <a:gd name="txT" fmla="*/ 0 h 42143"/>
              <a:gd name="txR" fmla="*/ 21600 w 21600"/>
              <a:gd name="txB" fmla="*/ 42143 h 42143"/>
            </a:gdLst>
            <a:ahLst/>
            <a:cxnLst>
              <a:cxn ang="270">
                <a:pos x="4897" y="0"/>
              </a:cxn>
              <a:cxn ang="90">
                <a:pos x="4594" y="42142"/>
              </a:cxn>
              <a:cxn ang="180">
                <a:pos x="0" y="21037"/>
              </a:cxn>
            </a:cxnLst>
            <a:rect l="txL" t="txT" r="txR" b="txB"/>
            <a:pathLst>
              <a:path w="21600" h="42143" fill="none">
                <a:moveTo>
                  <a:pt x="4897" y="0"/>
                </a:moveTo>
                <a:arcTo wR="21600" hR="21600" stAng="-4613762" swAng="9276949"/>
              </a:path>
              <a:path w="21600" h="42143" stroke="0">
                <a:moveTo>
                  <a:pt x="4897" y="0"/>
                </a:moveTo>
                <a:arcTo wR="21600" hR="21600" stAng="-4613762" swAng="9276949"/>
                <a:lnTo>
                  <a:pt x="0" y="21037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5" name="任意多边形 14"/>
          <p:cNvSpPr/>
          <p:nvPr/>
        </p:nvSpPr>
        <p:spPr>
          <a:xfrm>
            <a:off x="6138057" y="968500"/>
            <a:ext cx="800100" cy="1490663"/>
          </a:xfrm>
          <a:custGeom>
            <a:avLst/>
            <a:gdLst>
              <a:gd name="txL" fmla="*/ 0 w 21600"/>
              <a:gd name="txT" fmla="*/ 0 h 42324"/>
              <a:gd name="txR" fmla="*/ 21600 w 21600"/>
              <a:gd name="txB" fmla="*/ 42324 h 42324"/>
            </a:gdLst>
            <a:ahLst/>
            <a:cxnLst>
              <a:cxn ang="270">
                <a:pos x="4981" y="0"/>
              </a:cxn>
              <a:cxn ang="90">
                <a:pos x="3551" y="42324"/>
              </a:cxn>
              <a:cxn ang="180">
                <a:pos x="0" y="21018"/>
              </a:cxn>
            </a:cxnLst>
            <a:rect l="txL" t="txT" r="txR" b="txB"/>
            <a:pathLst>
              <a:path w="21600" h="42324" fill="none">
                <a:moveTo>
                  <a:pt x="4981" y="0"/>
                </a:moveTo>
                <a:arcTo wR="21600" hR="21600" stAng="-4600055" swAng="9432316"/>
              </a:path>
              <a:path w="21600" h="42324" stroke="0">
                <a:moveTo>
                  <a:pt x="4981" y="0"/>
                </a:moveTo>
                <a:arcTo wR="21600" hR="21600" stAng="-4600055" swAng="9432316"/>
                <a:lnTo>
                  <a:pt x="0" y="21018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6" name="任意多边形 15"/>
          <p:cNvSpPr/>
          <p:nvPr/>
        </p:nvSpPr>
        <p:spPr>
          <a:xfrm>
            <a:off x="3509157" y="3400350"/>
            <a:ext cx="571500" cy="1077516"/>
          </a:xfrm>
          <a:custGeom>
            <a:avLst/>
            <a:gdLst>
              <a:gd name="txL" fmla="*/ 0 w 21600"/>
              <a:gd name="txT" fmla="*/ 0 h 41863"/>
              <a:gd name="txR" fmla="*/ 21600 w 21600"/>
              <a:gd name="txB" fmla="*/ 41863 h 41863"/>
            </a:gdLst>
            <a:ahLst/>
            <a:cxnLst>
              <a:cxn ang="270">
                <a:pos x="5507" y="0"/>
              </a:cxn>
              <a:cxn ang="90">
                <a:pos x="5150" y="41862"/>
              </a:cxn>
              <a:cxn ang="180">
                <a:pos x="0" y="20886"/>
              </a:cxn>
            </a:cxnLst>
            <a:rect l="txL" t="txT" r="txR" b="txB"/>
            <a:pathLst>
              <a:path w="21600" h="41863" fill="none">
                <a:moveTo>
                  <a:pt x="5507" y="0"/>
                </a:moveTo>
                <a:arcTo wR="21600" hR="21600" stAng="-4513742" swAng="9086082"/>
              </a:path>
              <a:path w="21600" h="41863" stroke="0">
                <a:moveTo>
                  <a:pt x="5507" y="0"/>
                </a:moveTo>
                <a:arcTo wR="21600" hR="21600" stAng="-4513742" swAng="9086082"/>
                <a:lnTo>
                  <a:pt x="0" y="20886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7" name="任意多边形 16"/>
          <p:cNvSpPr/>
          <p:nvPr/>
        </p:nvSpPr>
        <p:spPr>
          <a:xfrm>
            <a:off x="4194957" y="3286050"/>
            <a:ext cx="800100" cy="1143000"/>
          </a:xfrm>
          <a:custGeom>
            <a:avLst/>
            <a:gdLst>
              <a:gd name="txL" fmla="*/ 0 w 21600"/>
              <a:gd name="txT" fmla="*/ 0 h 40433"/>
              <a:gd name="txR" fmla="*/ 21600 w 21600"/>
              <a:gd name="txB" fmla="*/ 40433 h 40433"/>
            </a:gdLst>
            <a:ahLst/>
            <a:cxnLst>
              <a:cxn ang="270">
                <a:pos x="7518" y="0"/>
              </a:cxn>
              <a:cxn ang="90">
                <a:pos x="7691" y="40433"/>
              </a:cxn>
              <a:cxn ang="180">
                <a:pos x="0" y="20249"/>
              </a:cxn>
            </a:cxnLst>
            <a:rect l="txL" t="txT" r="txR" b="txB"/>
            <a:pathLst>
              <a:path w="21600" h="40433" fill="none">
                <a:moveTo>
                  <a:pt x="7518" y="0"/>
                </a:moveTo>
                <a:arcTo wR="21600" hR="21600" stAng="-4177870" swAng="8326326"/>
              </a:path>
              <a:path w="21600" h="40433" stroke="0">
                <a:moveTo>
                  <a:pt x="7518" y="0"/>
                </a:moveTo>
                <a:arcTo wR="21600" hR="21600" stAng="-4177870" swAng="8326326"/>
                <a:lnTo>
                  <a:pt x="0" y="20249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8" name="任意多边形 17"/>
          <p:cNvSpPr/>
          <p:nvPr/>
        </p:nvSpPr>
        <p:spPr>
          <a:xfrm>
            <a:off x="5166507" y="3114601"/>
            <a:ext cx="742950" cy="1337072"/>
          </a:xfrm>
          <a:custGeom>
            <a:avLst/>
            <a:gdLst>
              <a:gd name="txL" fmla="*/ 0 w 21600"/>
              <a:gd name="txT" fmla="*/ 0 h 42143"/>
              <a:gd name="txR" fmla="*/ 21600 w 21600"/>
              <a:gd name="txB" fmla="*/ 42143 h 42143"/>
            </a:gdLst>
            <a:ahLst/>
            <a:cxnLst>
              <a:cxn ang="270">
                <a:pos x="4897" y="0"/>
              </a:cxn>
              <a:cxn ang="90">
                <a:pos x="4594" y="42142"/>
              </a:cxn>
              <a:cxn ang="180">
                <a:pos x="0" y="21037"/>
              </a:cxn>
            </a:cxnLst>
            <a:rect l="txL" t="txT" r="txR" b="txB"/>
            <a:pathLst>
              <a:path w="21600" h="42143" fill="none">
                <a:moveTo>
                  <a:pt x="4897" y="0"/>
                </a:moveTo>
                <a:arcTo wR="21600" hR="21600" stAng="-4613762" swAng="9276949"/>
              </a:path>
              <a:path w="21600" h="42143" stroke="0">
                <a:moveTo>
                  <a:pt x="4897" y="0"/>
                </a:moveTo>
                <a:arcTo wR="21600" hR="21600" stAng="-4613762" swAng="9276949"/>
                <a:lnTo>
                  <a:pt x="0" y="21037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19" name="任意多边形 18"/>
          <p:cNvSpPr/>
          <p:nvPr/>
        </p:nvSpPr>
        <p:spPr>
          <a:xfrm>
            <a:off x="6138057" y="3057452"/>
            <a:ext cx="800100" cy="1490663"/>
          </a:xfrm>
          <a:custGeom>
            <a:avLst/>
            <a:gdLst>
              <a:gd name="txL" fmla="*/ 0 w 21600"/>
              <a:gd name="txT" fmla="*/ 0 h 42324"/>
              <a:gd name="txR" fmla="*/ 21600 w 21600"/>
              <a:gd name="txB" fmla="*/ 42324 h 42324"/>
            </a:gdLst>
            <a:ahLst/>
            <a:cxnLst>
              <a:cxn ang="270">
                <a:pos x="4981" y="0"/>
              </a:cxn>
              <a:cxn ang="90">
                <a:pos x="3551" y="42324"/>
              </a:cxn>
              <a:cxn ang="180">
                <a:pos x="0" y="21018"/>
              </a:cxn>
            </a:cxnLst>
            <a:rect l="txL" t="txT" r="txR" b="txB"/>
            <a:pathLst>
              <a:path w="21600" h="42324" fill="none">
                <a:moveTo>
                  <a:pt x="4981" y="0"/>
                </a:moveTo>
                <a:arcTo wR="21600" hR="21600" stAng="-4600055" swAng="9432316"/>
              </a:path>
              <a:path w="21600" h="42324" stroke="0">
                <a:moveTo>
                  <a:pt x="4981" y="0"/>
                </a:moveTo>
                <a:arcTo wR="21600" hR="21600" stAng="-4600055" swAng="9432316"/>
                <a:lnTo>
                  <a:pt x="0" y="21018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0" name="任意多边形 19"/>
          <p:cNvSpPr/>
          <p:nvPr/>
        </p:nvSpPr>
        <p:spPr>
          <a:xfrm flipH="1">
            <a:off x="6480957" y="3781868"/>
            <a:ext cx="571500" cy="1090613"/>
          </a:xfrm>
          <a:custGeom>
            <a:avLst/>
            <a:gdLst>
              <a:gd name="txL" fmla="*/ 0 w 21600"/>
              <a:gd name="txT" fmla="*/ 0 h 42352"/>
              <a:gd name="txR" fmla="*/ 21600 w 21600"/>
              <a:gd name="txB" fmla="*/ 42352 h 42352"/>
            </a:gdLst>
            <a:ahLst/>
            <a:cxnLst>
              <a:cxn ang="270">
                <a:pos x="4409" y="0"/>
              </a:cxn>
              <a:cxn ang="90">
                <a:pos x="4103" y="42351"/>
              </a:cxn>
              <a:cxn ang="180">
                <a:pos x="0" y="21145"/>
              </a:cxn>
            </a:cxnLst>
            <a:rect l="txL" t="txT" r="txR" b="txB"/>
            <a:pathLst>
              <a:path w="21600" h="42352" fill="none">
                <a:moveTo>
                  <a:pt x="4409" y="0"/>
                </a:moveTo>
                <a:arcTo wR="21600" hR="21600" stAng="-4693312" swAng="9436285"/>
              </a:path>
              <a:path w="21600" h="42352" stroke="0">
                <a:moveTo>
                  <a:pt x="4409" y="0"/>
                </a:moveTo>
                <a:arcTo wR="21600" hR="21600" stAng="-4693312" swAng="9436285"/>
                <a:lnTo>
                  <a:pt x="0" y="21145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1" name="任意多边形 20"/>
          <p:cNvSpPr/>
          <p:nvPr/>
        </p:nvSpPr>
        <p:spPr>
          <a:xfrm flipH="1">
            <a:off x="6480957" y="1800151"/>
            <a:ext cx="571500" cy="1091804"/>
          </a:xfrm>
          <a:custGeom>
            <a:avLst/>
            <a:gdLst>
              <a:gd name="txL" fmla="*/ 0 w 21600"/>
              <a:gd name="txT" fmla="*/ 0 h 42419"/>
              <a:gd name="txR" fmla="*/ 21600 w 21600"/>
              <a:gd name="txB" fmla="*/ 42419 h 42419"/>
            </a:gdLst>
            <a:ahLst/>
            <a:cxnLst>
              <a:cxn ang="270">
                <a:pos x="5013" y="0"/>
              </a:cxn>
              <a:cxn ang="90">
                <a:pos x="2864" y="42419"/>
              </a:cxn>
              <a:cxn ang="180">
                <a:pos x="0" y="21010"/>
              </a:cxn>
            </a:cxnLst>
            <a:rect l="txL" t="txT" r="txR" b="txB"/>
            <a:pathLst>
              <a:path w="21600" h="42419" fill="none">
                <a:moveTo>
                  <a:pt x="5013" y="0"/>
                </a:moveTo>
                <a:arcTo wR="21600" hR="21600" stAng="-4594806" swAng="9537634"/>
              </a:path>
              <a:path w="21600" h="42419" stroke="0">
                <a:moveTo>
                  <a:pt x="5013" y="0"/>
                </a:moveTo>
                <a:arcTo wR="21600" hR="21600" stAng="-4594806" swAng="9537634"/>
                <a:lnTo>
                  <a:pt x="0" y="2101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2" name="任意多边形 21"/>
          <p:cNvSpPr/>
          <p:nvPr/>
        </p:nvSpPr>
        <p:spPr>
          <a:xfrm flipH="1">
            <a:off x="5280807" y="3755831"/>
            <a:ext cx="857250" cy="1143000"/>
          </a:xfrm>
          <a:custGeom>
            <a:avLst/>
            <a:gdLst>
              <a:gd name="txL" fmla="*/ 0 w 21600"/>
              <a:gd name="txT" fmla="*/ 0 h 40433"/>
              <a:gd name="txR" fmla="*/ 21600 w 21600"/>
              <a:gd name="txB" fmla="*/ 40433 h 40433"/>
            </a:gdLst>
            <a:ahLst/>
            <a:cxnLst>
              <a:cxn ang="270">
                <a:pos x="7518" y="0"/>
              </a:cxn>
              <a:cxn ang="90">
                <a:pos x="7691" y="40433"/>
              </a:cxn>
              <a:cxn ang="180">
                <a:pos x="0" y="20249"/>
              </a:cxn>
            </a:cxnLst>
            <a:rect l="txL" t="txT" r="txR" b="txB"/>
            <a:pathLst>
              <a:path w="21600" h="40433" fill="none">
                <a:moveTo>
                  <a:pt x="7518" y="0"/>
                </a:moveTo>
                <a:arcTo wR="21600" hR="21600" stAng="-4177870" swAng="8326326"/>
              </a:path>
              <a:path w="21600" h="40433" stroke="0">
                <a:moveTo>
                  <a:pt x="7518" y="0"/>
                </a:moveTo>
                <a:arcTo wR="21600" hR="21600" stAng="-4177870" swAng="8326326"/>
                <a:lnTo>
                  <a:pt x="0" y="20249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3" name="任意多边形 22"/>
          <p:cNvSpPr/>
          <p:nvPr/>
        </p:nvSpPr>
        <p:spPr>
          <a:xfrm flipH="1">
            <a:off x="5395107" y="1800150"/>
            <a:ext cx="857250" cy="1143000"/>
          </a:xfrm>
          <a:custGeom>
            <a:avLst/>
            <a:gdLst>
              <a:gd name="txL" fmla="*/ 0 w 21600"/>
              <a:gd name="txT" fmla="*/ 0 h 40433"/>
              <a:gd name="txR" fmla="*/ 21600 w 21600"/>
              <a:gd name="txB" fmla="*/ 40433 h 40433"/>
            </a:gdLst>
            <a:ahLst/>
            <a:cxnLst>
              <a:cxn ang="270">
                <a:pos x="7518" y="0"/>
              </a:cxn>
              <a:cxn ang="90">
                <a:pos x="7691" y="40433"/>
              </a:cxn>
              <a:cxn ang="180">
                <a:pos x="0" y="20249"/>
              </a:cxn>
            </a:cxnLst>
            <a:rect l="txL" t="txT" r="txR" b="txB"/>
            <a:pathLst>
              <a:path w="21600" h="40433" fill="none">
                <a:moveTo>
                  <a:pt x="7518" y="0"/>
                </a:moveTo>
                <a:arcTo wR="21600" hR="21600" stAng="-4177870" swAng="8326326"/>
              </a:path>
              <a:path w="21600" h="40433" stroke="0">
                <a:moveTo>
                  <a:pt x="7518" y="0"/>
                </a:moveTo>
                <a:arcTo wR="21600" hR="21600" stAng="-4177870" swAng="8326326"/>
                <a:lnTo>
                  <a:pt x="0" y="20249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4" name="任意多边形 23"/>
          <p:cNvSpPr/>
          <p:nvPr/>
        </p:nvSpPr>
        <p:spPr>
          <a:xfrm flipH="1">
            <a:off x="4394982" y="3561523"/>
            <a:ext cx="857250" cy="1337072"/>
          </a:xfrm>
          <a:custGeom>
            <a:avLst/>
            <a:gdLst>
              <a:gd name="txL" fmla="*/ 0 w 21600"/>
              <a:gd name="txT" fmla="*/ 0 h 42143"/>
              <a:gd name="txR" fmla="*/ 21600 w 21600"/>
              <a:gd name="txB" fmla="*/ 42143 h 42143"/>
            </a:gdLst>
            <a:ahLst/>
            <a:cxnLst>
              <a:cxn ang="270">
                <a:pos x="4897" y="0"/>
              </a:cxn>
              <a:cxn ang="90">
                <a:pos x="4594" y="42142"/>
              </a:cxn>
              <a:cxn ang="180">
                <a:pos x="0" y="21037"/>
              </a:cxn>
            </a:cxnLst>
            <a:rect l="txL" t="txT" r="txR" b="txB"/>
            <a:pathLst>
              <a:path w="21600" h="42143" fill="none">
                <a:moveTo>
                  <a:pt x="4897" y="0"/>
                </a:moveTo>
                <a:arcTo wR="21600" hR="21600" stAng="-4613762" swAng="9276949"/>
              </a:path>
              <a:path w="21600" h="42143" stroke="0">
                <a:moveTo>
                  <a:pt x="4897" y="0"/>
                </a:moveTo>
                <a:arcTo wR="21600" hR="21600" stAng="-4613762" swAng="9276949"/>
                <a:lnTo>
                  <a:pt x="0" y="21037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5" name="任意多边形 24"/>
          <p:cNvSpPr/>
          <p:nvPr/>
        </p:nvSpPr>
        <p:spPr>
          <a:xfrm flipH="1">
            <a:off x="4480707" y="1628701"/>
            <a:ext cx="857250" cy="1337072"/>
          </a:xfrm>
          <a:custGeom>
            <a:avLst/>
            <a:gdLst>
              <a:gd name="txL" fmla="*/ 0 w 21600"/>
              <a:gd name="txT" fmla="*/ 0 h 42143"/>
              <a:gd name="txR" fmla="*/ 21600 w 21600"/>
              <a:gd name="txB" fmla="*/ 42143 h 42143"/>
            </a:gdLst>
            <a:ahLst/>
            <a:cxnLst>
              <a:cxn ang="270">
                <a:pos x="4897" y="0"/>
              </a:cxn>
              <a:cxn ang="90">
                <a:pos x="4594" y="42142"/>
              </a:cxn>
              <a:cxn ang="180">
                <a:pos x="0" y="21037"/>
              </a:cxn>
            </a:cxnLst>
            <a:rect l="txL" t="txT" r="txR" b="txB"/>
            <a:pathLst>
              <a:path w="21600" h="42143" fill="none">
                <a:moveTo>
                  <a:pt x="4897" y="0"/>
                </a:moveTo>
                <a:arcTo wR="21600" hR="21600" stAng="-4613762" swAng="9276949"/>
              </a:path>
              <a:path w="21600" h="42143" stroke="0">
                <a:moveTo>
                  <a:pt x="4897" y="0"/>
                </a:moveTo>
                <a:arcTo wR="21600" hR="21600" stAng="-4613762" swAng="9276949"/>
                <a:lnTo>
                  <a:pt x="0" y="21037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6" name="任意多边形 25"/>
          <p:cNvSpPr/>
          <p:nvPr/>
        </p:nvSpPr>
        <p:spPr>
          <a:xfrm flipH="1">
            <a:off x="3566307" y="3399598"/>
            <a:ext cx="971550" cy="1490663"/>
          </a:xfrm>
          <a:custGeom>
            <a:avLst/>
            <a:gdLst>
              <a:gd name="txL" fmla="*/ 0 w 21600"/>
              <a:gd name="txT" fmla="*/ 0 h 42324"/>
              <a:gd name="txR" fmla="*/ 21600 w 21600"/>
              <a:gd name="txB" fmla="*/ 42324 h 42324"/>
            </a:gdLst>
            <a:ahLst/>
            <a:cxnLst>
              <a:cxn ang="270">
                <a:pos x="4981" y="0"/>
              </a:cxn>
              <a:cxn ang="90">
                <a:pos x="3551" y="42324"/>
              </a:cxn>
              <a:cxn ang="180">
                <a:pos x="0" y="21018"/>
              </a:cxn>
            </a:cxnLst>
            <a:rect l="txL" t="txT" r="txR" b="txB"/>
            <a:pathLst>
              <a:path w="21600" h="42324" fill="none">
                <a:moveTo>
                  <a:pt x="4981" y="0"/>
                </a:moveTo>
                <a:arcTo wR="21600" hR="21600" stAng="-4600055" swAng="9432316"/>
              </a:path>
              <a:path w="21600" h="42324" stroke="0">
                <a:moveTo>
                  <a:pt x="4981" y="0"/>
                </a:moveTo>
                <a:arcTo wR="21600" hR="21600" stAng="-4600055" swAng="9432316"/>
                <a:lnTo>
                  <a:pt x="0" y="21018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7" name="任意多边形 26"/>
          <p:cNvSpPr/>
          <p:nvPr/>
        </p:nvSpPr>
        <p:spPr>
          <a:xfrm flipH="1">
            <a:off x="3566307" y="1685852"/>
            <a:ext cx="971550" cy="1490663"/>
          </a:xfrm>
          <a:custGeom>
            <a:avLst/>
            <a:gdLst>
              <a:gd name="txL" fmla="*/ 0 w 21600"/>
              <a:gd name="txT" fmla="*/ 0 h 42324"/>
              <a:gd name="txR" fmla="*/ 21600 w 21600"/>
              <a:gd name="txB" fmla="*/ 42324 h 42324"/>
            </a:gdLst>
            <a:ahLst/>
            <a:cxnLst>
              <a:cxn ang="270">
                <a:pos x="4981" y="0"/>
              </a:cxn>
              <a:cxn ang="90">
                <a:pos x="3551" y="42324"/>
              </a:cxn>
              <a:cxn ang="180">
                <a:pos x="0" y="21018"/>
              </a:cxn>
            </a:cxnLst>
            <a:rect l="txL" t="txT" r="txR" b="txB"/>
            <a:pathLst>
              <a:path w="21600" h="42324" fill="none">
                <a:moveTo>
                  <a:pt x="4981" y="0"/>
                </a:moveTo>
                <a:arcTo wR="21600" hR="21600" stAng="-4600055" swAng="9432316"/>
              </a:path>
              <a:path w="21600" h="42324" stroke="0">
                <a:moveTo>
                  <a:pt x="4981" y="0"/>
                </a:moveTo>
                <a:arcTo wR="21600" hR="21600" stAng="-4600055" swAng="9432316"/>
                <a:lnTo>
                  <a:pt x="0" y="21018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28" name="文本框 311321"/>
          <p:cNvSpPr txBox="1"/>
          <p:nvPr/>
        </p:nvSpPr>
        <p:spPr>
          <a:xfrm>
            <a:off x="3797449" y="1548691"/>
            <a:ext cx="3780155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>
                <a:solidFill>
                  <a:srgbClr val="800080"/>
                </a:solidFill>
                <a:latin typeface="Times New Roman" panose="02020603050405020304" charset="0"/>
                <a:ea typeface="隶书" panose="02010509060101010101" pitchFamily="49" charset="-122"/>
              </a:rPr>
              <a:t>  </a:t>
            </a:r>
            <a:r>
              <a:rPr lang="zh-CN" altLang="en-US" sz="30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超    声     波</a:t>
            </a:r>
            <a:r>
              <a:rPr lang="zh-CN" altLang="en-US" sz="2100" b="1" dirty="0">
                <a:solidFill>
                  <a:srgbClr val="0070C0"/>
                </a:solidFill>
                <a:latin typeface="Times New Roman" panose="02020603050405020304" charset="0"/>
                <a:ea typeface="隶书" panose="02010509060101010101" pitchFamily="49" charset="-122"/>
              </a:rPr>
              <a:t>  </a:t>
            </a:r>
          </a:p>
        </p:txBody>
      </p:sp>
      <p:sp>
        <p:nvSpPr>
          <p:cNvPr id="29" name="文本框 311322"/>
          <p:cNvSpPr txBox="1"/>
          <p:nvPr/>
        </p:nvSpPr>
        <p:spPr>
          <a:xfrm>
            <a:off x="3635364" y="3939109"/>
            <a:ext cx="3942160" cy="530066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dirty="0">
                <a:solidFill>
                  <a:srgbClr val="800080"/>
                </a:solidFill>
                <a:latin typeface="Times New Roman" panose="02020603050405020304" charset="0"/>
                <a:ea typeface="隶书" panose="02010509060101010101" pitchFamily="49" charset="-122"/>
              </a:rPr>
              <a:t>  </a:t>
            </a:r>
            <a:r>
              <a:rPr lang="zh-CN" altLang="en-US" sz="30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  线  电   波</a:t>
            </a:r>
          </a:p>
        </p:txBody>
      </p:sp>
      <p:sp>
        <p:nvSpPr>
          <p:cNvPr id="30" name="任意多边形 29"/>
          <p:cNvSpPr/>
          <p:nvPr/>
        </p:nvSpPr>
        <p:spPr>
          <a:xfrm flipH="1">
            <a:off x="1979712" y="1825232"/>
            <a:ext cx="350759" cy="1851066"/>
          </a:xfrm>
          <a:custGeom>
            <a:avLst/>
            <a:gdLst>
              <a:gd name="txL" fmla="*/ 0 w 23360"/>
              <a:gd name="txT" fmla="*/ 0 h 43200"/>
              <a:gd name="txR" fmla="*/ 23360 w 23360"/>
              <a:gd name="txB" fmla="*/ 43200 h 43200"/>
            </a:gdLst>
            <a:ahLst/>
            <a:cxnLst>
              <a:cxn ang="270">
                <a:pos x="1760" y="0"/>
              </a:cxn>
              <a:cxn ang="90">
                <a:pos x="0" y="43128"/>
              </a:cxn>
              <a:cxn ang="90">
                <a:pos x="1760" y="21600"/>
              </a:cxn>
            </a:cxnLst>
            <a:rect l="txL" t="txT" r="txR" b="txB"/>
            <a:pathLst>
              <a:path w="23360" h="43200" fill="none">
                <a:moveTo>
                  <a:pt x="1760" y="0"/>
                </a:moveTo>
                <a:arcTo wR="21600" hR="21600" stAng="-5400000" swAng="11080426"/>
              </a:path>
              <a:path w="23360" h="43200" stroke="0">
                <a:moveTo>
                  <a:pt x="1760" y="0"/>
                </a:moveTo>
                <a:arcTo wR="21600" hR="21600" stAng="-5400000" swAng="11080426"/>
                <a:lnTo>
                  <a:pt x="1760" y="21600"/>
                </a:lnTo>
                <a:close/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31" name="任意多边形 30"/>
          <p:cNvSpPr/>
          <p:nvPr/>
        </p:nvSpPr>
        <p:spPr>
          <a:xfrm rot="21364097">
            <a:off x="3203731" y="2466900"/>
            <a:ext cx="270272" cy="2106216"/>
          </a:xfrm>
          <a:custGeom>
            <a:avLst/>
            <a:gdLst>
              <a:gd name="txL" fmla="*/ 0 w 26454"/>
              <a:gd name="txT" fmla="*/ 0 h 43200"/>
              <a:gd name="txR" fmla="*/ 26454 w 26454"/>
              <a:gd name="txB" fmla="*/ 43200 h 43200"/>
            </a:gdLst>
            <a:ahLst/>
            <a:cxnLst>
              <a:cxn ang="180">
                <a:pos x="0" y="552"/>
              </a:cxn>
              <a:cxn ang="90">
                <a:pos x="3093" y="43128"/>
              </a:cxn>
              <a:cxn ang="90">
                <a:pos x="4854" y="21600"/>
              </a:cxn>
            </a:cxnLst>
            <a:rect l="txL" t="txT" r="txR" b="txB"/>
            <a:pathLst>
              <a:path w="26454" h="43200" fill="none">
                <a:moveTo>
                  <a:pt x="0" y="552"/>
                </a:moveTo>
                <a:arcTo wR="21600" hR="21600" stAng="-6179176" swAng="11859760"/>
              </a:path>
              <a:path w="26454" h="43200" stroke="0">
                <a:moveTo>
                  <a:pt x="0" y="552"/>
                </a:moveTo>
                <a:arcTo wR="21600" hR="21600" stAng="-6179176" swAng="11859760"/>
                <a:lnTo>
                  <a:pt x="4854" y="21600"/>
                </a:lnTo>
                <a:close/>
              </a:path>
            </a:pathLst>
          </a:custGeom>
          <a:noFill/>
          <a:ln w="38100" cap="flat" cmpd="sng">
            <a:solidFill>
              <a:srgbClr val="008000"/>
            </a:solidFill>
            <a:prstDash val="solid"/>
            <a:headEnd type="triangl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  <p:sp>
        <p:nvSpPr>
          <p:cNvPr id="32" name="任意多边形 31"/>
          <p:cNvSpPr/>
          <p:nvPr/>
        </p:nvSpPr>
        <p:spPr>
          <a:xfrm flipH="1">
            <a:off x="5471308" y="1979936"/>
            <a:ext cx="84535" cy="2214563"/>
          </a:xfrm>
          <a:custGeom>
            <a:avLst/>
            <a:gdLst>
              <a:gd name="txL" fmla="*/ 0 w 21600"/>
              <a:gd name="txT" fmla="*/ 0 h 22950"/>
              <a:gd name="txR" fmla="*/ 21600 w 21600"/>
              <a:gd name="txB" fmla="*/ 22950 h 22950"/>
            </a:gdLst>
            <a:ahLst/>
            <a:cxnLst>
              <a:cxn ang="270">
                <a:pos x="0" y="0"/>
              </a:cxn>
              <a:cxn ang="90">
                <a:pos x="21557" y="22949"/>
              </a:cxn>
              <a:cxn ang="90">
                <a:pos x="0" y="21600"/>
              </a:cxn>
            </a:cxnLst>
            <a:rect l="txL" t="txT" r="txR" b="txB"/>
            <a:pathLst>
              <a:path w="21600" h="22950" fill="none">
                <a:moveTo>
                  <a:pt x="0" y="0"/>
                </a:moveTo>
                <a:arcTo wR="21600" hR="21600" stAng="-5400000" swAng="5614848"/>
              </a:path>
              <a:path w="21600" h="22950" stroke="0">
                <a:moveTo>
                  <a:pt x="0" y="0"/>
                </a:moveTo>
                <a:arcTo wR="21600" hR="21600" stAng="-5400000" swAng="5614848"/>
                <a:lnTo>
                  <a:pt x="0" y="21600"/>
                </a:lnTo>
                <a:close/>
              </a:path>
            </a:pathLst>
          </a:custGeom>
          <a:noFill/>
          <a:ln w="38100" cap="flat" cmpd="sng">
            <a:solidFill>
              <a:srgbClr val="800080"/>
            </a:solidFill>
            <a:prstDash val="solid"/>
            <a:headEnd type="triangle" w="med" len="med"/>
            <a:tailEnd type="none" w="med" len="med"/>
          </a:ln>
        </p:spPr>
        <p:txBody>
          <a:bodyPr lIns="68579" tIns="34289" rIns="68579" bIns="34289"/>
          <a:lstStyle/>
          <a:p>
            <a:endParaRPr lang="zh-CN" altLang="en-US" sz="1100"/>
          </a:p>
        </p:txBody>
      </p:sp>
    </p:spTree>
    <p:extLst>
      <p:ext uri="{BB962C8B-B14F-4D97-AF65-F5344CB8AC3E}">
        <p14:creationId xmlns:p14="http://schemas.microsoft.com/office/powerpoint/2010/main" val="351545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/>
      <p:bldP spid="7" grpId="0"/>
      <p:bldP spid="8" grpId="0"/>
      <p:bldP spid="9" grpId="0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/>
      <p:bldP spid="2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92189" y="1197450"/>
            <a:ext cx="1071447" cy="438582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pPr lvl="0">
              <a:buClr>
                <a:prstClr val="white"/>
              </a:buClr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34501"/>
          <p:cNvSpPr txBox="1"/>
          <p:nvPr/>
        </p:nvSpPr>
        <p:spPr>
          <a:xfrm>
            <a:off x="3512185" y="2308860"/>
            <a:ext cx="3493770" cy="380872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80075" y="1570735"/>
            <a:ext cx="507548" cy="1430772"/>
            <a:chOff x="2925" y="11213"/>
            <a:chExt cx="719" cy="929"/>
          </a:xfrm>
        </p:grpSpPr>
        <p:sp>
          <p:nvSpPr>
            <p:cNvPr id="5" name="直接连接符 4"/>
            <p:cNvSpPr/>
            <p:nvPr/>
          </p:nvSpPr>
          <p:spPr>
            <a:xfrm flipV="1">
              <a:off x="2925" y="11213"/>
              <a:ext cx="719" cy="45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" name="直接连接符 5"/>
            <p:cNvSpPr/>
            <p:nvPr/>
          </p:nvSpPr>
          <p:spPr>
            <a:xfrm>
              <a:off x="2953" y="11674"/>
              <a:ext cx="498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" name="直接连接符 6"/>
            <p:cNvSpPr/>
            <p:nvPr/>
          </p:nvSpPr>
          <p:spPr>
            <a:xfrm>
              <a:off x="2925" y="11674"/>
              <a:ext cx="719" cy="46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组合 7"/>
          <p:cNvGrpSpPr/>
          <p:nvPr/>
        </p:nvGrpSpPr>
        <p:grpSpPr>
          <a:xfrm>
            <a:off x="6471918" y="1489844"/>
            <a:ext cx="520254" cy="1510858"/>
            <a:chOff x="2778" y="11024"/>
            <a:chExt cx="737" cy="981"/>
          </a:xfrm>
        </p:grpSpPr>
        <p:sp>
          <p:nvSpPr>
            <p:cNvPr id="9" name="直接连接符 8"/>
            <p:cNvSpPr/>
            <p:nvPr/>
          </p:nvSpPr>
          <p:spPr>
            <a:xfrm flipV="1">
              <a:off x="2778" y="11024"/>
              <a:ext cx="737" cy="50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" name="直接连接符 9"/>
            <p:cNvSpPr/>
            <p:nvPr/>
          </p:nvSpPr>
          <p:spPr>
            <a:xfrm flipV="1">
              <a:off x="2778" y="11530"/>
              <a:ext cx="464" cy="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" name="直接连接符 10"/>
            <p:cNvSpPr/>
            <p:nvPr/>
          </p:nvSpPr>
          <p:spPr>
            <a:xfrm>
              <a:off x="2778" y="11542"/>
              <a:ext cx="737" cy="46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" name="组合 11"/>
          <p:cNvGrpSpPr/>
          <p:nvPr/>
        </p:nvGrpSpPr>
        <p:grpSpPr>
          <a:xfrm>
            <a:off x="3836035" y="1570772"/>
            <a:ext cx="421640" cy="1313283"/>
            <a:chOff x="4500" y="11106"/>
            <a:chExt cx="600" cy="892"/>
          </a:xfrm>
        </p:grpSpPr>
        <p:sp>
          <p:nvSpPr>
            <p:cNvPr id="13" name="直接连接符 12"/>
            <p:cNvSpPr/>
            <p:nvPr/>
          </p:nvSpPr>
          <p:spPr>
            <a:xfrm>
              <a:off x="4500" y="11106"/>
              <a:ext cx="600" cy="47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" name="直接连接符 13"/>
            <p:cNvSpPr/>
            <p:nvPr/>
          </p:nvSpPr>
          <p:spPr>
            <a:xfrm>
              <a:off x="4771" y="11580"/>
              <a:ext cx="329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" name="直接连接符 14"/>
            <p:cNvSpPr/>
            <p:nvPr/>
          </p:nvSpPr>
          <p:spPr>
            <a:xfrm flipV="1">
              <a:off x="4500" y="11593"/>
              <a:ext cx="600" cy="40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6" name="文本框 234515"/>
          <p:cNvSpPr txBox="1"/>
          <p:nvPr/>
        </p:nvSpPr>
        <p:spPr>
          <a:xfrm>
            <a:off x="2613661" y="1199515"/>
            <a:ext cx="898525" cy="499586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天线</a:t>
            </a:r>
          </a:p>
        </p:txBody>
      </p:sp>
      <p:sp>
        <p:nvSpPr>
          <p:cNvPr id="17" name="文本框 234516"/>
          <p:cNvSpPr txBox="1"/>
          <p:nvPr/>
        </p:nvSpPr>
        <p:spPr>
          <a:xfrm>
            <a:off x="7276692" y="1199515"/>
            <a:ext cx="843280" cy="499586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</a:p>
        </p:txBody>
      </p:sp>
      <p:sp>
        <p:nvSpPr>
          <p:cNvPr id="18" name="文本框 234517"/>
          <p:cNvSpPr txBox="1"/>
          <p:nvPr/>
        </p:nvSpPr>
        <p:spPr>
          <a:xfrm>
            <a:off x="2287271" y="2007871"/>
            <a:ext cx="1694815" cy="499586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无线电波</a:t>
            </a:r>
          </a:p>
        </p:txBody>
      </p:sp>
      <p:sp>
        <p:nvSpPr>
          <p:cNvPr id="19" name="文本框 234518"/>
          <p:cNvSpPr txBox="1"/>
          <p:nvPr/>
        </p:nvSpPr>
        <p:spPr>
          <a:xfrm>
            <a:off x="6900547" y="2007871"/>
            <a:ext cx="1454150" cy="499586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超声波</a:t>
            </a:r>
          </a:p>
        </p:txBody>
      </p:sp>
      <p:sp>
        <p:nvSpPr>
          <p:cNvPr id="20" name="文本框 234519"/>
          <p:cNvSpPr txBox="1"/>
          <p:nvPr/>
        </p:nvSpPr>
        <p:spPr>
          <a:xfrm>
            <a:off x="2406650" y="2741296"/>
            <a:ext cx="1312545" cy="499586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荧光屏</a:t>
            </a:r>
          </a:p>
        </p:txBody>
      </p:sp>
      <p:sp>
        <p:nvSpPr>
          <p:cNvPr id="21" name="文本框 234520"/>
          <p:cNvSpPr txBox="1"/>
          <p:nvPr/>
        </p:nvSpPr>
        <p:spPr>
          <a:xfrm>
            <a:off x="7166828" y="2741296"/>
            <a:ext cx="942975" cy="499586"/>
          </a:xfrm>
          <a:prstGeom prst="rect">
            <a:avLst/>
          </a:prstGeom>
          <a:noFill/>
          <a:ln w="9525">
            <a:noFill/>
          </a:ln>
        </p:spPr>
        <p:txBody>
          <a:bodyPr wrap="square" lIns="68579" tIns="34289" rIns="68579" bIns="34289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耳朵</a:t>
            </a:r>
          </a:p>
        </p:txBody>
      </p:sp>
      <p:sp>
        <p:nvSpPr>
          <p:cNvPr id="22" name="矩形 21"/>
          <p:cNvSpPr/>
          <p:nvPr/>
        </p:nvSpPr>
        <p:spPr>
          <a:xfrm>
            <a:off x="480960" y="2008747"/>
            <a:ext cx="1806310" cy="49958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雷达的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2342634" y="1259194"/>
            <a:ext cx="1537922" cy="438582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)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2099470" y="2057151"/>
            <a:ext cx="1926908" cy="437674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   ) 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2241709" y="2801601"/>
            <a:ext cx="1693412" cy="438582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) 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4197437" y="1985032"/>
            <a:ext cx="2447379" cy="49958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相当于蝙蝠的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6828543" y="2078028"/>
            <a:ext cx="1693412" cy="438582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 )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6918703" y="2770485"/>
            <a:ext cx="1382430" cy="438582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875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157" y="1340857"/>
            <a:ext cx="5219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/>
          <p:cNvCxnSpPr/>
          <p:nvPr/>
        </p:nvCxnSpPr>
        <p:spPr>
          <a:xfrm flipV="1">
            <a:off x="5724128" y="1819504"/>
            <a:ext cx="1044116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814157" y="2279838"/>
            <a:ext cx="3117883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4"/>
          <p:cNvSpPr txBox="1"/>
          <p:nvPr/>
        </p:nvSpPr>
        <p:spPr>
          <a:xfrm>
            <a:off x="1788922" y="2889725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蝙蝠到处乱撞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6084168" y="2889725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苍蝇四处乱窜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右箭头 1"/>
          <p:cNvSpPr/>
          <p:nvPr/>
        </p:nvSpPr>
        <p:spPr>
          <a:xfrm>
            <a:off x="3822247" y="3094970"/>
            <a:ext cx="1728192" cy="360040"/>
          </a:xfrm>
          <a:prstGeom prst="leftRightArrow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4"/>
          <p:cNvSpPr txBox="1"/>
          <p:nvPr/>
        </p:nvSpPr>
        <p:spPr>
          <a:xfrm>
            <a:off x="3856115" y="2743453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相似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4"/>
          <p:cNvSpPr txBox="1"/>
          <p:nvPr/>
        </p:nvSpPr>
        <p:spPr>
          <a:xfrm>
            <a:off x="3940862" y="3353385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生动形象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31" y="1488494"/>
            <a:ext cx="93531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603048" y="339502"/>
            <a:ext cx="115212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55176" y="383301"/>
            <a:ext cx="533710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为什么要把蝙蝠比作没头苍蝇？</a:t>
            </a:r>
          </a:p>
        </p:txBody>
      </p:sp>
    </p:spTree>
    <p:extLst>
      <p:ext uri="{BB962C8B-B14F-4D97-AF65-F5344CB8AC3E}">
        <p14:creationId xmlns:p14="http://schemas.microsoft.com/office/powerpoint/2010/main" val="374663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" grpId="0" animBg="1"/>
      <p:bldP spid="12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961" y="1923678"/>
            <a:ext cx="4032448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83718"/>
            <a:ext cx="3784393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83568" y="840649"/>
            <a:ext cx="8058076" cy="1155037"/>
            <a:chOff x="683568" y="873231"/>
            <a:chExt cx="8058076" cy="1155037"/>
          </a:xfrm>
        </p:grpSpPr>
        <p:sp>
          <p:nvSpPr>
            <p:cNvPr id="5" name="文本框 4"/>
            <p:cNvSpPr txBox="1"/>
            <p:nvPr/>
          </p:nvSpPr>
          <p:spPr>
            <a:xfrm>
              <a:off x="683568" y="1197271"/>
              <a:ext cx="80580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    老师参照第一次实验，把后两次实验具体写了出来，同学们对比读一读，交流感受。</a:t>
              </a:r>
              <a:endPara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pic>
          <p:nvPicPr>
            <p:cNvPr id="6" name="Picture 2" descr="E:\本地磁盘F\全是宝贝啊\苹果、土豆等形象\8224437086c03fd917e58e58abba5f4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7607" y="873231"/>
              <a:ext cx="642377" cy="891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文本框 4"/>
          <p:cNvSpPr txBox="1"/>
          <p:nvPr/>
        </p:nvSpPr>
        <p:spPr>
          <a:xfrm>
            <a:off x="755576" y="2370242"/>
            <a:ext cx="37123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科学家又做了两次实验：一次把蝙蝠的耳朵塞上，一次把蝙蝠的嘴封住，让它在屋子里飞。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4"/>
          <p:cNvSpPr txBox="1"/>
          <p:nvPr/>
        </p:nvSpPr>
        <p:spPr>
          <a:xfrm>
            <a:off x="4591055" y="1995686"/>
            <a:ext cx="37123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科学家做了第二次实验。</a:t>
            </a:r>
            <a:r>
              <a:rPr lang="zh-CN" altLang="en-US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在一间屋子里横七竖八地拉了许多绳子，绳子上系了许多铃铛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，然后把蝙蝠的耳朵塞上，让它在屋子里飞。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科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学家做了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第三次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实验。</a:t>
            </a:r>
            <a:r>
              <a:rPr lang="zh-CN" altLang="en-US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在一间屋子里横七竖八地拉了许多绳子，绳子上</a:t>
            </a:r>
            <a:r>
              <a:rPr lang="zh-CN" altLang="en-US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系了许多铃铛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，然后把蝙蝠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的嘴封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住，让它在屋子里飞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3048" y="339502"/>
            <a:ext cx="115212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55176" y="383301"/>
            <a:ext cx="533710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为什么课文没有具体写后两次实验？</a:t>
            </a:r>
          </a:p>
        </p:txBody>
      </p:sp>
    </p:spTree>
    <p:extLst>
      <p:ext uri="{BB962C8B-B14F-4D97-AF65-F5344CB8AC3E}">
        <p14:creationId xmlns:p14="http://schemas.microsoft.com/office/powerpoint/2010/main" val="82670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1043608" y="1214084"/>
            <a:ext cx="7344816" cy="2308324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由于后两次实验只是分别把第一次实验中的“蒙住眼睛”变成了“塞上耳朵”“封住嘴”，其他条件并未改变，如果再把后两次实验具体地写出来，就会显得重复、啰唆。作者这样写，可以使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表达更简洁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54615" y="91556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093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1275606"/>
            <a:ext cx="4464496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声波加湿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器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600" b="1" dirty="0" smtClean="0">
                <a:latin typeface="仿宋" pitchFamily="49" charset="-122"/>
                <a:ea typeface="仿宋" pitchFamily="49" charset="-122"/>
              </a:rPr>
              <a:t>利</a:t>
            </a:r>
            <a:r>
              <a:rPr lang="zh-CN" altLang="en-US" sz="2600" b="1" dirty="0">
                <a:latin typeface="仿宋" pitchFamily="49" charset="-122"/>
                <a:ea typeface="仿宋" pitchFamily="49" charset="-122"/>
              </a:rPr>
              <a:t>用超声波的空化作用，将水化为超微雾状粒子，通过风动装置，将水雾扩散到空气中，从而达到均匀加湿空气的目的</a:t>
            </a:r>
            <a:r>
              <a:rPr lang="zh-CN" altLang="en-US" sz="26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2600" b="1" dirty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9773" y1="42342" x2="45682" y2="41982"/>
                        <a14:foregroundMark x1="8409" y1="56577" x2="13864" y2="567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275606"/>
            <a:ext cx="2376264" cy="2997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03048" y="339502"/>
            <a:ext cx="115212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55176" y="383301"/>
            <a:ext cx="533710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超声波在生活中还有哪些用途呢？</a:t>
            </a:r>
          </a:p>
        </p:txBody>
      </p:sp>
    </p:spTree>
    <p:extLst>
      <p:ext uri="{BB962C8B-B14F-4D97-AF65-F5344CB8AC3E}">
        <p14:creationId xmlns:p14="http://schemas.microsoft.com/office/powerpoint/2010/main" val="184234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99992" y="899799"/>
            <a:ext cx="4032448" cy="2999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超声波清洗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600" b="1" dirty="0" smtClean="0">
                <a:latin typeface="仿宋" pitchFamily="49" charset="-122"/>
                <a:ea typeface="仿宋" pitchFamily="49" charset="-122"/>
              </a:rPr>
              <a:t>基</a:t>
            </a:r>
            <a:r>
              <a:rPr lang="zh-CN" altLang="en-US" sz="2600" b="1" dirty="0">
                <a:latin typeface="仿宋" pitchFamily="49" charset="-122"/>
                <a:ea typeface="仿宋" pitchFamily="49" charset="-122"/>
              </a:rPr>
              <a:t>于超声波的空化作用，对金银首饰、眼睛、义齿、茶具、奶瓶、奶嘴及水果等清洗的同时还进行了消毒杀</a:t>
            </a:r>
            <a:r>
              <a:rPr lang="zh-CN" altLang="en-US" sz="2600" b="1" dirty="0" smtClean="0">
                <a:latin typeface="仿宋" pitchFamily="49" charset="-122"/>
                <a:ea typeface="仿宋" pitchFamily="49" charset="-122"/>
              </a:rPr>
              <a:t>菌</a:t>
            </a:r>
            <a:r>
              <a:rPr lang="zh-CN" altLang="en-US" sz="2600" b="1" dirty="0">
                <a:latin typeface="仿宋" pitchFamily="49" charset="-122"/>
                <a:ea typeface="仿宋" pitchFamily="49" charset="-122"/>
              </a:rPr>
              <a:t>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771" b="97917" l="2249" r="97924">
                        <a14:foregroundMark x1="88754" y1="42969" x2="82353" y2="70833"/>
                        <a14:foregroundMark x1="63841" y1="74479" x2="76817" y2="85677"/>
                        <a14:foregroundMark x1="28547" y1="61719" x2="41522" y2="72917"/>
                        <a14:foregroundMark x1="89273" y1="61198" x2="88062" y2="69010"/>
                        <a14:foregroundMark x1="33910" y1="16667" x2="75606" y2="33594"/>
                        <a14:foregroundMark x1="21626" y1="13802" x2="15225" y2="23177"/>
                        <a14:foregroundMark x1="23529" y1="13021" x2="32353" y2="13021"/>
                        <a14:foregroundMark x1="32353" y1="13021" x2="69550" y2="28646"/>
                        <a14:foregroundMark x1="11073" y1="46354" x2="17301" y2="56771"/>
                        <a14:foregroundMark x1="64533" y1="25260" x2="84602" y2="34375"/>
                        <a14:foregroundMark x1="84256" y1="33594" x2="92561" y2="369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63638"/>
            <a:ext cx="2808312" cy="1865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985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699542"/>
            <a:ext cx="4392488" cy="3375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超声波洗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牙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600" b="1" dirty="0" smtClean="0">
                <a:latin typeface="仿宋" pitchFamily="49" charset="-122"/>
                <a:ea typeface="仿宋" pitchFamily="49" charset="-122"/>
              </a:rPr>
              <a:t>通</a:t>
            </a:r>
            <a:r>
              <a:rPr lang="zh-CN" altLang="en-US" sz="2600" b="1" dirty="0">
                <a:latin typeface="仿宋" pitchFamily="49" charset="-122"/>
                <a:ea typeface="仿宋" pitchFamily="49" charset="-122"/>
              </a:rPr>
              <a:t>过超声波的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高频振荡作用，去除牙齿上的牙结石、烟渍和茶斑等，与传统洗牙相比，具有效率高、速度快、创伤轻、出血少、省时省力的优点。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08473"/>
            <a:ext cx="2547938" cy="142875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641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1310154"/>
            <a:ext cx="8136904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300" b="1" dirty="0" smtClean="0">
                <a:latin typeface="仿宋" pitchFamily="49" charset="-122"/>
                <a:ea typeface="仿宋" pitchFamily="49" charset="-122"/>
              </a:rPr>
              <a:t>飞蛾</a:t>
            </a:r>
            <a:r>
              <a:rPr lang="zh-CN" altLang="en-US" sz="2300" b="1" dirty="0">
                <a:latin typeface="仿宋" pitchFamily="49" charset="-122"/>
                <a:ea typeface="仿宋" pitchFamily="49" charset="-122"/>
              </a:rPr>
              <a:t>在夜间活动，它在探索飞行道路时，是</a:t>
            </a:r>
            <a:r>
              <a:rPr lang="zh-CN" altLang="en-US" sz="23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靠月亮作为“灯塔”</a:t>
            </a:r>
            <a:r>
              <a:rPr lang="zh-CN" altLang="en-US" sz="2300" b="1" dirty="0">
                <a:latin typeface="仿宋" pitchFamily="49" charset="-122"/>
                <a:ea typeface="仿宋" pitchFamily="49" charset="-122"/>
              </a:rPr>
              <a:t>的</a:t>
            </a:r>
            <a:r>
              <a:rPr lang="zh-CN" altLang="en-US" sz="2300" b="1" dirty="0" smtClean="0">
                <a:latin typeface="仿宋" pitchFamily="49" charset="-122"/>
                <a:ea typeface="仿宋" pitchFamily="49" charset="-122"/>
              </a:rPr>
              <a:t>。飞</a:t>
            </a:r>
            <a:r>
              <a:rPr lang="zh-CN" altLang="en-US" sz="2300" b="1" dirty="0">
                <a:latin typeface="仿宋" pitchFamily="49" charset="-122"/>
                <a:ea typeface="仿宋" pitchFamily="49" charset="-122"/>
              </a:rPr>
              <a:t>蛾的眼睛是由很多单眼组成的复眼，它在飞行的时候，总是使月光从一个方向投射到它的眼里，当它绕过某个障碍物或是迷失方向的时候，只要转动身体，找到月光原来投射过来的角度，便能继续摸到前进的方向</a:t>
            </a:r>
            <a:r>
              <a:rPr lang="zh-CN" altLang="en-US" sz="23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3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300" b="1" dirty="0" smtClean="0">
                <a:latin typeface="仿宋" pitchFamily="49" charset="-122"/>
                <a:ea typeface="仿宋" pitchFamily="49" charset="-122"/>
              </a:rPr>
              <a:t>    萤</a:t>
            </a:r>
            <a:r>
              <a:rPr lang="zh-CN" altLang="en-US" sz="2300" b="1" dirty="0">
                <a:latin typeface="仿宋" pitchFamily="49" charset="-122"/>
                <a:ea typeface="仿宋" pitchFamily="49" charset="-122"/>
              </a:rPr>
              <a:t>火虫夜间飞行</a:t>
            </a:r>
            <a:r>
              <a:rPr lang="zh-CN" altLang="en-US" sz="23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靠身体末端的发光器</a:t>
            </a:r>
            <a:r>
              <a:rPr lang="zh-CN" altLang="en-US" sz="2300" b="1" dirty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300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300" b="1" dirty="0" smtClean="0">
                <a:latin typeface="仿宋" pitchFamily="49" charset="-122"/>
                <a:ea typeface="仿宋" pitchFamily="49" charset="-122"/>
              </a:rPr>
              <a:t>    猫</a:t>
            </a:r>
            <a:r>
              <a:rPr lang="zh-CN" altLang="en-US" sz="2300" b="1" dirty="0">
                <a:latin typeface="仿宋" pitchFamily="49" charset="-122"/>
                <a:ea typeface="仿宋" pitchFamily="49" charset="-122"/>
              </a:rPr>
              <a:t>头</a:t>
            </a:r>
            <a:r>
              <a:rPr lang="zh-CN" altLang="en-US" sz="2300" b="1" dirty="0" smtClean="0">
                <a:latin typeface="仿宋" pitchFamily="49" charset="-122"/>
                <a:ea typeface="仿宋" pitchFamily="49" charset="-122"/>
              </a:rPr>
              <a:t>鹰的感</a:t>
            </a:r>
            <a:r>
              <a:rPr lang="zh-CN" altLang="en-US" sz="2300" b="1" dirty="0">
                <a:latin typeface="仿宋" pitchFamily="49" charset="-122"/>
                <a:ea typeface="仿宋" pitchFamily="49" charset="-122"/>
              </a:rPr>
              <a:t>光细胞几乎全变成了</a:t>
            </a:r>
            <a:r>
              <a:rPr lang="zh-CN" altLang="en-US" sz="23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视杆细胞</a:t>
            </a:r>
            <a:r>
              <a:rPr lang="zh-CN" altLang="en-US" sz="2300" b="1" dirty="0" smtClean="0">
                <a:latin typeface="仿宋" pitchFamily="49" charset="-122"/>
                <a:ea typeface="仿宋" pitchFamily="49" charset="-122"/>
              </a:rPr>
              <a:t>，它</a:t>
            </a:r>
            <a:r>
              <a:rPr lang="zh-CN" altLang="en-US" sz="2300" b="1" dirty="0">
                <a:latin typeface="仿宋" pitchFamily="49" charset="-122"/>
                <a:ea typeface="仿宋" pitchFamily="49" charset="-122"/>
              </a:rPr>
              <a:t>们在夜间飞行自如，到了白天反而看不清了。另外，它们眼后的一对大耳孔也是秘密武器，配上那个特殊的面盘，更有利于收集声波</a:t>
            </a:r>
            <a:r>
              <a:rPr lang="zh-CN" altLang="en-US" sz="23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300" b="1" dirty="0" smtClean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56" y="464354"/>
            <a:ext cx="115212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69884" y="508153"/>
            <a:ext cx="7956376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飞蛾、萤火虫、猫头鹰，它们在夜间活动也是靠超声波吗？</a:t>
            </a:r>
          </a:p>
        </p:txBody>
      </p:sp>
    </p:spTree>
    <p:extLst>
      <p:ext uri="{BB962C8B-B14F-4D97-AF65-F5344CB8AC3E}">
        <p14:creationId xmlns:p14="http://schemas.microsoft.com/office/powerpoint/2010/main" val="328181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330348" y="440893"/>
            <a:ext cx="805807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    我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们学习了从不同角度提问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，大家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有没有真正掌握呢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？来看课后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第三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题。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621" y="7572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403648" y="1402682"/>
            <a:ext cx="6264696" cy="3401316"/>
            <a:chOff x="1403648" y="1402682"/>
            <a:chExt cx="6264696" cy="3401316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1402682"/>
              <a:ext cx="6264696" cy="3401316"/>
            </a:xfrm>
            <a:prstGeom prst="rect">
              <a:avLst/>
            </a:prstGeom>
            <a:noFill/>
            <a:ln w="9525">
              <a:solidFill>
                <a:srgbClr val="00B05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9144" y="4083918"/>
              <a:ext cx="1219200" cy="438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4751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"/>
          <p:cNvSpPr txBox="1"/>
          <p:nvPr/>
        </p:nvSpPr>
        <p:spPr>
          <a:xfrm>
            <a:off x="585186" y="1548537"/>
            <a:ext cx="319472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有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感情地朗读课文，读准字音，读通句子。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0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1382" y="140452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292E2DA-D76A-F64F-A0B1-FE3BB425F9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921" y="286991"/>
            <a:ext cx="2269879" cy="693151"/>
          </a:xfrm>
          <a:prstGeom prst="rect">
            <a:avLst/>
          </a:prstGeom>
        </p:spPr>
      </p:pic>
      <p:sp>
        <p:nvSpPr>
          <p:cNvPr id="15" name="文本框 14">
            <a:hlinkClick r:id="rId4" action="ppaction://hlinkfile"/>
          </p:cNvPr>
          <p:cNvSpPr txBox="1"/>
          <p:nvPr/>
        </p:nvSpPr>
        <p:spPr>
          <a:xfrm>
            <a:off x="720917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初读课文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BE959814-26B7-6146-BD57-0DF3F8959B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5461"/>
            <a:ext cx="443315" cy="551442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1853292" y="1082456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85CD3A3-5D36-8E4B-ADC1-4FBCDE4D67C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363208" y="162136"/>
            <a:ext cx="1059582" cy="105958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6095"/>
            <a:ext cx="3829820" cy="5109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27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1131590"/>
            <a:ext cx="6984776" cy="2420661"/>
          </a:xfrm>
          <a:prstGeom prst="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小组汇报形式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：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读到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_____________,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我提出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的问题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________,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这是从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角度提出的问题。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关于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这个问题，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我从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得到了解决，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我的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想法是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236296" y="1950312"/>
            <a:ext cx="86409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142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123727" y="1847570"/>
            <a:ext cx="2758503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提问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48957" y="3200658"/>
            <a:ext cx="3513662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借助问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题，理解课文</a:t>
            </a:r>
          </a:p>
        </p:txBody>
      </p:sp>
      <p:sp>
        <p:nvSpPr>
          <p:cNvPr id="20" name="左大括号 19"/>
          <p:cNvSpPr/>
          <p:nvPr/>
        </p:nvSpPr>
        <p:spPr>
          <a:xfrm>
            <a:off x="5154241" y="1400458"/>
            <a:ext cx="236372" cy="1417445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TextBox 21"/>
          <p:cNvSpPr txBox="1"/>
          <p:nvPr/>
        </p:nvSpPr>
        <p:spPr>
          <a:xfrm>
            <a:off x="5624430" y="1804875"/>
            <a:ext cx="1395842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写法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24430" y="2389406"/>
            <a:ext cx="1395842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启示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右箭头 23"/>
          <p:cNvSpPr/>
          <p:nvPr/>
        </p:nvSpPr>
        <p:spPr>
          <a:xfrm rot="5400000">
            <a:off x="3122128" y="2562298"/>
            <a:ext cx="648072" cy="484632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TextBox 24"/>
          <p:cNvSpPr txBox="1"/>
          <p:nvPr/>
        </p:nvSpPr>
        <p:spPr>
          <a:xfrm>
            <a:off x="5624430" y="1220344"/>
            <a:ext cx="1395842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F292E2DA-D76A-F64F-A0B1-FE3BB425F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21" y="286991"/>
            <a:ext cx="2269879" cy="693151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720917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方法归纳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BE959814-26B7-6146-BD57-0DF3F8959B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5461"/>
            <a:ext cx="443315" cy="5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21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1547664" y="1203598"/>
            <a:ext cx="598263" cy="30808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Tahoma" pitchFamily="34" charset="0"/>
              </a:rPr>
              <a:t>夜间飞行的秘密</a:t>
            </a:r>
          </a:p>
        </p:txBody>
      </p:sp>
      <p:sp>
        <p:nvSpPr>
          <p:cNvPr id="16" name="左大括号 15"/>
          <p:cNvSpPr/>
          <p:nvPr/>
        </p:nvSpPr>
        <p:spPr>
          <a:xfrm>
            <a:off x="2314676" y="1504534"/>
            <a:ext cx="236372" cy="2435368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627784" y="1299493"/>
            <a:ext cx="3312368" cy="43088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发现问题：蝙蝠夜间飞行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27783" y="2430393"/>
            <a:ext cx="1512169" cy="43088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研究问题</a:t>
            </a:r>
          </a:p>
        </p:txBody>
      </p:sp>
      <p:sp>
        <p:nvSpPr>
          <p:cNvPr id="20" name="左大括号 19"/>
          <p:cNvSpPr/>
          <p:nvPr/>
        </p:nvSpPr>
        <p:spPr>
          <a:xfrm>
            <a:off x="4314543" y="1937115"/>
            <a:ext cx="236372" cy="1417445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640716" y="2481576"/>
            <a:ext cx="1395842" cy="40011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不断研究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640716" y="3066107"/>
            <a:ext cx="1395842" cy="40011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得出结论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640716" y="1897045"/>
            <a:ext cx="1395842" cy="40011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反复实验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8D620C8-24F7-C94A-ABC7-FD7FC9B62F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750" y="235824"/>
            <a:ext cx="2268000" cy="69257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D3EC9424-3499-8349-9874-2175203673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0" y="229766"/>
            <a:ext cx="450000" cy="559756"/>
          </a:xfrm>
          <a:prstGeom prst="rect">
            <a:avLst/>
          </a:prstGeom>
        </p:spPr>
      </p:pic>
      <p:sp>
        <p:nvSpPr>
          <p:cNvPr id="21" name="文本框 14">
            <a:extLst>
              <a:ext uri="{FF2B5EF4-FFF2-40B4-BE49-F238E27FC236}">
                <a16:creationId xmlns="" xmlns:a16="http://schemas.microsoft.com/office/drawing/2014/main" id="{AD809E10-4CA3-BC48-A019-BDFE045C1624}"/>
              </a:ext>
            </a:extLst>
          </p:cNvPr>
          <p:cNvSpPr txBox="1"/>
          <p:nvPr/>
        </p:nvSpPr>
        <p:spPr>
          <a:xfrm>
            <a:off x="684518" y="18864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结构梳理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27784" y="3651870"/>
            <a:ext cx="3312368" cy="43088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受到启发：为飞机装雷达</a:t>
            </a:r>
          </a:p>
        </p:txBody>
      </p:sp>
      <p:sp>
        <p:nvSpPr>
          <p:cNvPr id="27" name="左大括号 26"/>
          <p:cNvSpPr/>
          <p:nvPr/>
        </p:nvSpPr>
        <p:spPr>
          <a:xfrm rot="10800000">
            <a:off x="6300192" y="1503046"/>
            <a:ext cx="236372" cy="2436856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6710041" y="1275606"/>
            <a:ext cx="598263" cy="300886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Tahoma" pitchFamily="34" charset="0"/>
              </a:rPr>
              <a:t>热爱科学</a:t>
            </a:r>
          </a:p>
        </p:txBody>
      </p:sp>
    </p:spTree>
    <p:extLst>
      <p:ext uri="{BB962C8B-B14F-4D97-AF65-F5344CB8AC3E}">
        <p14:creationId xmlns:p14="http://schemas.microsoft.com/office/powerpoint/2010/main" val="229614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3091458" y="918270"/>
            <a:ext cx="2861667" cy="561023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什么是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仿生学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955813" y="1518094"/>
            <a:ext cx="7380328" cy="2657951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自然界中生物的奇特本领，常常引起人们的浓厚兴趣。人们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研究生物某些器官的构造和功能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，从中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得到启示并进行模仿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研制成功新的仪器、机械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，于是产生了一门科学，就是仿生学。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B2966E2C-EBBC-D947-8B33-433064B05F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404" y="227232"/>
            <a:ext cx="2268000" cy="692577"/>
          </a:xfrm>
          <a:prstGeom prst="rect">
            <a:avLst/>
          </a:prstGeom>
        </p:spPr>
      </p:pic>
      <p:sp>
        <p:nvSpPr>
          <p:cNvPr id="8" name="文本框 14">
            <a:extLst>
              <a:ext uri="{FF2B5EF4-FFF2-40B4-BE49-F238E27FC236}">
                <a16:creationId xmlns="" xmlns:a16="http://schemas.microsoft.com/office/drawing/2014/main" id="{F676DB18-A8E7-EF49-935A-1773895EFDAA}"/>
              </a:ext>
            </a:extLst>
          </p:cNvPr>
          <p:cNvSpPr txBox="1"/>
          <p:nvPr/>
        </p:nvSpPr>
        <p:spPr>
          <a:xfrm>
            <a:off x="802450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拓展延伸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EDBBAFB-55B6-1B40-BF37-0820FFA69F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7232"/>
            <a:ext cx="450000" cy="55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01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9" y="1727846"/>
            <a:ext cx="6984775" cy="715804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</a:t>
            </a:r>
          </a:p>
        </p:txBody>
      </p:sp>
      <p:sp>
        <p:nvSpPr>
          <p:cNvPr id="3" name="文本框 3"/>
          <p:cNvSpPr txBox="1"/>
          <p:nvPr/>
        </p:nvSpPr>
        <p:spPr>
          <a:xfrm>
            <a:off x="1010024" y="1554117"/>
            <a:ext cx="7378400" cy="2439127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    青蛙的眼睛非常奇怪，他们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看活动的东西很敏锐，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可是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对静止的东西却“视而不见”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，人们从青蛙的眼睛得到启示，发明了“电子蛙眼”。机场的指挥人员在“电子蛙眼”的帮助下，能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更加准确地指挥飞机的降落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</a:t>
            </a:r>
          </a:p>
        </p:txBody>
      </p:sp>
      <p:pic>
        <p:nvPicPr>
          <p:cNvPr id="4" name="图片 3" descr="7BC4C196CBBDF7AD15481_mediu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79" y="493961"/>
            <a:ext cx="1391285" cy="137985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6" name="文本框 3"/>
          <p:cNvSpPr txBox="1"/>
          <p:nvPr/>
        </p:nvSpPr>
        <p:spPr>
          <a:xfrm>
            <a:off x="2987824" y="713916"/>
            <a:ext cx="3528392" cy="561690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青蛙和电子蛙眼</a:t>
            </a:r>
          </a:p>
        </p:txBody>
      </p:sp>
    </p:spTree>
    <p:extLst>
      <p:ext uri="{BB962C8B-B14F-4D97-AF65-F5344CB8AC3E}">
        <p14:creationId xmlns:p14="http://schemas.microsoft.com/office/powerpoint/2010/main" val="390631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50" y="1851671"/>
            <a:ext cx="6984775" cy="715804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33270" y="2046605"/>
            <a:ext cx="5225415" cy="1053465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" name="图片 3" descr="20051110271093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616" y="2369423"/>
            <a:ext cx="1205865" cy="2226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71602" y="1218773"/>
            <a:ext cx="7539176" cy="3088005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长颈鹿大脑和心脏的距离约3米，完全是靠血压把血液送到大脑的。为什么长颈鹿在饮水时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不会因大量血液涌上大脑使得脑充血或血管破裂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呢？原来是长颈鹿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身上的一层厚皮箍住了血管，限制了血压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。科学家依照这一原理设计出“抗荷服”，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解决了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超高速歼击机驾驶员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在突然加速爬升时因脑部缺血而引起的痛苦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。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AFAFA">
                  <a:alpha val="100000"/>
                </a:srgbClr>
              </a:clrFrom>
              <a:clrTo>
                <a:srgbClr val="FAFAFA">
                  <a:alpha val="100000"/>
                  <a:alpha val="0"/>
                </a:srgbClr>
              </a:clrTo>
            </a:clrChange>
          </a:blip>
          <a:srcRect l="35505" r="28024"/>
          <a:stretch>
            <a:fillRect/>
          </a:stretch>
        </p:blipFill>
        <p:spPr>
          <a:xfrm>
            <a:off x="8223568" y="3339068"/>
            <a:ext cx="767715" cy="1257300"/>
          </a:xfrm>
          <a:prstGeom prst="rect">
            <a:avLst/>
          </a:prstGeom>
        </p:spPr>
      </p:pic>
      <p:sp>
        <p:nvSpPr>
          <p:cNvPr id="8" name="文本框 3"/>
          <p:cNvSpPr txBox="1"/>
          <p:nvPr/>
        </p:nvSpPr>
        <p:spPr>
          <a:xfrm>
            <a:off x="2915816" y="483518"/>
            <a:ext cx="3528392" cy="561690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长颈鹿和“抗荷服”</a:t>
            </a:r>
          </a:p>
        </p:txBody>
      </p:sp>
    </p:spTree>
    <p:extLst>
      <p:ext uri="{BB962C8B-B14F-4D97-AF65-F5344CB8AC3E}">
        <p14:creationId xmlns:p14="http://schemas.microsoft.com/office/powerpoint/2010/main" val="407098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033270" y="2046605"/>
            <a:ext cx="5225415" cy="1053465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017696" y="1386856"/>
            <a:ext cx="7154703" cy="2913103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高山上的云杉长年累月都经受着狂风的袭击，树干的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底部变得又粗又大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整个树干成了圆锥形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。这种形状使云杉牢牢地挺立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在山顶之上。人们模仿云杉建立的广播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电视塔，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即使遭到强台风的袭击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会有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倒塌的危险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  <p:pic>
        <p:nvPicPr>
          <p:cNvPr id="4" name="图片 3" descr="1208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467544" y="627534"/>
            <a:ext cx="1318260" cy="115570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32057" r="27627" b="10963"/>
          <a:stretch>
            <a:fillRect/>
          </a:stretch>
        </p:blipFill>
        <p:spPr>
          <a:xfrm>
            <a:off x="7380312" y="2496187"/>
            <a:ext cx="1337310" cy="2103755"/>
          </a:xfrm>
          <a:prstGeom prst="ellipse">
            <a:avLst/>
          </a:prstGeom>
        </p:spPr>
      </p:pic>
      <p:sp>
        <p:nvSpPr>
          <p:cNvPr id="7" name="文本框 3"/>
          <p:cNvSpPr txBox="1"/>
          <p:nvPr/>
        </p:nvSpPr>
        <p:spPr>
          <a:xfrm>
            <a:off x="2843808" y="483518"/>
            <a:ext cx="3528392" cy="561690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云杉和电视塔</a:t>
            </a:r>
          </a:p>
        </p:txBody>
      </p:sp>
    </p:spTree>
    <p:extLst>
      <p:ext uri="{BB962C8B-B14F-4D97-AF65-F5344CB8AC3E}">
        <p14:creationId xmlns:p14="http://schemas.microsoft.com/office/powerpoint/2010/main" val="12783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992908" y="1421265"/>
            <a:ext cx="7129611" cy="2750344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      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敏锐    敏捷</a:t>
            </a:r>
            <a:endParaRPr lang="en-US" altLang="zh-CN" sz="11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  <a:p>
            <a:pPr>
              <a:lnSpc>
                <a:spcPct val="110000"/>
              </a:lnSpc>
            </a:pPr>
            <a:endParaRPr lang="en-US" altLang="zh-CN" sz="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兔子（     ）地一跳，躲开了老鹰的攻击。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蝙蝠能在夜间安全飞行，是因为它的眼睛特别（     ）吗？</a:t>
            </a:r>
          </a:p>
        </p:txBody>
      </p:sp>
      <p:sp>
        <p:nvSpPr>
          <p:cNvPr id="3" name="文本框 3"/>
          <p:cNvSpPr txBox="1"/>
          <p:nvPr/>
        </p:nvSpPr>
        <p:spPr>
          <a:xfrm>
            <a:off x="673751" y="927637"/>
            <a:ext cx="3033520" cy="565538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一、选词填空。</a:t>
            </a:r>
            <a:endParaRPr lang="zh-CN" altLang="en-US" sz="32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  <a:cs typeface="+mn-ea"/>
              <a:sym typeface="+mn-ea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3225156" y="2053642"/>
            <a:ext cx="852488" cy="499586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敏捷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865115" y="3565642"/>
            <a:ext cx="852488" cy="499586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敏锐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7D61E90-4F2F-3E44-AD2D-623028386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170662"/>
            <a:ext cx="2268000" cy="692577"/>
          </a:xfrm>
          <a:prstGeom prst="rect">
            <a:avLst/>
          </a:prstGeom>
        </p:spPr>
      </p:pic>
      <p:sp>
        <p:nvSpPr>
          <p:cNvPr id="10" name="文本框 14">
            <a:extLst>
              <a:ext uri="{FF2B5EF4-FFF2-40B4-BE49-F238E27FC236}">
                <a16:creationId xmlns="" xmlns:a16="http://schemas.microsoft.com/office/drawing/2014/main" id="{13209B86-8BB7-D84D-9240-3B90A93EE5CC}"/>
              </a:ext>
            </a:extLst>
          </p:cNvPr>
          <p:cNvSpPr txBox="1"/>
          <p:nvPr/>
        </p:nvSpPr>
        <p:spPr>
          <a:xfrm>
            <a:off x="738869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课堂演练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6D4244E0-0621-0F40-9DA8-04528D5D15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0662"/>
            <a:ext cx="450000" cy="559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8332" y="1233836"/>
            <a:ext cx="8280920" cy="1622108"/>
          </a:xfrm>
          <a:prstGeom prst="rect">
            <a:avLst/>
          </a:prstGeom>
          <a:noFill/>
        </p:spPr>
        <p:txBody>
          <a:bodyPr wrap="square" lIns="68579" tIns="34289" rIns="68579" bIns="34289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雷达的天线就像是蝙蝠的（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）。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雷达发出的无线电波就像蝙蝠（              ）。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雷达的荧光屏就像是蝙蝠的（     ）。</a:t>
            </a:r>
          </a:p>
        </p:txBody>
      </p:sp>
      <p:sp>
        <p:nvSpPr>
          <p:cNvPr id="3" name="文本框 16389"/>
          <p:cNvSpPr txBox="1"/>
          <p:nvPr/>
        </p:nvSpPr>
        <p:spPr>
          <a:xfrm>
            <a:off x="5047575" y="1247187"/>
            <a:ext cx="494824" cy="499586"/>
          </a:xfrm>
          <a:prstGeom prst="rect">
            <a:avLst/>
          </a:prstGeom>
          <a:noFill/>
          <a:ln w="9525">
            <a:noFill/>
          </a:ln>
        </p:spPr>
        <p:txBody>
          <a:bodyPr wrap="none" lIns="68579" tIns="34289" rIns="68579" bIns="34289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嘴</a:t>
            </a:r>
          </a:p>
        </p:txBody>
      </p:sp>
      <p:sp>
        <p:nvSpPr>
          <p:cNvPr id="4" name="文本框 16390"/>
          <p:cNvSpPr txBox="1"/>
          <p:nvPr/>
        </p:nvSpPr>
        <p:spPr>
          <a:xfrm>
            <a:off x="5683403" y="1769157"/>
            <a:ext cx="2640806" cy="499586"/>
          </a:xfrm>
          <a:prstGeom prst="rect">
            <a:avLst/>
          </a:prstGeom>
          <a:noFill/>
          <a:ln w="9525">
            <a:noFill/>
          </a:ln>
        </p:spPr>
        <p:txBody>
          <a:bodyPr wrap="none" lIns="68579" tIns="34289" rIns="68579" bIns="34289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嘴里发出超声波</a:t>
            </a:r>
          </a:p>
        </p:txBody>
      </p:sp>
      <p:sp>
        <p:nvSpPr>
          <p:cNvPr id="5" name="文本框 16391"/>
          <p:cNvSpPr txBox="1"/>
          <p:nvPr/>
        </p:nvSpPr>
        <p:spPr>
          <a:xfrm>
            <a:off x="5418448" y="2291127"/>
            <a:ext cx="852488" cy="499586"/>
          </a:xfrm>
          <a:prstGeom prst="rect">
            <a:avLst/>
          </a:prstGeom>
          <a:noFill/>
          <a:ln w="9525">
            <a:noFill/>
          </a:ln>
        </p:spPr>
        <p:txBody>
          <a:bodyPr wrap="none" lIns="68579" tIns="34289" rIns="68579" bIns="34289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耳朵</a:t>
            </a:r>
          </a:p>
        </p:txBody>
      </p:sp>
      <p:pic>
        <p:nvPicPr>
          <p:cNvPr id="6" name="图片 5" descr="11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039" y="2937338"/>
            <a:ext cx="1307306" cy="1252538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5976" y="2937338"/>
            <a:ext cx="1414939" cy="12711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3"/>
          <p:cNvSpPr txBox="1"/>
          <p:nvPr/>
        </p:nvSpPr>
        <p:spPr>
          <a:xfrm>
            <a:off x="795298" y="537846"/>
            <a:ext cx="5101394" cy="565538"/>
          </a:xfrm>
          <a:prstGeom prst="rect">
            <a:avLst/>
          </a:prstGeom>
          <a:noFill/>
        </p:spPr>
        <p:txBody>
          <a:bodyPr wrap="none" lIns="68579" tIns="34289" rIns="68579" bIns="34289" rtlCol="0" anchor="t">
            <a:spAutoFit/>
          </a:bodyPr>
          <a:lstStyle/>
          <a:p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二、根据课文内容填一填。</a:t>
            </a:r>
            <a:endParaRPr lang="zh-CN" altLang="en-US" sz="32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  <a:cs typeface="+mn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878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1491630"/>
            <a:ext cx="805504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查阅相关资料，了解更多有关超声波的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知识。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   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搜集更多关于仿生学的资料，整理成册，分享给更多的人。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B81D6D7-6938-C145-8BEC-2879AE65FD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6" name="文本框 14">
            <a:extLst>
              <a:ext uri="{FF2B5EF4-FFF2-40B4-BE49-F238E27FC236}">
                <a16:creationId xmlns:a16="http://schemas.microsoft.com/office/drawing/2014/main" xmlns="" id="{F96644E9-3682-8A4F-B0FB-F395F0876BFB}"/>
              </a:ext>
            </a:extLst>
          </p:cNvPr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课后作业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34CF290-E840-C049-82FD-34FC4FF65E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94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1"/>
          <p:cNvSpPr txBox="1"/>
          <p:nvPr/>
        </p:nvSpPr>
        <p:spPr>
          <a:xfrm>
            <a:off x="2605371" y="1881707"/>
            <a:ext cx="1286051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46063" y="1881707"/>
            <a:ext cx="1421571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 蝠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427984" y="1881707"/>
            <a:ext cx="1329311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</a:t>
            </a:r>
            <a:endParaRPr lang="zh-CN" altLang="en-US" sz="4000" b="1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312863" y="3379771"/>
            <a:ext cx="1925794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障碍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物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449122" y="3379771"/>
            <a:ext cx="1500393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证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9552" y="1399500"/>
            <a:ext cx="1601162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</a:t>
            </a:r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iān </a:t>
            </a:r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fú</a:t>
            </a:r>
            <a:endParaRPr lang="en-US" altLang="zh-CN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35749" y="1399500"/>
            <a:ext cx="122413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jí</a:t>
            </a:r>
          </a:p>
        </p:txBody>
      </p:sp>
      <p:sp>
        <p:nvSpPr>
          <p:cNvPr id="14" name="矩形 13"/>
          <p:cNvSpPr/>
          <p:nvPr/>
        </p:nvSpPr>
        <p:spPr>
          <a:xfrm>
            <a:off x="4884573" y="1399500"/>
            <a:ext cx="79360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ruì</a:t>
            </a:r>
          </a:p>
        </p:txBody>
      </p:sp>
      <p:sp>
        <p:nvSpPr>
          <p:cNvPr id="15" name="矩形 14"/>
          <p:cNvSpPr/>
          <p:nvPr/>
        </p:nvSpPr>
        <p:spPr>
          <a:xfrm>
            <a:off x="2216164" y="2897564"/>
            <a:ext cx="140415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zhèng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36799" y="2897564"/>
            <a:ext cx="201055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</a:t>
            </a:r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à</a:t>
            </a:r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ng  </a:t>
            </a:r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à</a:t>
            </a:r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i</a:t>
            </a:r>
          </a:p>
        </p:txBody>
      </p:sp>
      <p:sp>
        <p:nvSpPr>
          <p:cNvPr id="17" name="TextBox 11"/>
          <p:cNvSpPr txBox="1"/>
          <p:nvPr/>
        </p:nvSpPr>
        <p:spPr>
          <a:xfrm>
            <a:off x="6635541" y="3379771"/>
            <a:ext cx="1925794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荧</a:t>
            </a: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屏</a:t>
            </a:r>
            <a:endParaRPr kumimoji="1"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19517" y="2897564"/>
            <a:ext cx="210665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</a:t>
            </a:r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íng    píng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6469643" y="1881707"/>
            <a:ext cx="182909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铃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铛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550117" y="1399500"/>
            <a:ext cx="191031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jì     dāng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39552" y="3379771"/>
            <a:ext cx="1329311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苍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蝇</a:t>
            </a:r>
          </a:p>
        </p:txBody>
      </p:sp>
      <p:sp>
        <p:nvSpPr>
          <p:cNvPr id="24" name="矩形 23"/>
          <p:cNvSpPr/>
          <p:nvPr/>
        </p:nvSpPr>
        <p:spPr>
          <a:xfrm>
            <a:off x="928487" y="2897564"/>
            <a:ext cx="115212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yíng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7C5E194C-9341-0F4E-ADDE-4400D3F03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83739"/>
            <a:ext cx="431626" cy="558077"/>
          </a:xfrm>
          <a:prstGeom prst="rect">
            <a:avLst/>
          </a:prstGeom>
        </p:spPr>
      </p:pic>
      <p:sp>
        <p:nvSpPr>
          <p:cNvPr id="26" name="文本框 15">
            <a:extLst>
              <a:ext uri="{FF2B5EF4-FFF2-40B4-BE49-F238E27FC236}">
                <a16:creationId xmlns="" xmlns:a16="http://schemas.microsoft.com/office/drawing/2014/main" id="{59E5E49B-C5CE-9047-A49B-3D00DDB31B47}"/>
              </a:ext>
            </a:extLst>
          </p:cNvPr>
          <p:cNvSpPr txBox="1"/>
          <p:nvPr/>
        </p:nvSpPr>
        <p:spPr>
          <a:xfrm>
            <a:off x="801836" y="195486"/>
            <a:ext cx="1738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itchFamily="2" charset="-122"/>
                <a:ea typeface="宋体" pitchFamily="2" charset="-122"/>
              </a:rPr>
              <a:t>学认字</a:t>
            </a:r>
          </a:p>
        </p:txBody>
      </p:sp>
    </p:spTree>
    <p:extLst>
      <p:ext uri="{BB962C8B-B14F-4D97-AF65-F5344CB8AC3E}">
        <p14:creationId xmlns:p14="http://schemas.microsoft.com/office/powerpoint/2010/main" val="63160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8" grpId="0"/>
      <p:bldP spid="22" grpId="0"/>
      <p:bldP spid="2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1126" y="1419622"/>
            <a:ext cx="7834197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defTabSz="685800"/>
            <a:r>
              <a:rPr kumimoji="1"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七彩课堂  伴你成长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 defTabSz="685800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488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1080550" y="935476"/>
            <a:ext cx="7201714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”在不同的语言环境里，有不同的读音。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20072" y="3225651"/>
            <a:ext cx="216024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系系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统、联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044" y="2051313"/>
            <a:ext cx="2779110" cy="1083099"/>
            <a:chOff x="4543370" y="2609339"/>
            <a:chExt cx="4493990" cy="1458000"/>
          </a:xfrm>
        </p:grpSpPr>
        <p:sp>
          <p:nvSpPr>
            <p:cNvPr id="5" name="云形标注 4"/>
            <p:cNvSpPr/>
            <p:nvPr/>
          </p:nvSpPr>
          <p:spPr>
            <a:xfrm>
              <a:off x="4543370" y="2609339"/>
              <a:ext cx="4493990" cy="1458000"/>
            </a:xfrm>
            <a:prstGeom prst="cloudCallout">
              <a:avLst>
                <a:gd name="adj1" fmla="val -55180"/>
                <a:gd name="adj2" fmla="val -34911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041339" y="2987396"/>
              <a:ext cx="3923274" cy="619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有联属关系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606965" y="3153643"/>
            <a:ext cx="28803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铃铛、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鞋带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领带、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088588" y="1770452"/>
            <a:ext cx="629946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xì</a:t>
            </a:r>
            <a:endParaRPr lang="en-US" altLang="zh-CN" b="1" dirty="0" smtClean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967005" y="1652610"/>
            <a:ext cx="1115875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jì</a:t>
            </a:r>
            <a:endParaRPr lang="en-US" altLang="zh-CN" b="1" dirty="0" smtClean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606965" y="2214302"/>
            <a:ext cx="2620095" cy="788181"/>
            <a:chOff x="3981731" y="3136308"/>
            <a:chExt cx="3600400" cy="1584176"/>
          </a:xfrm>
        </p:grpSpPr>
        <p:sp>
          <p:nvSpPr>
            <p:cNvPr id="11" name="云形标注 10"/>
            <p:cNvSpPr/>
            <p:nvPr/>
          </p:nvSpPr>
          <p:spPr>
            <a:xfrm>
              <a:off x="3981731" y="3136308"/>
              <a:ext cx="3600400" cy="1584176"/>
            </a:xfrm>
            <a:prstGeom prst="cloudCallout">
              <a:avLst>
                <a:gd name="adj1" fmla="val -12466"/>
                <a:gd name="adj2" fmla="val -72227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30082" y="3454325"/>
              <a:ext cx="2319607" cy="925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 结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，扣</a:t>
              </a:r>
            </a:p>
          </p:txBody>
        </p:sp>
      </p:grpSp>
      <p:pic>
        <p:nvPicPr>
          <p:cNvPr id="1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1560" y="66225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文本框 15">
            <a:extLst>
              <a:ext uri="{FF2B5EF4-FFF2-40B4-BE49-F238E27FC236}">
                <a16:creationId xmlns:a16="http://schemas.microsoft.com/office/drawing/2014/main" xmlns="" id="{E5606F34-2A0B-8241-BE17-F3D899C2A2CF}"/>
              </a:ext>
            </a:extLst>
          </p:cNvPr>
          <p:cNvSpPr txBox="1"/>
          <p:nvPr/>
        </p:nvSpPr>
        <p:spPr>
          <a:xfrm>
            <a:off x="3707904" y="53211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多音字</a:t>
            </a:r>
            <a:endParaRPr kumimoji="1" lang="zh-CN" altLang="en-US" sz="36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480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4"/>
          <p:cNvSpPr txBox="1"/>
          <p:nvPr/>
        </p:nvSpPr>
        <p:spPr>
          <a:xfrm>
            <a:off x="5331663" y="3195829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达</a:t>
            </a:r>
            <a:endParaRPr lang="en-US" altLang="zh-CN" sz="6600" b="1" dirty="0" err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251520" y="1208043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蚊</a:t>
            </a:r>
            <a:endParaRPr lang="zh-CN" altLang="en-US" sz="6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1539241" y="1208043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即</a:t>
            </a:r>
          </a:p>
        </p:txBody>
      </p:sp>
      <p:sp>
        <p:nvSpPr>
          <p:cNvPr id="8" name="文本框 64"/>
          <p:cNvSpPr txBox="1"/>
          <p:nvPr/>
        </p:nvSpPr>
        <p:spPr>
          <a:xfrm>
            <a:off x="2771800" y="1208043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科</a:t>
            </a:r>
          </a:p>
        </p:txBody>
      </p:sp>
      <p:sp>
        <p:nvSpPr>
          <p:cNvPr id="9" name="文本框 64"/>
          <p:cNvSpPr txBox="1"/>
          <p:nvPr/>
        </p:nvSpPr>
        <p:spPr>
          <a:xfrm>
            <a:off x="3995936" y="1208043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横</a:t>
            </a:r>
          </a:p>
        </p:txBody>
      </p:sp>
      <p:sp>
        <p:nvSpPr>
          <p:cNvPr id="10" name="文本框 64"/>
          <p:cNvSpPr txBox="1"/>
          <p:nvPr/>
        </p:nvSpPr>
        <p:spPr>
          <a:xfrm>
            <a:off x="5220072" y="1208043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竖</a:t>
            </a:r>
          </a:p>
        </p:txBody>
      </p:sp>
      <p:sp>
        <p:nvSpPr>
          <p:cNvPr id="11" name="文本框 64"/>
          <p:cNvSpPr txBox="1"/>
          <p:nvPr/>
        </p:nvSpPr>
        <p:spPr>
          <a:xfrm>
            <a:off x="7657694" y="1199773"/>
            <a:ext cx="908744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系</a:t>
            </a:r>
          </a:p>
        </p:txBody>
      </p:sp>
      <p:sp>
        <p:nvSpPr>
          <p:cNvPr id="12" name="文本框 64"/>
          <p:cNvSpPr txBox="1"/>
          <p:nvPr/>
        </p:nvSpPr>
        <p:spPr>
          <a:xfrm>
            <a:off x="287839" y="3167965"/>
            <a:ext cx="56681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蝇</a:t>
            </a:r>
            <a:endParaRPr lang="zh-CN" altLang="en-US" sz="6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3" name="组合 7"/>
          <p:cNvGrpSpPr/>
          <p:nvPr/>
        </p:nvGrpSpPr>
        <p:grpSpPr>
          <a:xfrm>
            <a:off x="5220072" y="1208043"/>
            <a:ext cx="1029163" cy="1085656"/>
            <a:chOff x="2437" y="2032"/>
            <a:chExt cx="1244" cy="1264"/>
          </a:xfrm>
        </p:grpSpPr>
        <p:sp>
          <p:nvSpPr>
            <p:cNvPr id="1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1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7" name="组合 7"/>
          <p:cNvGrpSpPr/>
          <p:nvPr/>
        </p:nvGrpSpPr>
        <p:grpSpPr>
          <a:xfrm>
            <a:off x="7685634" y="1199773"/>
            <a:ext cx="1029163" cy="1085656"/>
            <a:chOff x="2437" y="2032"/>
            <a:chExt cx="1244" cy="1264"/>
          </a:xfrm>
        </p:grpSpPr>
        <p:sp>
          <p:nvSpPr>
            <p:cNvPr id="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1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" name="组合 7"/>
          <p:cNvGrpSpPr/>
          <p:nvPr/>
        </p:nvGrpSpPr>
        <p:grpSpPr>
          <a:xfrm>
            <a:off x="272346" y="3143726"/>
            <a:ext cx="1029163" cy="1085656"/>
            <a:chOff x="2437" y="2032"/>
            <a:chExt cx="1244" cy="1264"/>
          </a:xfrm>
        </p:grpSpPr>
        <p:sp>
          <p:nvSpPr>
            <p:cNvPr id="2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2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5" name="组合 7"/>
          <p:cNvGrpSpPr/>
          <p:nvPr/>
        </p:nvGrpSpPr>
        <p:grpSpPr>
          <a:xfrm>
            <a:off x="4032002" y="3176111"/>
            <a:ext cx="1029163" cy="1085656"/>
            <a:chOff x="2437" y="2032"/>
            <a:chExt cx="1244" cy="1264"/>
          </a:xfrm>
        </p:grpSpPr>
        <p:sp>
          <p:nvSpPr>
            <p:cNvPr id="2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2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9" name="组合 28"/>
          <p:cNvGrpSpPr/>
          <p:nvPr/>
        </p:nvGrpSpPr>
        <p:grpSpPr>
          <a:xfrm>
            <a:off x="3995936" y="1208043"/>
            <a:ext cx="1029163" cy="1085656"/>
            <a:chOff x="2437" y="2032"/>
            <a:chExt cx="1244" cy="1264"/>
          </a:xfrm>
        </p:grpSpPr>
        <p:sp>
          <p:nvSpPr>
            <p:cNvPr id="3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3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3" name="组合 7"/>
          <p:cNvGrpSpPr/>
          <p:nvPr/>
        </p:nvGrpSpPr>
        <p:grpSpPr>
          <a:xfrm>
            <a:off x="2769520" y="1200816"/>
            <a:ext cx="1029163" cy="1085656"/>
            <a:chOff x="2437" y="2032"/>
            <a:chExt cx="1244" cy="1264"/>
          </a:xfrm>
        </p:grpSpPr>
        <p:sp>
          <p:nvSpPr>
            <p:cNvPr id="3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3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7" name="组合 7"/>
          <p:cNvGrpSpPr/>
          <p:nvPr/>
        </p:nvGrpSpPr>
        <p:grpSpPr>
          <a:xfrm>
            <a:off x="1548046" y="1213302"/>
            <a:ext cx="1029163" cy="1085656"/>
            <a:chOff x="2437" y="2032"/>
            <a:chExt cx="1244" cy="1264"/>
          </a:xfrm>
        </p:grpSpPr>
        <p:sp>
          <p:nvSpPr>
            <p:cNvPr id="3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3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1" name="组合 7"/>
          <p:cNvGrpSpPr/>
          <p:nvPr/>
        </p:nvGrpSpPr>
        <p:grpSpPr>
          <a:xfrm>
            <a:off x="251520" y="1202507"/>
            <a:ext cx="1029163" cy="1085656"/>
            <a:chOff x="2437" y="2032"/>
            <a:chExt cx="1244" cy="1264"/>
          </a:xfrm>
        </p:grpSpPr>
        <p:sp>
          <p:nvSpPr>
            <p:cNvPr id="4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4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5" name="组合 7"/>
          <p:cNvGrpSpPr/>
          <p:nvPr/>
        </p:nvGrpSpPr>
        <p:grpSpPr>
          <a:xfrm>
            <a:off x="5340836" y="3188602"/>
            <a:ext cx="1029990" cy="1086515"/>
            <a:chOff x="2437" y="2032"/>
            <a:chExt cx="1245" cy="1265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97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9" name="组合 7"/>
          <p:cNvGrpSpPr/>
          <p:nvPr/>
        </p:nvGrpSpPr>
        <p:grpSpPr>
          <a:xfrm>
            <a:off x="6539837" y="3167791"/>
            <a:ext cx="1029163" cy="1085656"/>
            <a:chOff x="2437" y="2032"/>
            <a:chExt cx="1244" cy="1264"/>
          </a:xfrm>
        </p:grpSpPr>
        <p:sp>
          <p:nvSpPr>
            <p:cNvPr id="5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3" name="矩形 52"/>
          <p:cNvSpPr/>
          <p:nvPr/>
        </p:nvSpPr>
        <p:spPr>
          <a:xfrm>
            <a:off x="5580112" y="2763508"/>
            <a:ext cx="60706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dá</a:t>
            </a:r>
            <a:endParaRPr lang="en-US" altLang="zh-CN" sz="2400" b="1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835696" y="775995"/>
            <a:ext cx="58369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jí</a:t>
            </a:r>
          </a:p>
        </p:txBody>
      </p:sp>
      <p:sp>
        <p:nvSpPr>
          <p:cNvPr id="55" name="矩形 54"/>
          <p:cNvSpPr/>
          <p:nvPr/>
        </p:nvSpPr>
        <p:spPr>
          <a:xfrm>
            <a:off x="4246756" y="2741523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jiū</a:t>
            </a:r>
          </a:p>
        </p:txBody>
      </p:sp>
      <p:sp>
        <p:nvSpPr>
          <p:cNvPr id="56" name="矩形 55"/>
          <p:cNvSpPr/>
          <p:nvPr/>
        </p:nvSpPr>
        <p:spPr>
          <a:xfrm>
            <a:off x="2972589" y="2693392"/>
            <a:ext cx="105918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yán</a:t>
            </a:r>
          </a:p>
        </p:txBody>
      </p:sp>
      <p:sp>
        <p:nvSpPr>
          <p:cNvPr id="57" name="矩形 56"/>
          <p:cNvSpPr/>
          <p:nvPr/>
        </p:nvSpPr>
        <p:spPr>
          <a:xfrm>
            <a:off x="7982761" y="78166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jì</a:t>
            </a:r>
          </a:p>
        </p:txBody>
      </p:sp>
      <p:sp>
        <p:nvSpPr>
          <p:cNvPr id="58" name="矩形 57"/>
          <p:cNvSpPr/>
          <p:nvPr/>
        </p:nvSpPr>
        <p:spPr>
          <a:xfrm>
            <a:off x="1619672" y="272310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zhèng</a:t>
            </a:r>
          </a:p>
        </p:txBody>
      </p:sp>
      <p:sp>
        <p:nvSpPr>
          <p:cNvPr id="59" name="矩形 58"/>
          <p:cNvSpPr/>
          <p:nvPr/>
        </p:nvSpPr>
        <p:spPr>
          <a:xfrm>
            <a:off x="395536" y="2730093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yíng</a:t>
            </a:r>
            <a:endParaRPr lang="en-US" altLang="zh-CN" sz="24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95536" y="775995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wén</a:t>
            </a:r>
            <a:endParaRPr lang="en-US" altLang="zh-CN" sz="24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436096" y="788060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shù</a:t>
            </a:r>
          </a:p>
        </p:txBody>
      </p:sp>
      <p:sp>
        <p:nvSpPr>
          <p:cNvPr id="62" name="矩形 61"/>
          <p:cNvSpPr/>
          <p:nvPr/>
        </p:nvSpPr>
        <p:spPr>
          <a:xfrm>
            <a:off x="4139952" y="775995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héng</a:t>
            </a:r>
          </a:p>
        </p:txBody>
      </p:sp>
      <p:sp>
        <p:nvSpPr>
          <p:cNvPr id="63" name="矩形 62"/>
          <p:cNvSpPr/>
          <p:nvPr/>
        </p:nvSpPr>
        <p:spPr>
          <a:xfrm>
            <a:off x="3013859" y="782345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kē</a:t>
            </a:r>
          </a:p>
        </p:txBody>
      </p:sp>
      <p:grpSp>
        <p:nvGrpSpPr>
          <p:cNvPr id="64" name="组合 7"/>
          <p:cNvGrpSpPr/>
          <p:nvPr/>
        </p:nvGrpSpPr>
        <p:grpSpPr>
          <a:xfrm>
            <a:off x="1584112" y="3143672"/>
            <a:ext cx="1029163" cy="1085656"/>
            <a:chOff x="2437" y="2032"/>
            <a:chExt cx="1244" cy="1264"/>
          </a:xfrm>
        </p:grpSpPr>
        <p:sp>
          <p:nvSpPr>
            <p:cNvPr id="6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6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8" name="组合 7"/>
          <p:cNvGrpSpPr/>
          <p:nvPr/>
        </p:nvGrpSpPr>
        <p:grpSpPr>
          <a:xfrm>
            <a:off x="2808392" y="3158912"/>
            <a:ext cx="1029163" cy="1085656"/>
            <a:chOff x="2437" y="2032"/>
            <a:chExt cx="1244" cy="1264"/>
          </a:xfrm>
        </p:grpSpPr>
        <p:sp>
          <p:nvSpPr>
            <p:cNvPr id="6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7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2" name="文本框 24"/>
          <p:cNvSpPr txBox="1"/>
          <p:nvPr/>
        </p:nvSpPr>
        <p:spPr>
          <a:xfrm>
            <a:off x="1547664" y="3075806"/>
            <a:ext cx="102235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证</a:t>
            </a:r>
            <a:endParaRPr lang="zh-CN" altLang="en-US" dirty="0"/>
          </a:p>
        </p:txBody>
      </p:sp>
      <p:sp>
        <p:nvSpPr>
          <p:cNvPr id="73" name="文本框 25"/>
          <p:cNvSpPr txBox="1"/>
          <p:nvPr/>
        </p:nvSpPr>
        <p:spPr>
          <a:xfrm>
            <a:off x="2805584" y="3147814"/>
            <a:ext cx="102235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研</a:t>
            </a:r>
            <a:endParaRPr lang="zh-CN" altLang="en-US" dirty="0"/>
          </a:p>
        </p:txBody>
      </p:sp>
      <p:sp>
        <p:nvSpPr>
          <p:cNvPr id="74" name="文本框 26"/>
          <p:cNvSpPr txBox="1"/>
          <p:nvPr/>
        </p:nvSpPr>
        <p:spPr>
          <a:xfrm>
            <a:off x="3987319" y="3174087"/>
            <a:ext cx="102235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究</a:t>
            </a:r>
            <a:endParaRPr lang="zh-CN" altLang="en-US"/>
          </a:p>
        </p:txBody>
      </p:sp>
      <p:sp>
        <p:nvSpPr>
          <p:cNvPr id="75" name="文本框 27"/>
          <p:cNvSpPr txBox="1"/>
          <p:nvPr/>
        </p:nvSpPr>
        <p:spPr>
          <a:xfrm>
            <a:off x="6559421" y="3148687"/>
            <a:ext cx="102235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驾</a:t>
            </a:r>
            <a:endParaRPr lang="zh-CN" altLang="en-US" dirty="0"/>
          </a:p>
        </p:txBody>
      </p:sp>
      <p:sp>
        <p:nvSpPr>
          <p:cNvPr id="76" name="文本框 29"/>
          <p:cNvSpPr txBox="1"/>
          <p:nvPr/>
        </p:nvSpPr>
        <p:spPr>
          <a:xfrm>
            <a:off x="6740614" y="2701012"/>
            <a:ext cx="5676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jià</a:t>
            </a:r>
          </a:p>
        </p:txBody>
      </p:sp>
      <p:sp>
        <p:nvSpPr>
          <p:cNvPr id="77" name="文本框 64"/>
          <p:cNvSpPr txBox="1"/>
          <p:nvPr/>
        </p:nvSpPr>
        <p:spPr>
          <a:xfrm>
            <a:off x="6474832" y="1191533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绳</a:t>
            </a:r>
          </a:p>
        </p:txBody>
      </p:sp>
      <p:grpSp>
        <p:nvGrpSpPr>
          <p:cNvPr id="78" name="组合 7"/>
          <p:cNvGrpSpPr/>
          <p:nvPr/>
        </p:nvGrpSpPr>
        <p:grpSpPr>
          <a:xfrm>
            <a:off x="6474832" y="1191533"/>
            <a:ext cx="1029163" cy="1085656"/>
            <a:chOff x="2437" y="2032"/>
            <a:chExt cx="1244" cy="1264"/>
          </a:xfrm>
        </p:grpSpPr>
        <p:sp>
          <p:nvSpPr>
            <p:cNvPr id="7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8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2" name="矩形 81"/>
          <p:cNvSpPr/>
          <p:nvPr/>
        </p:nvSpPr>
        <p:spPr>
          <a:xfrm>
            <a:off x="6514708" y="771550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shéng</a:t>
            </a:r>
            <a:endParaRPr lang="en-US" altLang="zh-CN" sz="24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83" name="组合 7"/>
          <p:cNvGrpSpPr/>
          <p:nvPr/>
        </p:nvGrpSpPr>
        <p:grpSpPr>
          <a:xfrm>
            <a:off x="7773642" y="3161441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7" name="文本框 42"/>
          <p:cNvSpPr txBox="1"/>
          <p:nvPr/>
        </p:nvSpPr>
        <p:spPr>
          <a:xfrm>
            <a:off x="7740352" y="3118207"/>
            <a:ext cx="102235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驶</a:t>
            </a:r>
            <a:endParaRPr lang="zh-CN" altLang="en-US" dirty="0"/>
          </a:p>
        </p:txBody>
      </p:sp>
      <p:sp>
        <p:nvSpPr>
          <p:cNvPr id="88" name="文本框 43"/>
          <p:cNvSpPr txBox="1"/>
          <p:nvPr/>
        </p:nvSpPr>
        <p:spPr>
          <a:xfrm>
            <a:off x="7941255" y="2694662"/>
            <a:ext cx="591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shǐ</a:t>
            </a:r>
          </a:p>
        </p:txBody>
      </p:sp>
      <p:pic>
        <p:nvPicPr>
          <p:cNvPr id="119" name="Picture 2" descr="C:\Users\zhangye\Desktop\点击.png">
            <a:hlinkClick r:id="rId2" action="ppaction://hlinkfile"/>
            <a:extLst>
              <a:ext uri="{FF2B5EF4-FFF2-40B4-BE49-F238E27FC236}">
                <a16:creationId xmlns="" xmlns:a16="http://schemas.microsoft.com/office/drawing/2014/main" id="{CA841CFE-38C6-2044-85B7-98DF5621D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54" y="2260870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C:\Users\zhangye\Desktop\点击.png">
            <a:hlinkClick r:id="rId4" action="ppaction://hlinkfile"/>
            <a:extLst>
              <a:ext uri="{FF2B5EF4-FFF2-40B4-BE49-F238E27FC236}">
                <a16:creationId xmlns="" xmlns:a16="http://schemas.microsoft.com/office/drawing/2014/main" id="{CA841CFE-38C6-2044-85B7-98DF5621D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675" y="2275478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" descr="C:\Users\zhangye\Desktop\点击.png">
            <a:hlinkClick r:id="rId5" action="ppaction://hlinkfile"/>
            <a:extLst>
              <a:ext uri="{FF2B5EF4-FFF2-40B4-BE49-F238E27FC236}">
                <a16:creationId xmlns="" xmlns:a16="http://schemas.microsoft.com/office/drawing/2014/main" id="{CA841CFE-38C6-2044-85B7-98DF5621D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240" y="225848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2" descr="C:\Users\zhangye\Desktop\点击.png">
            <a:hlinkClick r:id="rId6" action="ppaction://hlinkfile"/>
            <a:extLst>
              <a:ext uri="{FF2B5EF4-FFF2-40B4-BE49-F238E27FC236}">
                <a16:creationId xmlns="" xmlns:a16="http://schemas.microsoft.com/office/drawing/2014/main" id="{CA841CFE-38C6-2044-85B7-98DF5621D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484" y="2267384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2" descr="C:\Users\zhangye\Desktop\点击.png">
            <a:hlinkClick r:id="rId7" action="ppaction://hlinkfile"/>
            <a:extLst>
              <a:ext uri="{FF2B5EF4-FFF2-40B4-BE49-F238E27FC236}">
                <a16:creationId xmlns="" xmlns:a16="http://schemas.microsoft.com/office/drawing/2014/main" id="{CA841CFE-38C6-2044-85B7-98DF5621D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620" y="2267385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C:\Users\zhangye\Desktop\点击.png">
            <a:hlinkClick r:id="rId8" action="ppaction://hlinkfile"/>
            <a:extLst>
              <a:ext uri="{FF2B5EF4-FFF2-40B4-BE49-F238E27FC236}">
                <a16:creationId xmlns="" xmlns:a16="http://schemas.microsoft.com/office/drawing/2014/main" id="{CA841CFE-38C6-2044-85B7-98DF5621D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945" y="2250324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2" descr="C:\Users\zhangye\Desktop\点击.png">
            <a:hlinkClick r:id="rId9" action="ppaction://hlinkfile"/>
            <a:extLst>
              <a:ext uri="{FF2B5EF4-FFF2-40B4-BE49-F238E27FC236}">
                <a16:creationId xmlns="" xmlns:a16="http://schemas.microsoft.com/office/drawing/2014/main" id="{CA841CFE-38C6-2044-85B7-98DF5621D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891" y="225848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2" descr="C:\Users\zhangye\Desktop\点击.png">
            <a:hlinkClick r:id="rId10" action="ppaction://hlinkfile"/>
            <a:extLst>
              <a:ext uri="{FF2B5EF4-FFF2-40B4-BE49-F238E27FC236}">
                <a16:creationId xmlns="" xmlns:a16="http://schemas.microsoft.com/office/drawing/2014/main" id="{CA841CFE-38C6-2044-85B7-98DF5621D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80" y="4212142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C:\Users\zhangye\Desktop\点击.png">
            <a:hlinkClick r:id="rId11" action="ppaction://hlinkfile"/>
            <a:extLst>
              <a:ext uri="{FF2B5EF4-FFF2-40B4-BE49-F238E27FC236}">
                <a16:creationId xmlns="" xmlns:a16="http://schemas.microsoft.com/office/drawing/2014/main" id="{CA841CFE-38C6-2044-85B7-98DF5621D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660" y="4212141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2" descr="C:\Users\zhangye\Desktop\点击.png">
            <a:hlinkClick r:id="rId12" action="ppaction://hlinkfile"/>
            <a:extLst>
              <a:ext uri="{FF2B5EF4-FFF2-40B4-BE49-F238E27FC236}">
                <a16:creationId xmlns="" xmlns:a16="http://schemas.microsoft.com/office/drawing/2014/main" id="{CA841CFE-38C6-2044-85B7-98DF5621D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526" y="4227344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Picture 2" descr="C:\Users\zhangye\Desktop\点击.png">
            <a:hlinkClick r:id="rId13" action="ppaction://hlinkfile"/>
            <a:extLst>
              <a:ext uri="{FF2B5EF4-FFF2-40B4-BE49-F238E27FC236}">
                <a16:creationId xmlns="" xmlns:a16="http://schemas.microsoft.com/office/drawing/2014/main" id="{CA841CFE-38C6-2044-85B7-98DF5621D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136" y="4230891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2" descr="C:\Users\zhangye\Desktop\点击.png">
            <a:hlinkClick r:id="rId14" action="ppaction://hlinkfile"/>
            <a:extLst>
              <a:ext uri="{FF2B5EF4-FFF2-40B4-BE49-F238E27FC236}">
                <a16:creationId xmlns="" xmlns:a16="http://schemas.microsoft.com/office/drawing/2014/main" id="{CA841CFE-38C6-2044-85B7-98DF5621D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970" y="425114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2" descr="C:\Users\zhangye\Desktop\点击.png">
            <a:hlinkClick r:id="rId15" action="ppaction://hlinkfile"/>
            <a:extLst>
              <a:ext uri="{FF2B5EF4-FFF2-40B4-BE49-F238E27FC236}">
                <a16:creationId xmlns="" xmlns:a16="http://schemas.microsoft.com/office/drawing/2014/main" id="{CA841CFE-38C6-2044-85B7-98DF5621D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177" y="4225012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2" descr="C:\Users\zhangye\Desktop\点击.png">
            <a:hlinkClick r:id="rId16" action="ppaction://hlinkfile"/>
            <a:extLst>
              <a:ext uri="{FF2B5EF4-FFF2-40B4-BE49-F238E27FC236}">
                <a16:creationId xmlns="" xmlns:a16="http://schemas.microsoft.com/office/drawing/2014/main" id="{CA841CFE-38C6-2044-85B7-98DF5621D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448" y="4225012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文本框 15">
            <a:extLst>
              <a:ext uri="{FF2B5EF4-FFF2-40B4-BE49-F238E27FC236}">
                <a16:creationId xmlns:a16="http://schemas.microsoft.com/office/drawing/2014/main" xmlns="" id="{E33993B6-6C04-E04B-BC02-4E2B1F03206C}"/>
              </a:ext>
            </a:extLst>
          </p:cNvPr>
          <p:cNvSpPr txBox="1"/>
          <p:nvPr/>
        </p:nvSpPr>
        <p:spPr>
          <a:xfrm>
            <a:off x="712736" y="53211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itchFamily="2" charset="-122"/>
                <a:ea typeface="宋体" pitchFamily="2" charset="-122"/>
              </a:rPr>
              <a:t>学写字</a:t>
            </a:r>
          </a:p>
        </p:txBody>
      </p:sp>
      <p:pic>
        <p:nvPicPr>
          <p:cNvPr id="103" name="图片 102">
            <a:extLst>
              <a:ext uri="{FF2B5EF4-FFF2-40B4-BE49-F238E27FC236}">
                <a16:creationId xmlns:a16="http://schemas.microsoft.com/office/drawing/2014/main" xmlns="" id="{6FCBF092-178B-4543-9ECC-8FD64DFCF32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3775"/>
            <a:ext cx="864096" cy="819783"/>
          </a:xfrm>
          <a:prstGeom prst="rect">
            <a:avLst/>
          </a:prstGeom>
        </p:spPr>
      </p:pic>
      <p:grpSp>
        <p:nvGrpSpPr>
          <p:cNvPr id="104" name="拼音开关"/>
          <p:cNvGrpSpPr/>
          <p:nvPr/>
        </p:nvGrpSpPr>
        <p:grpSpPr>
          <a:xfrm>
            <a:off x="6308745" y="167791"/>
            <a:ext cx="1276472" cy="576064"/>
            <a:chOff x="7236296" y="555526"/>
            <a:chExt cx="1276472" cy="576064"/>
          </a:xfrm>
        </p:grpSpPr>
        <p:sp>
          <p:nvSpPr>
            <p:cNvPr id="105" name="椭圆 104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rgbClr val="02B3C5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微软雅黑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微软雅黑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微软雅黑"/>
                </a:rPr>
                <a:t>拼音开关</a:t>
              </a:r>
            </a:p>
          </p:txBody>
        </p:sp>
      </p:grpSp>
      <p:sp>
        <p:nvSpPr>
          <p:cNvPr id="2" name="椭圆 1"/>
          <p:cNvSpPr/>
          <p:nvPr/>
        </p:nvSpPr>
        <p:spPr>
          <a:xfrm>
            <a:off x="4378332" y="1648231"/>
            <a:ext cx="491562" cy="332238"/>
          </a:xfrm>
          <a:prstGeom prst="ellipse">
            <a:avLst/>
          </a:prstGeom>
          <a:grp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30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</p:childTnLst>
        </p:cTn>
      </p:par>
    </p:tnLst>
    <p:bldLst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76" grpId="0"/>
      <p:bldP spid="76" grpId="1"/>
      <p:bldP spid="82" grpId="0"/>
      <p:bldP spid="82" grpId="1"/>
      <p:bldP spid="88" grpId="0"/>
      <p:bldP spid="88" grpId="1"/>
      <p:bldP spid="2" grpId="0" animBg="1"/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3"/>
          <p:cNvSpPr txBox="1"/>
          <p:nvPr/>
        </p:nvSpPr>
        <p:spPr>
          <a:xfrm>
            <a:off x="2248537" y="771550"/>
            <a:ext cx="12290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jià</a:t>
            </a:r>
            <a:r>
              <a:rPr lang="en-US" altLang="zh-CN" sz="28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endParaRPr lang="en-US" altLang="zh-CN" sz="28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3" name="文本框 13"/>
          <p:cNvSpPr txBox="1"/>
          <p:nvPr/>
        </p:nvSpPr>
        <p:spPr>
          <a:xfrm>
            <a:off x="5652120" y="771550"/>
            <a:ext cx="13666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shǐ</a:t>
            </a:r>
            <a:r>
              <a:rPr lang="en-US" altLang="zh-CN" sz="4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endParaRPr lang="en-US" altLang="zh-CN" sz="48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8523" y="4088328"/>
            <a:ext cx="3820550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5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   “马”写扁宽，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拖住上边的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“加”。</a:t>
            </a:r>
            <a:endParaRPr lang="zh-CN" altLang="en-US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9" name="文本框 15">
            <a:extLst>
              <a:ext uri="{FF2B5EF4-FFF2-40B4-BE49-F238E27FC236}">
                <a16:creationId xmlns:a16="http://schemas.microsoft.com/office/drawing/2014/main" xmlns="" id="{E5606F34-2A0B-8241-BE17-F3D899C2A2CF}"/>
              </a:ext>
            </a:extLst>
          </p:cNvPr>
          <p:cNvSpPr txBox="1"/>
          <p:nvPr/>
        </p:nvSpPr>
        <p:spPr>
          <a:xfrm>
            <a:off x="2771800" y="116632"/>
            <a:ext cx="3975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重难点字书写指导</a:t>
            </a:r>
            <a:endParaRPr kumimoji="1" lang="zh-CN" altLang="en-US" sz="36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33373" y="1635646"/>
            <a:ext cx="2318547" cy="2326669"/>
            <a:chOff x="5534807" y="1672548"/>
            <a:chExt cx="2318547" cy="2326669"/>
          </a:xfrm>
        </p:grpSpPr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1815706" y="1915189"/>
            <a:ext cx="1753880" cy="1767582"/>
            <a:chOff x="3119438" y="706438"/>
            <a:chExt cx="812800" cy="819150"/>
          </a:xfrm>
          <a:solidFill>
            <a:schemeClr val="tx1"/>
          </a:solidFill>
        </p:grpSpPr>
        <p:sp>
          <p:nvSpPr>
            <p:cNvPr id="21" name="Freeform 8"/>
            <p:cNvSpPr/>
            <p:nvPr/>
          </p:nvSpPr>
          <p:spPr bwMode="auto">
            <a:xfrm>
              <a:off x="3173413" y="1300163"/>
              <a:ext cx="577850" cy="84138"/>
            </a:xfrm>
            <a:custGeom>
              <a:avLst/>
              <a:gdLst>
                <a:gd name="T0" fmla="*/ 134 w 730"/>
                <a:gd name="T1" fmla="*/ 102 h 106"/>
                <a:gd name="T2" fmla="*/ 112 w 730"/>
                <a:gd name="T3" fmla="*/ 104 h 106"/>
                <a:gd name="T4" fmla="*/ 95 w 730"/>
                <a:gd name="T5" fmla="*/ 106 h 106"/>
                <a:gd name="T6" fmla="*/ 82 w 730"/>
                <a:gd name="T7" fmla="*/ 106 h 106"/>
                <a:gd name="T8" fmla="*/ 70 w 730"/>
                <a:gd name="T9" fmla="*/ 106 h 106"/>
                <a:gd name="T10" fmla="*/ 59 w 730"/>
                <a:gd name="T11" fmla="*/ 102 h 106"/>
                <a:gd name="T12" fmla="*/ 48 w 730"/>
                <a:gd name="T13" fmla="*/ 96 h 106"/>
                <a:gd name="T14" fmla="*/ 36 w 730"/>
                <a:gd name="T15" fmla="*/ 89 h 106"/>
                <a:gd name="T16" fmla="*/ 23 w 730"/>
                <a:gd name="T17" fmla="*/ 79 h 106"/>
                <a:gd name="T18" fmla="*/ 12 w 730"/>
                <a:gd name="T19" fmla="*/ 72 h 106"/>
                <a:gd name="T20" fmla="*/ 4 w 730"/>
                <a:gd name="T21" fmla="*/ 64 h 106"/>
                <a:gd name="T22" fmla="*/ 0 w 730"/>
                <a:gd name="T23" fmla="*/ 59 h 106"/>
                <a:gd name="T24" fmla="*/ 15 w 730"/>
                <a:gd name="T25" fmla="*/ 55 h 106"/>
                <a:gd name="T26" fmla="*/ 49 w 730"/>
                <a:gd name="T27" fmla="*/ 55 h 106"/>
                <a:gd name="T28" fmla="*/ 85 w 730"/>
                <a:gd name="T29" fmla="*/ 53 h 106"/>
                <a:gd name="T30" fmla="*/ 125 w 730"/>
                <a:gd name="T31" fmla="*/ 49 h 106"/>
                <a:gd name="T32" fmla="*/ 168 w 730"/>
                <a:gd name="T33" fmla="*/ 45 h 106"/>
                <a:gd name="T34" fmla="*/ 214 w 730"/>
                <a:gd name="T35" fmla="*/ 42 h 106"/>
                <a:gd name="T36" fmla="*/ 263 w 730"/>
                <a:gd name="T37" fmla="*/ 36 h 106"/>
                <a:gd name="T38" fmla="*/ 316 w 730"/>
                <a:gd name="T39" fmla="*/ 28 h 106"/>
                <a:gd name="T40" fmla="*/ 369 w 730"/>
                <a:gd name="T41" fmla="*/ 23 h 106"/>
                <a:gd name="T42" fmla="*/ 420 w 730"/>
                <a:gd name="T43" fmla="*/ 17 h 106"/>
                <a:gd name="T44" fmla="*/ 463 w 730"/>
                <a:gd name="T45" fmla="*/ 11 h 106"/>
                <a:gd name="T46" fmla="*/ 503 w 730"/>
                <a:gd name="T47" fmla="*/ 8 h 106"/>
                <a:gd name="T48" fmla="*/ 537 w 730"/>
                <a:gd name="T49" fmla="*/ 4 h 106"/>
                <a:gd name="T50" fmla="*/ 565 w 730"/>
                <a:gd name="T51" fmla="*/ 2 h 106"/>
                <a:gd name="T52" fmla="*/ 590 w 730"/>
                <a:gd name="T53" fmla="*/ 0 h 106"/>
                <a:gd name="T54" fmla="*/ 607 w 730"/>
                <a:gd name="T55" fmla="*/ 0 h 106"/>
                <a:gd name="T56" fmla="*/ 626 w 730"/>
                <a:gd name="T57" fmla="*/ 0 h 106"/>
                <a:gd name="T58" fmla="*/ 647 w 730"/>
                <a:gd name="T59" fmla="*/ 2 h 106"/>
                <a:gd name="T60" fmla="*/ 667 w 730"/>
                <a:gd name="T61" fmla="*/ 6 h 106"/>
                <a:gd name="T62" fmla="*/ 686 w 730"/>
                <a:gd name="T63" fmla="*/ 11 h 106"/>
                <a:gd name="T64" fmla="*/ 703 w 730"/>
                <a:gd name="T65" fmla="*/ 21 h 106"/>
                <a:gd name="T66" fmla="*/ 717 w 730"/>
                <a:gd name="T67" fmla="*/ 30 h 106"/>
                <a:gd name="T68" fmla="*/ 726 w 730"/>
                <a:gd name="T69" fmla="*/ 36 h 106"/>
                <a:gd name="T70" fmla="*/ 730 w 730"/>
                <a:gd name="T71" fmla="*/ 43 h 106"/>
                <a:gd name="T72" fmla="*/ 730 w 730"/>
                <a:gd name="T73" fmla="*/ 47 h 106"/>
                <a:gd name="T74" fmla="*/ 724 w 730"/>
                <a:gd name="T75" fmla="*/ 51 h 106"/>
                <a:gd name="T76" fmla="*/ 717 w 730"/>
                <a:gd name="T77" fmla="*/ 53 h 106"/>
                <a:gd name="T78" fmla="*/ 705 w 730"/>
                <a:gd name="T79" fmla="*/ 55 h 106"/>
                <a:gd name="T80" fmla="*/ 692 w 730"/>
                <a:gd name="T81" fmla="*/ 57 h 106"/>
                <a:gd name="T82" fmla="*/ 675 w 730"/>
                <a:gd name="T83" fmla="*/ 59 h 106"/>
                <a:gd name="T84" fmla="*/ 652 w 730"/>
                <a:gd name="T85" fmla="*/ 59 h 106"/>
                <a:gd name="T86" fmla="*/ 628 w 730"/>
                <a:gd name="T87" fmla="*/ 59 h 106"/>
                <a:gd name="T88" fmla="*/ 586 w 730"/>
                <a:gd name="T89" fmla="*/ 59 h 106"/>
                <a:gd name="T90" fmla="*/ 535 w 730"/>
                <a:gd name="T91" fmla="*/ 59 h 106"/>
                <a:gd name="T92" fmla="*/ 486 w 730"/>
                <a:gd name="T93" fmla="*/ 60 h 106"/>
                <a:gd name="T94" fmla="*/ 442 w 730"/>
                <a:gd name="T95" fmla="*/ 62 h 106"/>
                <a:gd name="T96" fmla="*/ 386 w 730"/>
                <a:gd name="T97" fmla="*/ 66 h 106"/>
                <a:gd name="T98" fmla="*/ 310 w 730"/>
                <a:gd name="T99" fmla="*/ 76 h 106"/>
                <a:gd name="T100" fmla="*/ 254 w 730"/>
                <a:gd name="T101" fmla="*/ 83 h 106"/>
                <a:gd name="T102" fmla="*/ 219 w 730"/>
                <a:gd name="T103" fmla="*/ 89 h 106"/>
                <a:gd name="T104" fmla="*/ 187 w 730"/>
                <a:gd name="T105" fmla="*/ 94 h 106"/>
                <a:gd name="T106" fmla="*/ 159 w 730"/>
                <a:gd name="T107" fmla="*/ 100 h 106"/>
                <a:gd name="T108" fmla="*/ 146 w 730"/>
                <a:gd name="T109" fmla="*/ 10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30" h="106">
                  <a:moveTo>
                    <a:pt x="146" y="102"/>
                  </a:moveTo>
                  <a:lnTo>
                    <a:pt x="134" y="102"/>
                  </a:lnTo>
                  <a:lnTo>
                    <a:pt x="123" y="104"/>
                  </a:lnTo>
                  <a:lnTo>
                    <a:pt x="112" y="104"/>
                  </a:lnTo>
                  <a:lnTo>
                    <a:pt x="104" y="106"/>
                  </a:lnTo>
                  <a:lnTo>
                    <a:pt x="95" y="106"/>
                  </a:lnTo>
                  <a:lnTo>
                    <a:pt x="87" y="106"/>
                  </a:lnTo>
                  <a:lnTo>
                    <a:pt x="82" y="106"/>
                  </a:lnTo>
                  <a:lnTo>
                    <a:pt x="76" y="106"/>
                  </a:lnTo>
                  <a:lnTo>
                    <a:pt x="70" y="106"/>
                  </a:lnTo>
                  <a:lnTo>
                    <a:pt x="65" y="104"/>
                  </a:lnTo>
                  <a:lnTo>
                    <a:pt x="59" y="102"/>
                  </a:lnTo>
                  <a:lnTo>
                    <a:pt x="53" y="100"/>
                  </a:lnTo>
                  <a:lnTo>
                    <a:pt x="48" y="96"/>
                  </a:lnTo>
                  <a:lnTo>
                    <a:pt x="42" y="93"/>
                  </a:lnTo>
                  <a:lnTo>
                    <a:pt x="36" y="89"/>
                  </a:lnTo>
                  <a:lnTo>
                    <a:pt x="31" y="85"/>
                  </a:lnTo>
                  <a:lnTo>
                    <a:pt x="23" y="79"/>
                  </a:lnTo>
                  <a:lnTo>
                    <a:pt x="17" y="76"/>
                  </a:lnTo>
                  <a:lnTo>
                    <a:pt x="12" y="72"/>
                  </a:lnTo>
                  <a:lnTo>
                    <a:pt x="8" y="68"/>
                  </a:lnTo>
                  <a:lnTo>
                    <a:pt x="4" y="64"/>
                  </a:lnTo>
                  <a:lnTo>
                    <a:pt x="2" y="60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5" y="55"/>
                  </a:lnTo>
                  <a:lnTo>
                    <a:pt x="32" y="55"/>
                  </a:lnTo>
                  <a:lnTo>
                    <a:pt x="49" y="55"/>
                  </a:lnTo>
                  <a:lnTo>
                    <a:pt x="66" y="53"/>
                  </a:lnTo>
                  <a:lnTo>
                    <a:pt x="85" y="53"/>
                  </a:lnTo>
                  <a:lnTo>
                    <a:pt x="106" y="51"/>
                  </a:lnTo>
                  <a:lnTo>
                    <a:pt x="125" y="49"/>
                  </a:lnTo>
                  <a:lnTo>
                    <a:pt x="148" y="47"/>
                  </a:lnTo>
                  <a:lnTo>
                    <a:pt x="168" y="45"/>
                  </a:lnTo>
                  <a:lnTo>
                    <a:pt x="191" y="43"/>
                  </a:lnTo>
                  <a:lnTo>
                    <a:pt x="214" y="42"/>
                  </a:lnTo>
                  <a:lnTo>
                    <a:pt x="238" y="40"/>
                  </a:lnTo>
                  <a:lnTo>
                    <a:pt x="263" y="36"/>
                  </a:lnTo>
                  <a:lnTo>
                    <a:pt x="289" y="32"/>
                  </a:lnTo>
                  <a:lnTo>
                    <a:pt x="316" y="28"/>
                  </a:lnTo>
                  <a:lnTo>
                    <a:pt x="342" y="25"/>
                  </a:lnTo>
                  <a:lnTo>
                    <a:pt x="369" y="23"/>
                  </a:lnTo>
                  <a:lnTo>
                    <a:pt x="395" y="19"/>
                  </a:lnTo>
                  <a:lnTo>
                    <a:pt x="420" y="17"/>
                  </a:lnTo>
                  <a:lnTo>
                    <a:pt x="442" y="13"/>
                  </a:lnTo>
                  <a:lnTo>
                    <a:pt x="463" y="11"/>
                  </a:lnTo>
                  <a:lnTo>
                    <a:pt x="484" y="9"/>
                  </a:lnTo>
                  <a:lnTo>
                    <a:pt x="503" y="8"/>
                  </a:lnTo>
                  <a:lnTo>
                    <a:pt x="520" y="6"/>
                  </a:lnTo>
                  <a:lnTo>
                    <a:pt x="537" y="4"/>
                  </a:lnTo>
                  <a:lnTo>
                    <a:pt x="552" y="4"/>
                  </a:lnTo>
                  <a:lnTo>
                    <a:pt x="565" y="2"/>
                  </a:lnTo>
                  <a:lnTo>
                    <a:pt x="579" y="2"/>
                  </a:lnTo>
                  <a:lnTo>
                    <a:pt x="590" y="0"/>
                  </a:lnTo>
                  <a:lnTo>
                    <a:pt x="599" y="0"/>
                  </a:lnTo>
                  <a:lnTo>
                    <a:pt x="607" y="0"/>
                  </a:lnTo>
                  <a:lnTo>
                    <a:pt x="614" y="0"/>
                  </a:lnTo>
                  <a:lnTo>
                    <a:pt x="626" y="0"/>
                  </a:lnTo>
                  <a:lnTo>
                    <a:pt x="637" y="0"/>
                  </a:lnTo>
                  <a:lnTo>
                    <a:pt x="647" y="2"/>
                  </a:lnTo>
                  <a:lnTo>
                    <a:pt x="656" y="4"/>
                  </a:lnTo>
                  <a:lnTo>
                    <a:pt x="667" y="6"/>
                  </a:lnTo>
                  <a:lnTo>
                    <a:pt x="677" y="8"/>
                  </a:lnTo>
                  <a:lnTo>
                    <a:pt x="686" y="11"/>
                  </a:lnTo>
                  <a:lnTo>
                    <a:pt x="696" y="17"/>
                  </a:lnTo>
                  <a:lnTo>
                    <a:pt x="703" y="21"/>
                  </a:lnTo>
                  <a:lnTo>
                    <a:pt x="711" y="25"/>
                  </a:lnTo>
                  <a:lnTo>
                    <a:pt x="717" y="30"/>
                  </a:lnTo>
                  <a:lnTo>
                    <a:pt x="722" y="34"/>
                  </a:lnTo>
                  <a:lnTo>
                    <a:pt x="726" y="36"/>
                  </a:lnTo>
                  <a:lnTo>
                    <a:pt x="728" y="40"/>
                  </a:lnTo>
                  <a:lnTo>
                    <a:pt x="730" y="43"/>
                  </a:lnTo>
                  <a:lnTo>
                    <a:pt x="730" y="45"/>
                  </a:lnTo>
                  <a:lnTo>
                    <a:pt x="730" y="47"/>
                  </a:lnTo>
                  <a:lnTo>
                    <a:pt x="728" y="49"/>
                  </a:lnTo>
                  <a:lnTo>
                    <a:pt x="724" y="51"/>
                  </a:lnTo>
                  <a:lnTo>
                    <a:pt x="720" y="51"/>
                  </a:lnTo>
                  <a:lnTo>
                    <a:pt x="717" y="53"/>
                  </a:lnTo>
                  <a:lnTo>
                    <a:pt x="711" y="55"/>
                  </a:lnTo>
                  <a:lnTo>
                    <a:pt x="705" y="55"/>
                  </a:lnTo>
                  <a:lnTo>
                    <a:pt x="700" y="57"/>
                  </a:lnTo>
                  <a:lnTo>
                    <a:pt x="692" y="57"/>
                  </a:lnTo>
                  <a:lnTo>
                    <a:pt x="683" y="57"/>
                  </a:lnTo>
                  <a:lnTo>
                    <a:pt x="675" y="59"/>
                  </a:lnTo>
                  <a:lnTo>
                    <a:pt x="664" y="59"/>
                  </a:lnTo>
                  <a:lnTo>
                    <a:pt x="652" y="59"/>
                  </a:lnTo>
                  <a:lnTo>
                    <a:pt x="641" y="59"/>
                  </a:lnTo>
                  <a:lnTo>
                    <a:pt x="628" y="59"/>
                  </a:lnTo>
                  <a:lnTo>
                    <a:pt x="614" y="59"/>
                  </a:lnTo>
                  <a:lnTo>
                    <a:pt x="586" y="59"/>
                  </a:lnTo>
                  <a:lnTo>
                    <a:pt x="560" y="59"/>
                  </a:lnTo>
                  <a:lnTo>
                    <a:pt x="535" y="59"/>
                  </a:lnTo>
                  <a:lnTo>
                    <a:pt x="509" y="59"/>
                  </a:lnTo>
                  <a:lnTo>
                    <a:pt x="486" y="60"/>
                  </a:lnTo>
                  <a:lnTo>
                    <a:pt x="463" y="60"/>
                  </a:lnTo>
                  <a:lnTo>
                    <a:pt x="442" y="62"/>
                  </a:lnTo>
                  <a:lnTo>
                    <a:pt x="424" y="62"/>
                  </a:lnTo>
                  <a:lnTo>
                    <a:pt x="386" y="66"/>
                  </a:lnTo>
                  <a:lnTo>
                    <a:pt x="348" y="72"/>
                  </a:lnTo>
                  <a:lnTo>
                    <a:pt x="310" y="76"/>
                  </a:lnTo>
                  <a:lnTo>
                    <a:pt x="272" y="79"/>
                  </a:lnTo>
                  <a:lnTo>
                    <a:pt x="254" y="83"/>
                  </a:lnTo>
                  <a:lnTo>
                    <a:pt x="236" y="87"/>
                  </a:lnTo>
                  <a:lnTo>
                    <a:pt x="219" y="89"/>
                  </a:lnTo>
                  <a:lnTo>
                    <a:pt x="204" y="93"/>
                  </a:lnTo>
                  <a:lnTo>
                    <a:pt x="187" y="94"/>
                  </a:lnTo>
                  <a:lnTo>
                    <a:pt x="174" y="98"/>
                  </a:lnTo>
                  <a:lnTo>
                    <a:pt x="159" y="100"/>
                  </a:lnTo>
                  <a:lnTo>
                    <a:pt x="146" y="102"/>
                  </a:lnTo>
                  <a:lnTo>
                    <a:pt x="146" y="102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9"/>
            <p:cNvSpPr/>
            <p:nvPr/>
          </p:nvSpPr>
          <p:spPr bwMode="auto">
            <a:xfrm>
              <a:off x="3395663" y="1017588"/>
              <a:ext cx="325438" cy="212725"/>
            </a:xfrm>
            <a:custGeom>
              <a:avLst/>
              <a:gdLst>
                <a:gd name="T0" fmla="*/ 261 w 408"/>
                <a:gd name="T1" fmla="*/ 247 h 266"/>
                <a:gd name="T2" fmla="*/ 274 w 408"/>
                <a:gd name="T3" fmla="*/ 198 h 266"/>
                <a:gd name="T4" fmla="*/ 281 w 408"/>
                <a:gd name="T5" fmla="*/ 157 h 266"/>
                <a:gd name="T6" fmla="*/ 289 w 408"/>
                <a:gd name="T7" fmla="*/ 124 h 266"/>
                <a:gd name="T8" fmla="*/ 295 w 408"/>
                <a:gd name="T9" fmla="*/ 102 h 266"/>
                <a:gd name="T10" fmla="*/ 297 w 408"/>
                <a:gd name="T11" fmla="*/ 88 h 266"/>
                <a:gd name="T12" fmla="*/ 298 w 408"/>
                <a:gd name="T13" fmla="*/ 71 h 266"/>
                <a:gd name="T14" fmla="*/ 297 w 408"/>
                <a:gd name="T15" fmla="*/ 62 h 266"/>
                <a:gd name="T16" fmla="*/ 291 w 408"/>
                <a:gd name="T17" fmla="*/ 58 h 266"/>
                <a:gd name="T18" fmla="*/ 281 w 408"/>
                <a:gd name="T19" fmla="*/ 56 h 266"/>
                <a:gd name="T20" fmla="*/ 266 w 408"/>
                <a:gd name="T21" fmla="*/ 56 h 266"/>
                <a:gd name="T22" fmla="*/ 244 w 408"/>
                <a:gd name="T23" fmla="*/ 60 h 266"/>
                <a:gd name="T24" fmla="*/ 213 w 408"/>
                <a:gd name="T25" fmla="*/ 64 h 266"/>
                <a:gd name="T26" fmla="*/ 176 w 408"/>
                <a:gd name="T27" fmla="*/ 71 h 266"/>
                <a:gd name="T28" fmla="*/ 138 w 408"/>
                <a:gd name="T29" fmla="*/ 77 h 266"/>
                <a:gd name="T30" fmla="*/ 106 w 408"/>
                <a:gd name="T31" fmla="*/ 83 h 266"/>
                <a:gd name="T32" fmla="*/ 83 w 408"/>
                <a:gd name="T33" fmla="*/ 87 h 266"/>
                <a:gd name="T34" fmla="*/ 66 w 408"/>
                <a:gd name="T35" fmla="*/ 90 h 266"/>
                <a:gd name="T36" fmla="*/ 57 w 408"/>
                <a:gd name="T37" fmla="*/ 92 h 266"/>
                <a:gd name="T38" fmla="*/ 51 w 408"/>
                <a:gd name="T39" fmla="*/ 90 h 266"/>
                <a:gd name="T40" fmla="*/ 40 w 408"/>
                <a:gd name="T41" fmla="*/ 88 h 266"/>
                <a:gd name="T42" fmla="*/ 21 w 408"/>
                <a:gd name="T43" fmla="*/ 81 h 266"/>
                <a:gd name="T44" fmla="*/ 9 w 408"/>
                <a:gd name="T45" fmla="*/ 71 h 266"/>
                <a:gd name="T46" fmla="*/ 19 w 408"/>
                <a:gd name="T47" fmla="*/ 53 h 266"/>
                <a:gd name="T48" fmla="*/ 77 w 408"/>
                <a:gd name="T49" fmla="*/ 47 h 266"/>
                <a:gd name="T50" fmla="*/ 147 w 408"/>
                <a:gd name="T51" fmla="*/ 37 h 266"/>
                <a:gd name="T52" fmla="*/ 195 w 408"/>
                <a:gd name="T53" fmla="*/ 30 h 266"/>
                <a:gd name="T54" fmla="*/ 225 w 408"/>
                <a:gd name="T55" fmla="*/ 24 h 266"/>
                <a:gd name="T56" fmla="*/ 247 w 408"/>
                <a:gd name="T57" fmla="*/ 20 h 266"/>
                <a:gd name="T58" fmla="*/ 264 w 408"/>
                <a:gd name="T59" fmla="*/ 15 h 266"/>
                <a:gd name="T60" fmla="*/ 278 w 408"/>
                <a:gd name="T61" fmla="*/ 11 h 266"/>
                <a:gd name="T62" fmla="*/ 289 w 408"/>
                <a:gd name="T63" fmla="*/ 3 h 266"/>
                <a:gd name="T64" fmla="*/ 312 w 408"/>
                <a:gd name="T65" fmla="*/ 0 h 266"/>
                <a:gd name="T66" fmla="*/ 329 w 408"/>
                <a:gd name="T67" fmla="*/ 3 h 266"/>
                <a:gd name="T68" fmla="*/ 349 w 408"/>
                <a:gd name="T69" fmla="*/ 11 h 266"/>
                <a:gd name="T70" fmla="*/ 376 w 408"/>
                <a:gd name="T71" fmla="*/ 24 h 266"/>
                <a:gd name="T72" fmla="*/ 397 w 408"/>
                <a:gd name="T73" fmla="*/ 37 h 266"/>
                <a:gd name="T74" fmla="*/ 408 w 408"/>
                <a:gd name="T75" fmla="*/ 47 h 266"/>
                <a:gd name="T76" fmla="*/ 408 w 408"/>
                <a:gd name="T77" fmla="*/ 56 h 266"/>
                <a:gd name="T78" fmla="*/ 401 w 408"/>
                <a:gd name="T79" fmla="*/ 68 h 266"/>
                <a:gd name="T80" fmla="*/ 387 w 408"/>
                <a:gd name="T81" fmla="*/ 81 h 266"/>
                <a:gd name="T82" fmla="*/ 376 w 408"/>
                <a:gd name="T83" fmla="*/ 100 h 266"/>
                <a:gd name="T84" fmla="*/ 361 w 408"/>
                <a:gd name="T85" fmla="*/ 128 h 266"/>
                <a:gd name="T86" fmla="*/ 344 w 408"/>
                <a:gd name="T87" fmla="*/ 170 h 266"/>
                <a:gd name="T88" fmla="*/ 323 w 408"/>
                <a:gd name="T89" fmla="*/ 221 h 266"/>
                <a:gd name="T90" fmla="*/ 308 w 408"/>
                <a:gd name="T91" fmla="*/ 26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8" h="266">
                  <a:moveTo>
                    <a:pt x="308" y="260"/>
                  </a:moveTo>
                  <a:lnTo>
                    <a:pt x="257" y="266"/>
                  </a:lnTo>
                  <a:lnTo>
                    <a:pt x="261" y="247"/>
                  </a:lnTo>
                  <a:lnTo>
                    <a:pt x="266" y="230"/>
                  </a:lnTo>
                  <a:lnTo>
                    <a:pt x="270" y="213"/>
                  </a:lnTo>
                  <a:lnTo>
                    <a:pt x="274" y="198"/>
                  </a:lnTo>
                  <a:lnTo>
                    <a:pt x="276" y="183"/>
                  </a:lnTo>
                  <a:lnTo>
                    <a:pt x="280" y="170"/>
                  </a:lnTo>
                  <a:lnTo>
                    <a:pt x="281" y="157"/>
                  </a:lnTo>
                  <a:lnTo>
                    <a:pt x="285" y="145"/>
                  </a:lnTo>
                  <a:lnTo>
                    <a:pt x="287" y="134"/>
                  </a:lnTo>
                  <a:lnTo>
                    <a:pt x="289" y="124"/>
                  </a:lnTo>
                  <a:lnTo>
                    <a:pt x="291" y="117"/>
                  </a:lnTo>
                  <a:lnTo>
                    <a:pt x="293" y="109"/>
                  </a:lnTo>
                  <a:lnTo>
                    <a:pt x="295" y="102"/>
                  </a:lnTo>
                  <a:lnTo>
                    <a:pt x="295" y="96"/>
                  </a:lnTo>
                  <a:lnTo>
                    <a:pt x="297" y="92"/>
                  </a:lnTo>
                  <a:lnTo>
                    <a:pt x="297" y="88"/>
                  </a:lnTo>
                  <a:lnTo>
                    <a:pt x="298" y="81"/>
                  </a:lnTo>
                  <a:lnTo>
                    <a:pt x="300" y="77"/>
                  </a:lnTo>
                  <a:lnTo>
                    <a:pt x="298" y="71"/>
                  </a:lnTo>
                  <a:lnTo>
                    <a:pt x="298" y="68"/>
                  </a:lnTo>
                  <a:lnTo>
                    <a:pt x="297" y="64"/>
                  </a:lnTo>
                  <a:lnTo>
                    <a:pt x="297" y="62"/>
                  </a:lnTo>
                  <a:lnTo>
                    <a:pt x="295" y="60"/>
                  </a:lnTo>
                  <a:lnTo>
                    <a:pt x="293" y="58"/>
                  </a:lnTo>
                  <a:lnTo>
                    <a:pt x="291" y="58"/>
                  </a:lnTo>
                  <a:lnTo>
                    <a:pt x="289" y="56"/>
                  </a:lnTo>
                  <a:lnTo>
                    <a:pt x="285" y="56"/>
                  </a:lnTo>
                  <a:lnTo>
                    <a:pt x="281" y="56"/>
                  </a:lnTo>
                  <a:lnTo>
                    <a:pt x="278" y="56"/>
                  </a:lnTo>
                  <a:lnTo>
                    <a:pt x="272" y="56"/>
                  </a:lnTo>
                  <a:lnTo>
                    <a:pt x="266" y="56"/>
                  </a:lnTo>
                  <a:lnTo>
                    <a:pt x="259" y="58"/>
                  </a:lnTo>
                  <a:lnTo>
                    <a:pt x="251" y="58"/>
                  </a:lnTo>
                  <a:lnTo>
                    <a:pt x="244" y="60"/>
                  </a:lnTo>
                  <a:lnTo>
                    <a:pt x="234" y="62"/>
                  </a:lnTo>
                  <a:lnTo>
                    <a:pt x="223" y="62"/>
                  </a:lnTo>
                  <a:lnTo>
                    <a:pt x="213" y="64"/>
                  </a:lnTo>
                  <a:lnTo>
                    <a:pt x="202" y="66"/>
                  </a:lnTo>
                  <a:lnTo>
                    <a:pt x="189" y="68"/>
                  </a:lnTo>
                  <a:lnTo>
                    <a:pt x="176" y="71"/>
                  </a:lnTo>
                  <a:lnTo>
                    <a:pt x="162" y="73"/>
                  </a:lnTo>
                  <a:lnTo>
                    <a:pt x="149" y="75"/>
                  </a:lnTo>
                  <a:lnTo>
                    <a:pt x="138" y="77"/>
                  </a:lnTo>
                  <a:lnTo>
                    <a:pt x="126" y="79"/>
                  </a:lnTo>
                  <a:lnTo>
                    <a:pt x="115" y="81"/>
                  </a:lnTo>
                  <a:lnTo>
                    <a:pt x="106" y="83"/>
                  </a:lnTo>
                  <a:lnTo>
                    <a:pt x="98" y="85"/>
                  </a:lnTo>
                  <a:lnTo>
                    <a:pt x="89" y="87"/>
                  </a:lnTo>
                  <a:lnTo>
                    <a:pt x="83" y="87"/>
                  </a:lnTo>
                  <a:lnTo>
                    <a:pt x="75" y="88"/>
                  </a:lnTo>
                  <a:lnTo>
                    <a:pt x="70" y="90"/>
                  </a:lnTo>
                  <a:lnTo>
                    <a:pt x="66" y="90"/>
                  </a:lnTo>
                  <a:lnTo>
                    <a:pt x="62" y="90"/>
                  </a:lnTo>
                  <a:lnTo>
                    <a:pt x="58" y="92"/>
                  </a:lnTo>
                  <a:lnTo>
                    <a:pt x="57" y="92"/>
                  </a:lnTo>
                  <a:lnTo>
                    <a:pt x="55" y="92"/>
                  </a:lnTo>
                  <a:lnTo>
                    <a:pt x="53" y="92"/>
                  </a:lnTo>
                  <a:lnTo>
                    <a:pt x="51" y="90"/>
                  </a:lnTo>
                  <a:lnTo>
                    <a:pt x="47" y="90"/>
                  </a:lnTo>
                  <a:lnTo>
                    <a:pt x="43" y="88"/>
                  </a:lnTo>
                  <a:lnTo>
                    <a:pt x="40" y="88"/>
                  </a:lnTo>
                  <a:lnTo>
                    <a:pt x="36" y="87"/>
                  </a:lnTo>
                  <a:lnTo>
                    <a:pt x="24" y="83"/>
                  </a:lnTo>
                  <a:lnTo>
                    <a:pt x="21" y="81"/>
                  </a:lnTo>
                  <a:lnTo>
                    <a:pt x="15" y="79"/>
                  </a:lnTo>
                  <a:lnTo>
                    <a:pt x="11" y="75"/>
                  </a:lnTo>
                  <a:lnTo>
                    <a:pt x="9" y="71"/>
                  </a:lnTo>
                  <a:lnTo>
                    <a:pt x="4" y="64"/>
                  </a:lnTo>
                  <a:lnTo>
                    <a:pt x="0" y="54"/>
                  </a:lnTo>
                  <a:lnTo>
                    <a:pt x="19" y="53"/>
                  </a:lnTo>
                  <a:lnTo>
                    <a:pt x="38" y="51"/>
                  </a:lnTo>
                  <a:lnTo>
                    <a:pt x="57" y="49"/>
                  </a:lnTo>
                  <a:lnTo>
                    <a:pt x="77" y="47"/>
                  </a:lnTo>
                  <a:lnTo>
                    <a:pt x="100" y="43"/>
                  </a:lnTo>
                  <a:lnTo>
                    <a:pt x="123" y="41"/>
                  </a:lnTo>
                  <a:lnTo>
                    <a:pt x="147" y="37"/>
                  </a:lnTo>
                  <a:lnTo>
                    <a:pt x="172" y="32"/>
                  </a:lnTo>
                  <a:lnTo>
                    <a:pt x="183" y="32"/>
                  </a:lnTo>
                  <a:lnTo>
                    <a:pt x="195" y="30"/>
                  </a:lnTo>
                  <a:lnTo>
                    <a:pt x="206" y="28"/>
                  </a:lnTo>
                  <a:lnTo>
                    <a:pt x="215" y="26"/>
                  </a:lnTo>
                  <a:lnTo>
                    <a:pt x="225" y="24"/>
                  </a:lnTo>
                  <a:lnTo>
                    <a:pt x="232" y="22"/>
                  </a:lnTo>
                  <a:lnTo>
                    <a:pt x="240" y="22"/>
                  </a:lnTo>
                  <a:lnTo>
                    <a:pt x="247" y="20"/>
                  </a:lnTo>
                  <a:lnTo>
                    <a:pt x="255" y="19"/>
                  </a:lnTo>
                  <a:lnTo>
                    <a:pt x="261" y="17"/>
                  </a:lnTo>
                  <a:lnTo>
                    <a:pt x="264" y="15"/>
                  </a:lnTo>
                  <a:lnTo>
                    <a:pt x="270" y="13"/>
                  </a:lnTo>
                  <a:lnTo>
                    <a:pt x="274" y="13"/>
                  </a:lnTo>
                  <a:lnTo>
                    <a:pt x="278" y="11"/>
                  </a:lnTo>
                  <a:lnTo>
                    <a:pt x="280" y="9"/>
                  </a:lnTo>
                  <a:lnTo>
                    <a:pt x="281" y="7"/>
                  </a:lnTo>
                  <a:lnTo>
                    <a:pt x="289" y="3"/>
                  </a:lnTo>
                  <a:lnTo>
                    <a:pt x="297" y="2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317" y="0"/>
                  </a:lnTo>
                  <a:lnTo>
                    <a:pt x="321" y="2"/>
                  </a:lnTo>
                  <a:lnTo>
                    <a:pt x="329" y="3"/>
                  </a:lnTo>
                  <a:lnTo>
                    <a:pt x="334" y="5"/>
                  </a:lnTo>
                  <a:lnTo>
                    <a:pt x="342" y="9"/>
                  </a:lnTo>
                  <a:lnTo>
                    <a:pt x="349" y="11"/>
                  </a:lnTo>
                  <a:lnTo>
                    <a:pt x="359" y="15"/>
                  </a:lnTo>
                  <a:lnTo>
                    <a:pt x="368" y="20"/>
                  </a:lnTo>
                  <a:lnTo>
                    <a:pt x="376" y="24"/>
                  </a:lnTo>
                  <a:lnTo>
                    <a:pt x="385" y="30"/>
                  </a:lnTo>
                  <a:lnTo>
                    <a:pt x="391" y="34"/>
                  </a:lnTo>
                  <a:lnTo>
                    <a:pt x="397" y="37"/>
                  </a:lnTo>
                  <a:lnTo>
                    <a:pt x="402" y="41"/>
                  </a:lnTo>
                  <a:lnTo>
                    <a:pt x="406" y="45"/>
                  </a:lnTo>
                  <a:lnTo>
                    <a:pt x="408" y="47"/>
                  </a:lnTo>
                  <a:lnTo>
                    <a:pt x="408" y="49"/>
                  </a:lnTo>
                  <a:lnTo>
                    <a:pt x="408" y="53"/>
                  </a:lnTo>
                  <a:lnTo>
                    <a:pt x="408" y="56"/>
                  </a:lnTo>
                  <a:lnTo>
                    <a:pt x="406" y="58"/>
                  </a:lnTo>
                  <a:lnTo>
                    <a:pt x="404" y="62"/>
                  </a:lnTo>
                  <a:lnTo>
                    <a:pt x="401" y="68"/>
                  </a:lnTo>
                  <a:lnTo>
                    <a:pt x="393" y="75"/>
                  </a:lnTo>
                  <a:lnTo>
                    <a:pt x="391" y="77"/>
                  </a:lnTo>
                  <a:lnTo>
                    <a:pt x="387" y="81"/>
                  </a:lnTo>
                  <a:lnTo>
                    <a:pt x="384" y="85"/>
                  </a:lnTo>
                  <a:lnTo>
                    <a:pt x="380" y="92"/>
                  </a:lnTo>
                  <a:lnTo>
                    <a:pt x="376" y="100"/>
                  </a:lnTo>
                  <a:lnTo>
                    <a:pt x="370" y="107"/>
                  </a:lnTo>
                  <a:lnTo>
                    <a:pt x="366" y="117"/>
                  </a:lnTo>
                  <a:lnTo>
                    <a:pt x="361" y="128"/>
                  </a:lnTo>
                  <a:lnTo>
                    <a:pt x="355" y="141"/>
                  </a:lnTo>
                  <a:lnTo>
                    <a:pt x="349" y="155"/>
                  </a:lnTo>
                  <a:lnTo>
                    <a:pt x="344" y="170"/>
                  </a:lnTo>
                  <a:lnTo>
                    <a:pt x="338" y="185"/>
                  </a:lnTo>
                  <a:lnTo>
                    <a:pt x="331" y="202"/>
                  </a:lnTo>
                  <a:lnTo>
                    <a:pt x="323" y="221"/>
                  </a:lnTo>
                  <a:lnTo>
                    <a:pt x="315" y="240"/>
                  </a:lnTo>
                  <a:lnTo>
                    <a:pt x="308" y="260"/>
                  </a:lnTo>
                  <a:lnTo>
                    <a:pt x="308" y="260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0"/>
            <p:cNvSpPr/>
            <p:nvPr/>
          </p:nvSpPr>
          <p:spPr bwMode="auto">
            <a:xfrm>
              <a:off x="3360738" y="1116013"/>
              <a:ext cx="571500" cy="409575"/>
            </a:xfrm>
            <a:custGeom>
              <a:avLst/>
              <a:gdLst>
                <a:gd name="T0" fmla="*/ 605 w 721"/>
                <a:gd name="T1" fmla="*/ 84 h 516"/>
                <a:gd name="T2" fmla="*/ 626 w 721"/>
                <a:gd name="T3" fmla="*/ 91 h 516"/>
                <a:gd name="T4" fmla="*/ 683 w 721"/>
                <a:gd name="T5" fmla="*/ 121 h 516"/>
                <a:gd name="T6" fmla="*/ 719 w 721"/>
                <a:gd name="T7" fmla="*/ 148 h 516"/>
                <a:gd name="T8" fmla="*/ 719 w 721"/>
                <a:gd name="T9" fmla="*/ 161 h 516"/>
                <a:gd name="T10" fmla="*/ 702 w 721"/>
                <a:gd name="T11" fmla="*/ 172 h 516"/>
                <a:gd name="T12" fmla="*/ 688 w 721"/>
                <a:gd name="T13" fmla="*/ 184 h 516"/>
                <a:gd name="T14" fmla="*/ 679 w 721"/>
                <a:gd name="T15" fmla="*/ 208 h 516"/>
                <a:gd name="T16" fmla="*/ 666 w 721"/>
                <a:gd name="T17" fmla="*/ 288 h 516"/>
                <a:gd name="T18" fmla="*/ 628 w 721"/>
                <a:gd name="T19" fmla="*/ 407 h 516"/>
                <a:gd name="T20" fmla="*/ 590 w 721"/>
                <a:gd name="T21" fmla="*/ 469 h 516"/>
                <a:gd name="T22" fmla="*/ 554 w 721"/>
                <a:gd name="T23" fmla="*/ 505 h 516"/>
                <a:gd name="T24" fmla="*/ 530 w 721"/>
                <a:gd name="T25" fmla="*/ 516 h 516"/>
                <a:gd name="T26" fmla="*/ 507 w 721"/>
                <a:gd name="T27" fmla="*/ 505 h 516"/>
                <a:gd name="T28" fmla="*/ 494 w 721"/>
                <a:gd name="T29" fmla="*/ 471 h 516"/>
                <a:gd name="T30" fmla="*/ 458 w 721"/>
                <a:gd name="T31" fmla="*/ 433 h 516"/>
                <a:gd name="T32" fmla="*/ 414 w 721"/>
                <a:gd name="T33" fmla="*/ 401 h 516"/>
                <a:gd name="T34" fmla="*/ 405 w 721"/>
                <a:gd name="T35" fmla="*/ 384 h 516"/>
                <a:gd name="T36" fmla="*/ 437 w 721"/>
                <a:gd name="T37" fmla="*/ 384 h 516"/>
                <a:gd name="T38" fmla="*/ 503 w 721"/>
                <a:gd name="T39" fmla="*/ 399 h 516"/>
                <a:gd name="T40" fmla="*/ 539 w 721"/>
                <a:gd name="T41" fmla="*/ 390 h 516"/>
                <a:gd name="T42" fmla="*/ 550 w 721"/>
                <a:gd name="T43" fmla="*/ 375 h 516"/>
                <a:gd name="T44" fmla="*/ 560 w 721"/>
                <a:gd name="T45" fmla="*/ 348 h 516"/>
                <a:gd name="T46" fmla="*/ 573 w 721"/>
                <a:gd name="T47" fmla="*/ 310 h 516"/>
                <a:gd name="T48" fmla="*/ 592 w 721"/>
                <a:gd name="T49" fmla="*/ 237 h 516"/>
                <a:gd name="T50" fmla="*/ 600 w 721"/>
                <a:gd name="T51" fmla="*/ 182 h 516"/>
                <a:gd name="T52" fmla="*/ 590 w 721"/>
                <a:gd name="T53" fmla="*/ 154 h 516"/>
                <a:gd name="T54" fmla="*/ 560 w 721"/>
                <a:gd name="T55" fmla="*/ 146 h 516"/>
                <a:gd name="T56" fmla="*/ 507 w 721"/>
                <a:gd name="T57" fmla="*/ 140 h 516"/>
                <a:gd name="T58" fmla="*/ 431 w 721"/>
                <a:gd name="T59" fmla="*/ 146 h 516"/>
                <a:gd name="T60" fmla="*/ 344 w 721"/>
                <a:gd name="T61" fmla="*/ 157 h 516"/>
                <a:gd name="T62" fmla="*/ 273 w 721"/>
                <a:gd name="T63" fmla="*/ 167 h 516"/>
                <a:gd name="T64" fmla="*/ 199 w 721"/>
                <a:gd name="T65" fmla="*/ 178 h 516"/>
                <a:gd name="T66" fmla="*/ 142 w 721"/>
                <a:gd name="T67" fmla="*/ 189 h 516"/>
                <a:gd name="T68" fmla="*/ 106 w 721"/>
                <a:gd name="T69" fmla="*/ 199 h 516"/>
                <a:gd name="T70" fmla="*/ 72 w 721"/>
                <a:gd name="T71" fmla="*/ 210 h 516"/>
                <a:gd name="T72" fmla="*/ 46 w 721"/>
                <a:gd name="T73" fmla="*/ 216 h 516"/>
                <a:gd name="T74" fmla="*/ 10 w 721"/>
                <a:gd name="T75" fmla="*/ 197 h 516"/>
                <a:gd name="T76" fmla="*/ 0 w 721"/>
                <a:gd name="T77" fmla="*/ 178 h 516"/>
                <a:gd name="T78" fmla="*/ 12 w 721"/>
                <a:gd name="T79" fmla="*/ 161 h 516"/>
                <a:gd name="T80" fmla="*/ 36 w 721"/>
                <a:gd name="T81" fmla="*/ 137 h 516"/>
                <a:gd name="T82" fmla="*/ 53 w 721"/>
                <a:gd name="T83" fmla="*/ 95 h 516"/>
                <a:gd name="T84" fmla="*/ 59 w 721"/>
                <a:gd name="T85" fmla="*/ 46 h 516"/>
                <a:gd name="T86" fmla="*/ 53 w 721"/>
                <a:gd name="T87" fmla="*/ 21 h 516"/>
                <a:gd name="T88" fmla="*/ 48 w 721"/>
                <a:gd name="T89" fmla="*/ 8 h 516"/>
                <a:gd name="T90" fmla="*/ 61 w 721"/>
                <a:gd name="T91" fmla="*/ 0 h 516"/>
                <a:gd name="T92" fmla="*/ 91 w 721"/>
                <a:gd name="T93" fmla="*/ 4 h 516"/>
                <a:gd name="T94" fmla="*/ 120 w 721"/>
                <a:gd name="T95" fmla="*/ 14 h 516"/>
                <a:gd name="T96" fmla="*/ 129 w 721"/>
                <a:gd name="T97" fmla="*/ 27 h 516"/>
                <a:gd name="T98" fmla="*/ 118 w 721"/>
                <a:gd name="T99" fmla="*/ 70 h 516"/>
                <a:gd name="T100" fmla="*/ 97 w 721"/>
                <a:gd name="T101" fmla="*/ 129 h 516"/>
                <a:gd name="T102" fmla="*/ 97 w 721"/>
                <a:gd name="T103" fmla="*/ 148 h 516"/>
                <a:gd name="T104" fmla="*/ 112 w 721"/>
                <a:gd name="T105" fmla="*/ 150 h 516"/>
                <a:gd name="T106" fmla="*/ 138 w 721"/>
                <a:gd name="T107" fmla="*/ 150 h 516"/>
                <a:gd name="T108" fmla="*/ 182 w 721"/>
                <a:gd name="T109" fmla="*/ 144 h 516"/>
                <a:gd name="T110" fmla="*/ 293 w 721"/>
                <a:gd name="T111" fmla="*/ 127 h 516"/>
                <a:gd name="T112" fmla="*/ 418 w 721"/>
                <a:gd name="T113" fmla="*/ 112 h 516"/>
                <a:gd name="T114" fmla="*/ 507 w 721"/>
                <a:gd name="T115" fmla="*/ 103 h 516"/>
                <a:gd name="T116" fmla="*/ 556 w 721"/>
                <a:gd name="T117" fmla="*/ 99 h 516"/>
                <a:gd name="T118" fmla="*/ 575 w 721"/>
                <a:gd name="T119" fmla="*/ 93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1" h="516">
                  <a:moveTo>
                    <a:pt x="575" y="93"/>
                  </a:moveTo>
                  <a:lnTo>
                    <a:pt x="583" y="89"/>
                  </a:lnTo>
                  <a:lnTo>
                    <a:pt x="590" y="87"/>
                  </a:lnTo>
                  <a:lnTo>
                    <a:pt x="598" y="86"/>
                  </a:lnTo>
                  <a:lnTo>
                    <a:pt x="605" y="84"/>
                  </a:lnTo>
                  <a:lnTo>
                    <a:pt x="607" y="84"/>
                  </a:lnTo>
                  <a:lnTo>
                    <a:pt x="609" y="86"/>
                  </a:lnTo>
                  <a:lnTo>
                    <a:pt x="613" y="86"/>
                  </a:lnTo>
                  <a:lnTo>
                    <a:pt x="618" y="87"/>
                  </a:lnTo>
                  <a:lnTo>
                    <a:pt x="626" y="91"/>
                  </a:lnTo>
                  <a:lnTo>
                    <a:pt x="635" y="95"/>
                  </a:lnTo>
                  <a:lnTo>
                    <a:pt x="647" y="101"/>
                  </a:lnTo>
                  <a:lnTo>
                    <a:pt x="658" y="106"/>
                  </a:lnTo>
                  <a:lnTo>
                    <a:pt x="671" y="114"/>
                  </a:lnTo>
                  <a:lnTo>
                    <a:pt x="683" y="121"/>
                  </a:lnTo>
                  <a:lnTo>
                    <a:pt x="694" y="129"/>
                  </a:lnTo>
                  <a:lnTo>
                    <a:pt x="702" y="135"/>
                  </a:lnTo>
                  <a:lnTo>
                    <a:pt x="709" y="140"/>
                  </a:lnTo>
                  <a:lnTo>
                    <a:pt x="715" y="144"/>
                  </a:lnTo>
                  <a:lnTo>
                    <a:pt x="719" y="148"/>
                  </a:lnTo>
                  <a:lnTo>
                    <a:pt x="721" y="150"/>
                  </a:lnTo>
                  <a:lnTo>
                    <a:pt x="721" y="152"/>
                  </a:lnTo>
                  <a:lnTo>
                    <a:pt x="721" y="155"/>
                  </a:lnTo>
                  <a:lnTo>
                    <a:pt x="721" y="159"/>
                  </a:lnTo>
                  <a:lnTo>
                    <a:pt x="719" y="161"/>
                  </a:lnTo>
                  <a:lnTo>
                    <a:pt x="717" y="165"/>
                  </a:lnTo>
                  <a:lnTo>
                    <a:pt x="715" y="167"/>
                  </a:lnTo>
                  <a:lnTo>
                    <a:pt x="711" y="169"/>
                  </a:lnTo>
                  <a:lnTo>
                    <a:pt x="705" y="171"/>
                  </a:lnTo>
                  <a:lnTo>
                    <a:pt x="702" y="172"/>
                  </a:lnTo>
                  <a:lnTo>
                    <a:pt x="698" y="174"/>
                  </a:lnTo>
                  <a:lnTo>
                    <a:pt x="696" y="176"/>
                  </a:lnTo>
                  <a:lnTo>
                    <a:pt x="694" y="178"/>
                  </a:lnTo>
                  <a:lnTo>
                    <a:pt x="690" y="182"/>
                  </a:lnTo>
                  <a:lnTo>
                    <a:pt x="688" y="184"/>
                  </a:lnTo>
                  <a:lnTo>
                    <a:pt x="687" y="188"/>
                  </a:lnTo>
                  <a:lnTo>
                    <a:pt x="685" y="193"/>
                  </a:lnTo>
                  <a:lnTo>
                    <a:pt x="683" y="197"/>
                  </a:lnTo>
                  <a:lnTo>
                    <a:pt x="681" y="203"/>
                  </a:lnTo>
                  <a:lnTo>
                    <a:pt x="679" y="208"/>
                  </a:lnTo>
                  <a:lnTo>
                    <a:pt x="675" y="222"/>
                  </a:lnTo>
                  <a:lnTo>
                    <a:pt x="673" y="237"/>
                  </a:lnTo>
                  <a:lnTo>
                    <a:pt x="671" y="254"/>
                  </a:lnTo>
                  <a:lnTo>
                    <a:pt x="668" y="271"/>
                  </a:lnTo>
                  <a:lnTo>
                    <a:pt x="666" y="288"/>
                  </a:lnTo>
                  <a:lnTo>
                    <a:pt x="662" y="307"/>
                  </a:lnTo>
                  <a:lnTo>
                    <a:pt x="656" y="324"/>
                  </a:lnTo>
                  <a:lnTo>
                    <a:pt x="647" y="358"/>
                  </a:lnTo>
                  <a:lnTo>
                    <a:pt x="635" y="390"/>
                  </a:lnTo>
                  <a:lnTo>
                    <a:pt x="628" y="407"/>
                  </a:lnTo>
                  <a:lnTo>
                    <a:pt x="620" y="422"/>
                  </a:lnTo>
                  <a:lnTo>
                    <a:pt x="613" y="435"/>
                  </a:lnTo>
                  <a:lnTo>
                    <a:pt x="605" y="448"/>
                  </a:lnTo>
                  <a:lnTo>
                    <a:pt x="598" y="460"/>
                  </a:lnTo>
                  <a:lnTo>
                    <a:pt x="590" y="469"/>
                  </a:lnTo>
                  <a:lnTo>
                    <a:pt x="583" y="479"/>
                  </a:lnTo>
                  <a:lnTo>
                    <a:pt x="575" y="486"/>
                  </a:lnTo>
                  <a:lnTo>
                    <a:pt x="567" y="494"/>
                  </a:lnTo>
                  <a:lnTo>
                    <a:pt x="562" y="501"/>
                  </a:lnTo>
                  <a:lnTo>
                    <a:pt x="554" y="505"/>
                  </a:lnTo>
                  <a:lnTo>
                    <a:pt x="549" y="509"/>
                  </a:lnTo>
                  <a:lnTo>
                    <a:pt x="543" y="513"/>
                  </a:lnTo>
                  <a:lnTo>
                    <a:pt x="539" y="515"/>
                  </a:lnTo>
                  <a:lnTo>
                    <a:pt x="533" y="516"/>
                  </a:lnTo>
                  <a:lnTo>
                    <a:pt x="530" y="516"/>
                  </a:lnTo>
                  <a:lnTo>
                    <a:pt x="524" y="516"/>
                  </a:lnTo>
                  <a:lnTo>
                    <a:pt x="520" y="515"/>
                  </a:lnTo>
                  <a:lnTo>
                    <a:pt x="515" y="513"/>
                  </a:lnTo>
                  <a:lnTo>
                    <a:pt x="511" y="509"/>
                  </a:lnTo>
                  <a:lnTo>
                    <a:pt x="507" y="505"/>
                  </a:lnTo>
                  <a:lnTo>
                    <a:pt x="505" y="499"/>
                  </a:lnTo>
                  <a:lnTo>
                    <a:pt x="501" y="494"/>
                  </a:lnTo>
                  <a:lnTo>
                    <a:pt x="499" y="486"/>
                  </a:lnTo>
                  <a:lnTo>
                    <a:pt x="498" y="479"/>
                  </a:lnTo>
                  <a:lnTo>
                    <a:pt x="494" y="471"/>
                  </a:lnTo>
                  <a:lnTo>
                    <a:pt x="488" y="464"/>
                  </a:lnTo>
                  <a:lnTo>
                    <a:pt x="482" y="456"/>
                  </a:lnTo>
                  <a:lnTo>
                    <a:pt x="475" y="448"/>
                  </a:lnTo>
                  <a:lnTo>
                    <a:pt x="467" y="441"/>
                  </a:lnTo>
                  <a:lnTo>
                    <a:pt x="458" y="433"/>
                  </a:lnTo>
                  <a:lnTo>
                    <a:pt x="448" y="428"/>
                  </a:lnTo>
                  <a:lnTo>
                    <a:pt x="439" y="420"/>
                  </a:lnTo>
                  <a:lnTo>
                    <a:pt x="430" y="412"/>
                  </a:lnTo>
                  <a:lnTo>
                    <a:pt x="422" y="407"/>
                  </a:lnTo>
                  <a:lnTo>
                    <a:pt x="414" y="401"/>
                  </a:lnTo>
                  <a:lnTo>
                    <a:pt x="411" y="397"/>
                  </a:lnTo>
                  <a:lnTo>
                    <a:pt x="407" y="392"/>
                  </a:lnTo>
                  <a:lnTo>
                    <a:pt x="405" y="388"/>
                  </a:lnTo>
                  <a:lnTo>
                    <a:pt x="403" y="384"/>
                  </a:lnTo>
                  <a:lnTo>
                    <a:pt x="405" y="384"/>
                  </a:lnTo>
                  <a:lnTo>
                    <a:pt x="407" y="382"/>
                  </a:lnTo>
                  <a:lnTo>
                    <a:pt x="412" y="382"/>
                  </a:lnTo>
                  <a:lnTo>
                    <a:pt x="418" y="382"/>
                  </a:lnTo>
                  <a:lnTo>
                    <a:pt x="428" y="382"/>
                  </a:lnTo>
                  <a:lnTo>
                    <a:pt x="437" y="384"/>
                  </a:lnTo>
                  <a:lnTo>
                    <a:pt x="450" y="386"/>
                  </a:lnTo>
                  <a:lnTo>
                    <a:pt x="464" y="390"/>
                  </a:lnTo>
                  <a:lnTo>
                    <a:pt x="479" y="394"/>
                  </a:lnTo>
                  <a:lnTo>
                    <a:pt x="492" y="397"/>
                  </a:lnTo>
                  <a:lnTo>
                    <a:pt x="503" y="399"/>
                  </a:lnTo>
                  <a:lnTo>
                    <a:pt x="513" y="399"/>
                  </a:lnTo>
                  <a:lnTo>
                    <a:pt x="522" y="399"/>
                  </a:lnTo>
                  <a:lnTo>
                    <a:pt x="530" y="397"/>
                  </a:lnTo>
                  <a:lnTo>
                    <a:pt x="535" y="394"/>
                  </a:lnTo>
                  <a:lnTo>
                    <a:pt x="539" y="390"/>
                  </a:lnTo>
                  <a:lnTo>
                    <a:pt x="541" y="388"/>
                  </a:lnTo>
                  <a:lnTo>
                    <a:pt x="543" y="386"/>
                  </a:lnTo>
                  <a:lnTo>
                    <a:pt x="545" y="382"/>
                  </a:lnTo>
                  <a:lnTo>
                    <a:pt x="547" y="378"/>
                  </a:lnTo>
                  <a:lnTo>
                    <a:pt x="550" y="375"/>
                  </a:lnTo>
                  <a:lnTo>
                    <a:pt x="552" y="371"/>
                  </a:lnTo>
                  <a:lnTo>
                    <a:pt x="554" y="365"/>
                  </a:lnTo>
                  <a:lnTo>
                    <a:pt x="556" y="361"/>
                  </a:lnTo>
                  <a:lnTo>
                    <a:pt x="558" y="356"/>
                  </a:lnTo>
                  <a:lnTo>
                    <a:pt x="560" y="348"/>
                  </a:lnTo>
                  <a:lnTo>
                    <a:pt x="562" y="343"/>
                  </a:lnTo>
                  <a:lnTo>
                    <a:pt x="566" y="335"/>
                  </a:lnTo>
                  <a:lnTo>
                    <a:pt x="567" y="327"/>
                  </a:lnTo>
                  <a:lnTo>
                    <a:pt x="569" y="318"/>
                  </a:lnTo>
                  <a:lnTo>
                    <a:pt x="573" y="310"/>
                  </a:lnTo>
                  <a:lnTo>
                    <a:pt x="575" y="301"/>
                  </a:lnTo>
                  <a:lnTo>
                    <a:pt x="581" y="282"/>
                  </a:lnTo>
                  <a:lnTo>
                    <a:pt x="584" y="265"/>
                  </a:lnTo>
                  <a:lnTo>
                    <a:pt x="588" y="250"/>
                  </a:lnTo>
                  <a:lnTo>
                    <a:pt x="592" y="237"/>
                  </a:lnTo>
                  <a:lnTo>
                    <a:pt x="594" y="224"/>
                  </a:lnTo>
                  <a:lnTo>
                    <a:pt x="596" y="212"/>
                  </a:lnTo>
                  <a:lnTo>
                    <a:pt x="598" y="203"/>
                  </a:lnTo>
                  <a:lnTo>
                    <a:pt x="600" y="195"/>
                  </a:lnTo>
                  <a:lnTo>
                    <a:pt x="600" y="182"/>
                  </a:lnTo>
                  <a:lnTo>
                    <a:pt x="600" y="172"/>
                  </a:lnTo>
                  <a:lnTo>
                    <a:pt x="598" y="163"/>
                  </a:lnTo>
                  <a:lnTo>
                    <a:pt x="596" y="155"/>
                  </a:lnTo>
                  <a:lnTo>
                    <a:pt x="592" y="155"/>
                  </a:lnTo>
                  <a:lnTo>
                    <a:pt x="590" y="154"/>
                  </a:lnTo>
                  <a:lnTo>
                    <a:pt x="586" y="152"/>
                  </a:lnTo>
                  <a:lnTo>
                    <a:pt x="581" y="150"/>
                  </a:lnTo>
                  <a:lnTo>
                    <a:pt x="575" y="148"/>
                  </a:lnTo>
                  <a:lnTo>
                    <a:pt x="567" y="146"/>
                  </a:lnTo>
                  <a:lnTo>
                    <a:pt x="560" y="146"/>
                  </a:lnTo>
                  <a:lnTo>
                    <a:pt x="550" y="144"/>
                  </a:lnTo>
                  <a:lnTo>
                    <a:pt x="541" y="142"/>
                  </a:lnTo>
                  <a:lnTo>
                    <a:pt x="530" y="140"/>
                  </a:lnTo>
                  <a:lnTo>
                    <a:pt x="518" y="140"/>
                  </a:lnTo>
                  <a:lnTo>
                    <a:pt x="507" y="140"/>
                  </a:lnTo>
                  <a:lnTo>
                    <a:pt x="494" y="140"/>
                  </a:lnTo>
                  <a:lnTo>
                    <a:pt x="481" y="140"/>
                  </a:lnTo>
                  <a:lnTo>
                    <a:pt x="465" y="142"/>
                  </a:lnTo>
                  <a:lnTo>
                    <a:pt x="448" y="144"/>
                  </a:lnTo>
                  <a:lnTo>
                    <a:pt x="431" y="146"/>
                  </a:lnTo>
                  <a:lnTo>
                    <a:pt x="412" y="148"/>
                  </a:lnTo>
                  <a:lnTo>
                    <a:pt x="392" y="150"/>
                  </a:lnTo>
                  <a:lnTo>
                    <a:pt x="369" y="154"/>
                  </a:lnTo>
                  <a:lnTo>
                    <a:pt x="356" y="155"/>
                  </a:lnTo>
                  <a:lnTo>
                    <a:pt x="344" y="157"/>
                  </a:lnTo>
                  <a:lnTo>
                    <a:pt x="331" y="157"/>
                  </a:lnTo>
                  <a:lnTo>
                    <a:pt x="318" y="161"/>
                  </a:lnTo>
                  <a:lnTo>
                    <a:pt x="303" y="163"/>
                  </a:lnTo>
                  <a:lnTo>
                    <a:pt x="290" y="165"/>
                  </a:lnTo>
                  <a:lnTo>
                    <a:pt x="273" y="167"/>
                  </a:lnTo>
                  <a:lnTo>
                    <a:pt x="258" y="169"/>
                  </a:lnTo>
                  <a:lnTo>
                    <a:pt x="242" y="171"/>
                  </a:lnTo>
                  <a:lnTo>
                    <a:pt x="227" y="174"/>
                  </a:lnTo>
                  <a:lnTo>
                    <a:pt x="212" y="176"/>
                  </a:lnTo>
                  <a:lnTo>
                    <a:pt x="199" y="178"/>
                  </a:lnTo>
                  <a:lnTo>
                    <a:pt x="186" y="180"/>
                  </a:lnTo>
                  <a:lnTo>
                    <a:pt x="174" y="184"/>
                  </a:lnTo>
                  <a:lnTo>
                    <a:pt x="163" y="186"/>
                  </a:lnTo>
                  <a:lnTo>
                    <a:pt x="154" y="188"/>
                  </a:lnTo>
                  <a:lnTo>
                    <a:pt x="142" y="189"/>
                  </a:lnTo>
                  <a:lnTo>
                    <a:pt x="135" y="191"/>
                  </a:lnTo>
                  <a:lnTo>
                    <a:pt x="125" y="193"/>
                  </a:lnTo>
                  <a:lnTo>
                    <a:pt x="118" y="195"/>
                  </a:lnTo>
                  <a:lnTo>
                    <a:pt x="112" y="197"/>
                  </a:lnTo>
                  <a:lnTo>
                    <a:pt x="106" y="199"/>
                  </a:lnTo>
                  <a:lnTo>
                    <a:pt x="101" y="201"/>
                  </a:lnTo>
                  <a:lnTo>
                    <a:pt x="97" y="203"/>
                  </a:lnTo>
                  <a:lnTo>
                    <a:pt x="87" y="206"/>
                  </a:lnTo>
                  <a:lnTo>
                    <a:pt x="80" y="208"/>
                  </a:lnTo>
                  <a:lnTo>
                    <a:pt x="72" y="210"/>
                  </a:lnTo>
                  <a:lnTo>
                    <a:pt x="67" y="212"/>
                  </a:lnTo>
                  <a:lnTo>
                    <a:pt x="59" y="214"/>
                  </a:lnTo>
                  <a:lnTo>
                    <a:pt x="55" y="214"/>
                  </a:lnTo>
                  <a:lnTo>
                    <a:pt x="50" y="216"/>
                  </a:lnTo>
                  <a:lnTo>
                    <a:pt x="46" y="216"/>
                  </a:lnTo>
                  <a:lnTo>
                    <a:pt x="38" y="214"/>
                  </a:lnTo>
                  <a:lnTo>
                    <a:pt x="31" y="212"/>
                  </a:lnTo>
                  <a:lnTo>
                    <a:pt x="23" y="208"/>
                  </a:lnTo>
                  <a:lnTo>
                    <a:pt x="16" y="203"/>
                  </a:lnTo>
                  <a:lnTo>
                    <a:pt x="10" y="197"/>
                  </a:lnTo>
                  <a:lnTo>
                    <a:pt x="4" y="189"/>
                  </a:lnTo>
                  <a:lnTo>
                    <a:pt x="2" y="188"/>
                  </a:lnTo>
                  <a:lnTo>
                    <a:pt x="2" y="184"/>
                  </a:lnTo>
                  <a:lnTo>
                    <a:pt x="0" y="180"/>
                  </a:lnTo>
                  <a:lnTo>
                    <a:pt x="0" y="178"/>
                  </a:lnTo>
                  <a:lnTo>
                    <a:pt x="0" y="174"/>
                  </a:lnTo>
                  <a:lnTo>
                    <a:pt x="2" y="171"/>
                  </a:lnTo>
                  <a:lnTo>
                    <a:pt x="4" y="169"/>
                  </a:lnTo>
                  <a:lnTo>
                    <a:pt x="8" y="165"/>
                  </a:lnTo>
                  <a:lnTo>
                    <a:pt x="12" y="161"/>
                  </a:lnTo>
                  <a:lnTo>
                    <a:pt x="16" y="157"/>
                  </a:lnTo>
                  <a:lnTo>
                    <a:pt x="21" y="152"/>
                  </a:lnTo>
                  <a:lnTo>
                    <a:pt x="27" y="148"/>
                  </a:lnTo>
                  <a:lnTo>
                    <a:pt x="31" y="142"/>
                  </a:lnTo>
                  <a:lnTo>
                    <a:pt x="36" y="137"/>
                  </a:lnTo>
                  <a:lnTo>
                    <a:pt x="40" y="129"/>
                  </a:lnTo>
                  <a:lnTo>
                    <a:pt x="44" y="121"/>
                  </a:lnTo>
                  <a:lnTo>
                    <a:pt x="48" y="114"/>
                  </a:lnTo>
                  <a:lnTo>
                    <a:pt x="52" y="104"/>
                  </a:lnTo>
                  <a:lnTo>
                    <a:pt x="53" y="95"/>
                  </a:lnTo>
                  <a:lnTo>
                    <a:pt x="55" y="84"/>
                  </a:lnTo>
                  <a:lnTo>
                    <a:pt x="57" y="74"/>
                  </a:lnTo>
                  <a:lnTo>
                    <a:pt x="59" y="63"/>
                  </a:lnTo>
                  <a:lnTo>
                    <a:pt x="59" y="55"/>
                  </a:lnTo>
                  <a:lnTo>
                    <a:pt x="59" y="46"/>
                  </a:lnTo>
                  <a:lnTo>
                    <a:pt x="59" y="40"/>
                  </a:lnTo>
                  <a:lnTo>
                    <a:pt x="59" y="35"/>
                  </a:lnTo>
                  <a:lnTo>
                    <a:pt x="57" y="29"/>
                  </a:lnTo>
                  <a:lnTo>
                    <a:pt x="55" y="25"/>
                  </a:lnTo>
                  <a:lnTo>
                    <a:pt x="53" y="21"/>
                  </a:lnTo>
                  <a:lnTo>
                    <a:pt x="50" y="19"/>
                  </a:lnTo>
                  <a:lnTo>
                    <a:pt x="50" y="16"/>
                  </a:lnTo>
                  <a:lnTo>
                    <a:pt x="48" y="14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8" y="0"/>
                  </a:lnTo>
                  <a:lnTo>
                    <a:pt x="84" y="2"/>
                  </a:lnTo>
                  <a:lnTo>
                    <a:pt x="91" y="4"/>
                  </a:lnTo>
                  <a:lnTo>
                    <a:pt x="99" y="6"/>
                  </a:lnTo>
                  <a:lnTo>
                    <a:pt x="104" y="8"/>
                  </a:lnTo>
                  <a:lnTo>
                    <a:pt x="110" y="10"/>
                  </a:lnTo>
                  <a:lnTo>
                    <a:pt x="116" y="12"/>
                  </a:lnTo>
                  <a:lnTo>
                    <a:pt x="120" y="14"/>
                  </a:lnTo>
                  <a:lnTo>
                    <a:pt x="121" y="18"/>
                  </a:lnTo>
                  <a:lnTo>
                    <a:pt x="125" y="19"/>
                  </a:lnTo>
                  <a:lnTo>
                    <a:pt x="127" y="21"/>
                  </a:lnTo>
                  <a:lnTo>
                    <a:pt x="129" y="23"/>
                  </a:lnTo>
                  <a:lnTo>
                    <a:pt x="129" y="27"/>
                  </a:lnTo>
                  <a:lnTo>
                    <a:pt x="129" y="33"/>
                  </a:lnTo>
                  <a:lnTo>
                    <a:pt x="127" y="40"/>
                  </a:lnTo>
                  <a:lnTo>
                    <a:pt x="125" y="48"/>
                  </a:lnTo>
                  <a:lnTo>
                    <a:pt x="121" y="59"/>
                  </a:lnTo>
                  <a:lnTo>
                    <a:pt x="118" y="70"/>
                  </a:lnTo>
                  <a:lnTo>
                    <a:pt x="112" y="84"/>
                  </a:lnTo>
                  <a:lnTo>
                    <a:pt x="106" y="99"/>
                  </a:lnTo>
                  <a:lnTo>
                    <a:pt x="103" y="110"/>
                  </a:lnTo>
                  <a:lnTo>
                    <a:pt x="99" y="120"/>
                  </a:lnTo>
                  <a:lnTo>
                    <a:pt x="97" y="129"/>
                  </a:lnTo>
                  <a:lnTo>
                    <a:pt x="95" y="137"/>
                  </a:lnTo>
                  <a:lnTo>
                    <a:pt x="95" y="142"/>
                  </a:lnTo>
                  <a:lnTo>
                    <a:pt x="95" y="146"/>
                  </a:lnTo>
                  <a:lnTo>
                    <a:pt x="97" y="148"/>
                  </a:lnTo>
                  <a:lnTo>
                    <a:pt x="97" y="148"/>
                  </a:lnTo>
                  <a:lnTo>
                    <a:pt x="99" y="150"/>
                  </a:lnTo>
                  <a:lnTo>
                    <a:pt x="101" y="150"/>
                  </a:lnTo>
                  <a:lnTo>
                    <a:pt x="104" y="150"/>
                  </a:lnTo>
                  <a:lnTo>
                    <a:pt x="108" y="150"/>
                  </a:lnTo>
                  <a:lnTo>
                    <a:pt x="112" y="150"/>
                  </a:lnTo>
                  <a:lnTo>
                    <a:pt x="116" y="150"/>
                  </a:lnTo>
                  <a:lnTo>
                    <a:pt x="121" y="150"/>
                  </a:lnTo>
                  <a:lnTo>
                    <a:pt x="125" y="150"/>
                  </a:lnTo>
                  <a:lnTo>
                    <a:pt x="133" y="150"/>
                  </a:lnTo>
                  <a:lnTo>
                    <a:pt x="138" y="150"/>
                  </a:lnTo>
                  <a:lnTo>
                    <a:pt x="146" y="148"/>
                  </a:lnTo>
                  <a:lnTo>
                    <a:pt x="154" y="148"/>
                  </a:lnTo>
                  <a:lnTo>
                    <a:pt x="163" y="146"/>
                  </a:lnTo>
                  <a:lnTo>
                    <a:pt x="172" y="146"/>
                  </a:lnTo>
                  <a:lnTo>
                    <a:pt x="182" y="144"/>
                  </a:lnTo>
                  <a:lnTo>
                    <a:pt x="203" y="140"/>
                  </a:lnTo>
                  <a:lnTo>
                    <a:pt x="225" y="137"/>
                  </a:lnTo>
                  <a:lnTo>
                    <a:pt x="246" y="135"/>
                  </a:lnTo>
                  <a:lnTo>
                    <a:pt x="269" y="131"/>
                  </a:lnTo>
                  <a:lnTo>
                    <a:pt x="293" y="127"/>
                  </a:lnTo>
                  <a:lnTo>
                    <a:pt x="318" y="125"/>
                  </a:lnTo>
                  <a:lnTo>
                    <a:pt x="343" y="121"/>
                  </a:lnTo>
                  <a:lnTo>
                    <a:pt x="369" y="118"/>
                  </a:lnTo>
                  <a:lnTo>
                    <a:pt x="394" y="116"/>
                  </a:lnTo>
                  <a:lnTo>
                    <a:pt x="418" y="112"/>
                  </a:lnTo>
                  <a:lnTo>
                    <a:pt x="439" y="110"/>
                  </a:lnTo>
                  <a:lnTo>
                    <a:pt x="460" y="108"/>
                  </a:lnTo>
                  <a:lnTo>
                    <a:pt x="477" y="106"/>
                  </a:lnTo>
                  <a:lnTo>
                    <a:pt x="494" y="104"/>
                  </a:lnTo>
                  <a:lnTo>
                    <a:pt x="507" y="103"/>
                  </a:lnTo>
                  <a:lnTo>
                    <a:pt x="520" y="101"/>
                  </a:lnTo>
                  <a:lnTo>
                    <a:pt x="532" y="101"/>
                  </a:lnTo>
                  <a:lnTo>
                    <a:pt x="541" y="101"/>
                  </a:lnTo>
                  <a:lnTo>
                    <a:pt x="549" y="101"/>
                  </a:lnTo>
                  <a:lnTo>
                    <a:pt x="556" y="99"/>
                  </a:lnTo>
                  <a:lnTo>
                    <a:pt x="564" y="97"/>
                  </a:lnTo>
                  <a:lnTo>
                    <a:pt x="569" y="97"/>
                  </a:lnTo>
                  <a:lnTo>
                    <a:pt x="573" y="95"/>
                  </a:lnTo>
                  <a:lnTo>
                    <a:pt x="575" y="93"/>
                  </a:lnTo>
                  <a:lnTo>
                    <a:pt x="575" y="93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1"/>
            <p:cNvSpPr/>
            <p:nvPr/>
          </p:nvSpPr>
          <p:spPr bwMode="auto">
            <a:xfrm>
              <a:off x="3594100" y="796926"/>
              <a:ext cx="73025" cy="198438"/>
            </a:xfrm>
            <a:custGeom>
              <a:avLst/>
              <a:gdLst>
                <a:gd name="T0" fmla="*/ 8 w 91"/>
                <a:gd name="T1" fmla="*/ 32 h 249"/>
                <a:gd name="T2" fmla="*/ 2 w 91"/>
                <a:gd name="T3" fmla="*/ 19 h 249"/>
                <a:gd name="T4" fmla="*/ 2 w 91"/>
                <a:gd name="T5" fmla="*/ 9 h 249"/>
                <a:gd name="T6" fmla="*/ 4 w 91"/>
                <a:gd name="T7" fmla="*/ 4 h 249"/>
                <a:gd name="T8" fmla="*/ 12 w 91"/>
                <a:gd name="T9" fmla="*/ 0 h 249"/>
                <a:gd name="T10" fmla="*/ 27 w 91"/>
                <a:gd name="T11" fmla="*/ 0 h 249"/>
                <a:gd name="T12" fmla="*/ 46 w 91"/>
                <a:gd name="T13" fmla="*/ 4 h 249"/>
                <a:gd name="T14" fmla="*/ 72 w 91"/>
                <a:gd name="T15" fmla="*/ 9 h 249"/>
                <a:gd name="T16" fmla="*/ 89 w 91"/>
                <a:gd name="T17" fmla="*/ 40 h 249"/>
                <a:gd name="T18" fmla="*/ 91 w 91"/>
                <a:gd name="T19" fmla="*/ 83 h 249"/>
                <a:gd name="T20" fmla="*/ 91 w 91"/>
                <a:gd name="T21" fmla="*/ 123 h 249"/>
                <a:gd name="T22" fmla="*/ 91 w 91"/>
                <a:gd name="T23" fmla="*/ 157 h 249"/>
                <a:gd name="T24" fmla="*/ 89 w 91"/>
                <a:gd name="T25" fmla="*/ 183 h 249"/>
                <a:gd name="T26" fmla="*/ 87 w 91"/>
                <a:gd name="T27" fmla="*/ 206 h 249"/>
                <a:gd name="T28" fmla="*/ 87 w 91"/>
                <a:gd name="T29" fmla="*/ 221 h 249"/>
                <a:gd name="T30" fmla="*/ 85 w 91"/>
                <a:gd name="T31" fmla="*/ 230 h 249"/>
                <a:gd name="T32" fmla="*/ 82 w 91"/>
                <a:gd name="T33" fmla="*/ 238 h 249"/>
                <a:gd name="T34" fmla="*/ 76 w 91"/>
                <a:gd name="T35" fmla="*/ 246 h 249"/>
                <a:gd name="T36" fmla="*/ 70 w 91"/>
                <a:gd name="T37" fmla="*/ 247 h 249"/>
                <a:gd name="T38" fmla="*/ 66 w 91"/>
                <a:gd name="T39" fmla="*/ 247 h 249"/>
                <a:gd name="T40" fmla="*/ 63 w 91"/>
                <a:gd name="T41" fmla="*/ 247 h 249"/>
                <a:gd name="T42" fmla="*/ 61 w 91"/>
                <a:gd name="T43" fmla="*/ 244 h 249"/>
                <a:gd name="T44" fmla="*/ 57 w 91"/>
                <a:gd name="T45" fmla="*/ 238 h 249"/>
                <a:gd name="T46" fmla="*/ 55 w 91"/>
                <a:gd name="T47" fmla="*/ 230 h 249"/>
                <a:gd name="T48" fmla="*/ 51 w 91"/>
                <a:gd name="T49" fmla="*/ 219 h 249"/>
                <a:gd name="T50" fmla="*/ 49 w 91"/>
                <a:gd name="T51" fmla="*/ 206 h 249"/>
                <a:gd name="T52" fmla="*/ 48 w 91"/>
                <a:gd name="T53" fmla="*/ 189 h 249"/>
                <a:gd name="T54" fmla="*/ 44 w 91"/>
                <a:gd name="T55" fmla="*/ 168 h 249"/>
                <a:gd name="T56" fmla="*/ 42 w 91"/>
                <a:gd name="T57" fmla="*/ 147 h 249"/>
                <a:gd name="T58" fmla="*/ 40 w 91"/>
                <a:gd name="T59" fmla="*/ 126 h 249"/>
                <a:gd name="T60" fmla="*/ 36 w 91"/>
                <a:gd name="T61" fmla="*/ 109 h 249"/>
                <a:gd name="T62" fmla="*/ 32 w 91"/>
                <a:gd name="T63" fmla="*/ 85 h 249"/>
                <a:gd name="T64" fmla="*/ 23 w 91"/>
                <a:gd name="T65" fmla="*/ 58 h 249"/>
                <a:gd name="T66" fmla="*/ 14 w 91"/>
                <a:gd name="T67" fmla="*/ 4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249">
                  <a:moveTo>
                    <a:pt x="14" y="40"/>
                  </a:moveTo>
                  <a:lnTo>
                    <a:pt x="8" y="32"/>
                  </a:lnTo>
                  <a:lnTo>
                    <a:pt x="4" y="24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2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34" y="2"/>
                  </a:lnTo>
                  <a:lnTo>
                    <a:pt x="46" y="4"/>
                  </a:lnTo>
                  <a:lnTo>
                    <a:pt x="59" y="6"/>
                  </a:lnTo>
                  <a:lnTo>
                    <a:pt x="72" y="9"/>
                  </a:lnTo>
                  <a:lnTo>
                    <a:pt x="89" y="15"/>
                  </a:lnTo>
                  <a:lnTo>
                    <a:pt x="89" y="40"/>
                  </a:lnTo>
                  <a:lnTo>
                    <a:pt x="91" y="62"/>
                  </a:lnTo>
                  <a:lnTo>
                    <a:pt x="91" y="83"/>
                  </a:lnTo>
                  <a:lnTo>
                    <a:pt x="91" y="104"/>
                  </a:lnTo>
                  <a:lnTo>
                    <a:pt x="91" y="123"/>
                  </a:lnTo>
                  <a:lnTo>
                    <a:pt x="91" y="140"/>
                  </a:lnTo>
                  <a:lnTo>
                    <a:pt x="91" y="157"/>
                  </a:lnTo>
                  <a:lnTo>
                    <a:pt x="89" y="170"/>
                  </a:lnTo>
                  <a:lnTo>
                    <a:pt x="89" y="183"/>
                  </a:lnTo>
                  <a:lnTo>
                    <a:pt x="89" y="194"/>
                  </a:lnTo>
                  <a:lnTo>
                    <a:pt x="87" y="206"/>
                  </a:lnTo>
                  <a:lnTo>
                    <a:pt x="87" y="213"/>
                  </a:lnTo>
                  <a:lnTo>
                    <a:pt x="87" y="221"/>
                  </a:lnTo>
                  <a:lnTo>
                    <a:pt x="85" y="227"/>
                  </a:lnTo>
                  <a:lnTo>
                    <a:pt x="85" y="230"/>
                  </a:lnTo>
                  <a:lnTo>
                    <a:pt x="83" y="234"/>
                  </a:lnTo>
                  <a:lnTo>
                    <a:pt x="82" y="238"/>
                  </a:lnTo>
                  <a:lnTo>
                    <a:pt x="80" y="242"/>
                  </a:lnTo>
                  <a:lnTo>
                    <a:pt x="76" y="246"/>
                  </a:lnTo>
                  <a:lnTo>
                    <a:pt x="74" y="247"/>
                  </a:lnTo>
                  <a:lnTo>
                    <a:pt x="70" y="247"/>
                  </a:lnTo>
                  <a:lnTo>
                    <a:pt x="68" y="249"/>
                  </a:lnTo>
                  <a:lnTo>
                    <a:pt x="66" y="247"/>
                  </a:lnTo>
                  <a:lnTo>
                    <a:pt x="63" y="247"/>
                  </a:lnTo>
                  <a:lnTo>
                    <a:pt x="63" y="247"/>
                  </a:lnTo>
                  <a:lnTo>
                    <a:pt x="61" y="246"/>
                  </a:lnTo>
                  <a:lnTo>
                    <a:pt x="61" y="244"/>
                  </a:lnTo>
                  <a:lnTo>
                    <a:pt x="59" y="242"/>
                  </a:lnTo>
                  <a:lnTo>
                    <a:pt x="57" y="238"/>
                  </a:lnTo>
                  <a:lnTo>
                    <a:pt x="57" y="234"/>
                  </a:lnTo>
                  <a:lnTo>
                    <a:pt x="55" y="230"/>
                  </a:lnTo>
                  <a:lnTo>
                    <a:pt x="53" y="225"/>
                  </a:lnTo>
                  <a:lnTo>
                    <a:pt x="51" y="219"/>
                  </a:lnTo>
                  <a:lnTo>
                    <a:pt x="51" y="212"/>
                  </a:lnTo>
                  <a:lnTo>
                    <a:pt x="49" y="206"/>
                  </a:lnTo>
                  <a:lnTo>
                    <a:pt x="48" y="196"/>
                  </a:lnTo>
                  <a:lnTo>
                    <a:pt x="48" y="189"/>
                  </a:lnTo>
                  <a:lnTo>
                    <a:pt x="46" y="179"/>
                  </a:lnTo>
                  <a:lnTo>
                    <a:pt x="44" y="168"/>
                  </a:lnTo>
                  <a:lnTo>
                    <a:pt x="44" y="159"/>
                  </a:lnTo>
                  <a:lnTo>
                    <a:pt x="42" y="147"/>
                  </a:lnTo>
                  <a:lnTo>
                    <a:pt x="42" y="138"/>
                  </a:lnTo>
                  <a:lnTo>
                    <a:pt x="40" y="126"/>
                  </a:lnTo>
                  <a:lnTo>
                    <a:pt x="38" y="117"/>
                  </a:lnTo>
                  <a:lnTo>
                    <a:pt x="36" y="109"/>
                  </a:lnTo>
                  <a:lnTo>
                    <a:pt x="36" y="100"/>
                  </a:lnTo>
                  <a:lnTo>
                    <a:pt x="32" y="85"/>
                  </a:lnTo>
                  <a:lnTo>
                    <a:pt x="29" y="72"/>
                  </a:lnTo>
                  <a:lnTo>
                    <a:pt x="23" y="58"/>
                  </a:lnTo>
                  <a:lnTo>
                    <a:pt x="19" y="49"/>
                  </a:lnTo>
                  <a:lnTo>
                    <a:pt x="14" y="40"/>
                  </a:lnTo>
                  <a:lnTo>
                    <a:pt x="14" y="40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2"/>
            <p:cNvSpPr/>
            <p:nvPr/>
          </p:nvSpPr>
          <p:spPr bwMode="auto">
            <a:xfrm>
              <a:off x="3632200" y="782638"/>
              <a:ext cx="284163" cy="160338"/>
            </a:xfrm>
            <a:custGeom>
              <a:avLst/>
              <a:gdLst>
                <a:gd name="T0" fmla="*/ 262 w 359"/>
                <a:gd name="T1" fmla="*/ 0 h 202"/>
                <a:gd name="T2" fmla="*/ 274 w 359"/>
                <a:gd name="T3" fmla="*/ 2 h 202"/>
                <a:gd name="T4" fmla="*/ 289 w 359"/>
                <a:gd name="T5" fmla="*/ 8 h 202"/>
                <a:gd name="T6" fmla="*/ 308 w 359"/>
                <a:gd name="T7" fmla="*/ 15 h 202"/>
                <a:gd name="T8" fmla="*/ 327 w 359"/>
                <a:gd name="T9" fmla="*/ 26 h 202"/>
                <a:gd name="T10" fmla="*/ 342 w 359"/>
                <a:gd name="T11" fmla="*/ 38 h 202"/>
                <a:gd name="T12" fmla="*/ 351 w 359"/>
                <a:gd name="T13" fmla="*/ 45 h 202"/>
                <a:gd name="T14" fmla="*/ 357 w 359"/>
                <a:gd name="T15" fmla="*/ 53 h 202"/>
                <a:gd name="T16" fmla="*/ 359 w 359"/>
                <a:gd name="T17" fmla="*/ 57 h 202"/>
                <a:gd name="T18" fmla="*/ 355 w 359"/>
                <a:gd name="T19" fmla="*/ 60 h 202"/>
                <a:gd name="T20" fmla="*/ 351 w 359"/>
                <a:gd name="T21" fmla="*/ 64 h 202"/>
                <a:gd name="T22" fmla="*/ 344 w 359"/>
                <a:gd name="T23" fmla="*/ 70 h 202"/>
                <a:gd name="T24" fmla="*/ 332 w 359"/>
                <a:gd name="T25" fmla="*/ 74 h 202"/>
                <a:gd name="T26" fmla="*/ 323 w 359"/>
                <a:gd name="T27" fmla="*/ 81 h 202"/>
                <a:gd name="T28" fmla="*/ 315 w 359"/>
                <a:gd name="T29" fmla="*/ 93 h 202"/>
                <a:gd name="T30" fmla="*/ 306 w 359"/>
                <a:gd name="T31" fmla="*/ 106 h 202"/>
                <a:gd name="T32" fmla="*/ 298 w 359"/>
                <a:gd name="T33" fmla="*/ 121 h 202"/>
                <a:gd name="T34" fmla="*/ 291 w 359"/>
                <a:gd name="T35" fmla="*/ 140 h 202"/>
                <a:gd name="T36" fmla="*/ 285 w 359"/>
                <a:gd name="T37" fmla="*/ 159 h 202"/>
                <a:gd name="T38" fmla="*/ 283 w 359"/>
                <a:gd name="T39" fmla="*/ 179 h 202"/>
                <a:gd name="T40" fmla="*/ 249 w 359"/>
                <a:gd name="T41" fmla="*/ 196 h 202"/>
                <a:gd name="T42" fmla="*/ 221 w 359"/>
                <a:gd name="T43" fmla="*/ 187 h 202"/>
                <a:gd name="T44" fmla="*/ 224 w 359"/>
                <a:gd name="T45" fmla="*/ 157 h 202"/>
                <a:gd name="T46" fmla="*/ 230 w 359"/>
                <a:gd name="T47" fmla="*/ 130 h 202"/>
                <a:gd name="T48" fmla="*/ 234 w 359"/>
                <a:gd name="T49" fmla="*/ 108 h 202"/>
                <a:gd name="T50" fmla="*/ 236 w 359"/>
                <a:gd name="T51" fmla="*/ 91 h 202"/>
                <a:gd name="T52" fmla="*/ 238 w 359"/>
                <a:gd name="T53" fmla="*/ 76 h 202"/>
                <a:gd name="T54" fmla="*/ 238 w 359"/>
                <a:gd name="T55" fmla="*/ 66 h 202"/>
                <a:gd name="T56" fmla="*/ 238 w 359"/>
                <a:gd name="T57" fmla="*/ 60 h 202"/>
                <a:gd name="T58" fmla="*/ 236 w 359"/>
                <a:gd name="T59" fmla="*/ 59 h 202"/>
                <a:gd name="T60" fmla="*/ 232 w 359"/>
                <a:gd name="T61" fmla="*/ 57 h 202"/>
                <a:gd name="T62" fmla="*/ 224 w 359"/>
                <a:gd name="T63" fmla="*/ 57 h 202"/>
                <a:gd name="T64" fmla="*/ 215 w 359"/>
                <a:gd name="T65" fmla="*/ 55 h 202"/>
                <a:gd name="T66" fmla="*/ 202 w 359"/>
                <a:gd name="T67" fmla="*/ 55 h 202"/>
                <a:gd name="T68" fmla="*/ 187 w 359"/>
                <a:gd name="T69" fmla="*/ 57 h 202"/>
                <a:gd name="T70" fmla="*/ 170 w 359"/>
                <a:gd name="T71" fmla="*/ 57 h 202"/>
                <a:gd name="T72" fmla="*/ 151 w 359"/>
                <a:gd name="T73" fmla="*/ 59 h 202"/>
                <a:gd name="T74" fmla="*/ 121 w 359"/>
                <a:gd name="T75" fmla="*/ 60 h 202"/>
                <a:gd name="T76" fmla="*/ 83 w 359"/>
                <a:gd name="T77" fmla="*/ 62 h 202"/>
                <a:gd name="T78" fmla="*/ 47 w 359"/>
                <a:gd name="T79" fmla="*/ 66 h 202"/>
                <a:gd name="T80" fmla="*/ 15 w 359"/>
                <a:gd name="T81" fmla="*/ 66 h 202"/>
                <a:gd name="T82" fmla="*/ 0 w 359"/>
                <a:gd name="T83" fmla="*/ 34 h 202"/>
                <a:gd name="T84" fmla="*/ 30 w 359"/>
                <a:gd name="T85" fmla="*/ 32 h 202"/>
                <a:gd name="T86" fmla="*/ 56 w 359"/>
                <a:gd name="T87" fmla="*/ 32 h 202"/>
                <a:gd name="T88" fmla="*/ 81 w 359"/>
                <a:gd name="T89" fmla="*/ 32 h 202"/>
                <a:gd name="T90" fmla="*/ 104 w 359"/>
                <a:gd name="T91" fmla="*/ 30 h 202"/>
                <a:gd name="T92" fmla="*/ 122 w 359"/>
                <a:gd name="T93" fmla="*/ 28 h 202"/>
                <a:gd name="T94" fmla="*/ 141 w 359"/>
                <a:gd name="T95" fmla="*/ 28 h 202"/>
                <a:gd name="T96" fmla="*/ 158 w 359"/>
                <a:gd name="T97" fmla="*/ 26 h 202"/>
                <a:gd name="T98" fmla="*/ 172 w 359"/>
                <a:gd name="T99" fmla="*/ 25 h 202"/>
                <a:gd name="T100" fmla="*/ 196 w 359"/>
                <a:gd name="T101" fmla="*/ 21 h 202"/>
                <a:gd name="T102" fmla="*/ 213 w 359"/>
                <a:gd name="T103" fmla="*/ 17 h 202"/>
                <a:gd name="T104" fmla="*/ 228 w 359"/>
                <a:gd name="T105" fmla="*/ 11 h 202"/>
                <a:gd name="T106" fmla="*/ 238 w 359"/>
                <a:gd name="T107" fmla="*/ 8 h 202"/>
                <a:gd name="T108" fmla="*/ 241 w 359"/>
                <a:gd name="T109" fmla="*/ 4 h 202"/>
                <a:gd name="T110" fmla="*/ 253 w 359"/>
                <a:gd name="T111" fmla="*/ 0 h 202"/>
                <a:gd name="T112" fmla="*/ 257 w 359"/>
                <a:gd name="T1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9" h="202">
                  <a:moveTo>
                    <a:pt x="257" y="0"/>
                  </a:moveTo>
                  <a:lnTo>
                    <a:pt x="262" y="0"/>
                  </a:lnTo>
                  <a:lnTo>
                    <a:pt x="266" y="0"/>
                  </a:lnTo>
                  <a:lnTo>
                    <a:pt x="274" y="2"/>
                  </a:lnTo>
                  <a:lnTo>
                    <a:pt x="279" y="6"/>
                  </a:lnTo>
                  <a:lnTo>
                    <a:pt x="289" y="8"/>
                  </a:lnTo>
                  <a:lnTo>
                    <a:pt x="296" y="11"/>
                  </a:lnTo>
                  <a:lnTo>
                    <a:pt x="308" y="15"/>
                  </a:lnTo>
                  <a:lnTo>
                    <a:pt x="317" y="21"/>
                  </a:lnTo>
                  <a:lnTo>
                    <a:pt x="327" y="26"/>
                  </a:lnTo>
                  <a:lnTo>
                    <a:pt x="334" y="32"/>
                  </a:lnTo>
                  <a:lnTo>
                    <a:pt x="342" y="38"/>
                  </a:lnTo>
                  <a:lnTo>
                    <a:pt x="347" y="42"/>
                  </a:lnTo>
                  <a:lnTo>
                    <a:pt x="351" y="45"/>
                  </a:lnTo>
                  <a:lnTo>
                    <a:pt x="355" y="49"/>
                  </a:lnTo>
                  <a:lnTo>
                    <a:pt x="357" y="53"/>
                  </a:lnTo>
                  <a:lnTo>
                    <a:pt x="359" y="55"/>
                  </a:lnTo>
                  <a:lnTo>
                    <a:pt x="359" y="57"/>
                  </a:lnTo>
                  <a:lnTo>
                    <a:pt x="357" y="59"/>
                  </a:lnTo>
                  <a:lnTo>
                    <a:pt x="355" y="60"/>
                  </a:lnTo>
                  <a:lnTo>
                    <a:pt x="353" y="62"/>
                  </a:lnTo>
                  <a:lnTo>
                    <a:pt x="351" y="64"/>
                  </a:lnTo>
                  <a:lnTo>
                    <a:pt x="347" y="68"/>
                  </a:lnTo>
                  <a:lnTo>
                    <a:pt x="344" y="70"/>
                  </a:lnTo>
                  <a:lnTo>
                    <a:pt x="338" y="72"/>
                  </a:lnTo>
                  <a:lnTo>
                    <a:pt x="332" y="74"/>
                  </a:lnTo>
                  <a:lnTo>
                    <a:pt x="328" y="77"/>
                  </a:lnTo>
                  <a:lnTo>
                    <a:pt x="323" y="81"/>
                  </a:lnTo>
                  <a:lnTo>
                    <a:pt x="319" y="87"/>
                  </a:lnTo>
                  <a:lnTo>
                    <a:pt x="315" y="93"/>
                  </a:lnTo>
                  <a:lnTo>
                    <a:pt x="310" y="98"/>
                  </a:lnTo>
                  <a:lnTo>
                    <a:pt x="306" y="106"/>
                  </a:lnTo>
                  <a:lnTo>
                    <a:pt x="302" y="113"/>
                  </a:lnTo>
                  <a:lnTo>
                    <a:pt x="298" y="121"/>
                  </a:lnTo>
                  <a:lnTo>
                    <a:pt x="292" y="130"/>
                  </a:lnTo>
                  <a:lnTo>
                    <a:pt x="291" y="140"/>
                  </a:lnTo>
                  <a:lnTo>
                    <a:pt x="287" y="149"/>
                  </a:lnTo>
                  <a:lnTo>
                    <a:pt x="285" y="159"/>
                  </a:lnTo>
                  <a:lnTo>
                    <a:pt x="283" y="168"/>
                  </a:lnTo>
                  <a:lnTo>
                    <a:pt x="283" y="179"/>
                  </a:lnTo>
                  <a:lnTo>
                    <a:pt x="283" y="189"/>
                  </a:lnTo>
                  <a:lnTo>
                    <a:pt x="249" y="196"/>
                  </a:lnTo>
                  <a:lnTo>
                    <a:pt x="217" y="202"/>
                  </a:lnTo>
                  <a:lnTo>
                    <a:pt x="221" y="187"/>
                  </a:lnTo>
                  <a:lnTo>
                    <a:pt x="223" y="172"/>
                  </a:lnTo>
                  <a:lnTo>
                    <a:pt x="224" y="157"/>
                  </a:lnTo>
                  <a:lnTo>
                    <a:pt x="226" y="144"/>
                  </a:lnTo>
                  <a:lnTo>
                    <a:pt x="230" y="130"/>
                  </a:lnTo>
                  <a:lnTo>
                    <a:pt x="232" y="119"/>
                  </a:lnTo>
                  <a:lnTo>
                    <a:pt x="234" y="108"/>
                  </a:lnTo>
                  <a:lnTo>
                    <a:pt x="234" y="98"/>
                  </a:lnTo>
                  <a:lnTo>
                    <a:pt x="236" y="91"/>
                  </a:lnTo>
                  <a:lnTo>
                    <a:pt x="238" y="83"/>
                  </a:lnTo>
                  <a:lnTo>
                    <a:pt x="238" y="76"/>
                  </a:lnTo>
                  <a:lnTo>
                    <a:pt x="238" y="70"/>
                  </a:lnTo>
                  <a:lnTo>
                    <a:pt x="238" y="66"/>
                  </a:lnTo>
                  <a:lnTo>
                    <a:pt x="238" y="62"/>
                  </a:lnTo>
                  <a:lnTo>
                    <a:pt x="238" y="60"/>
                  </a:lnTo>
                  <a:lnTo>
                    <a:pt x="238" y="59"/>
                  </a:lnTo>
                  <a:lnTo>
                    <a:pt x="236" y="59"/>
                  </a:lnTo>
                  <a:lnTo>
                    <a:pt x="234" y="57"/>
                  </a:lnTo>
                  <a:lnTo>
                    <a:pt x="232" y="57"/>
                  </a:lnTo>
                  <a:lnTo>
                    <a:pt x="228" y="57"/>
                  </a:lnTo>
                  <a:lnTo>
                    <a:pt x="224" y="57"/>
                  </a:lnTo>
                  <a:lnTo>
                    <a:pt x="219" y="55"/>
                  </a:lnTo>
                  <a:lnTo>
                    <a:pt x="215" y="55"/>
                  </a:lnTo>
                  <a:lnTo>
                    <a:pt x="207" y="55"/>
                  </a:lnTo>
                  <a:lnTo>
                    <a:pt x="202" y="55"/>
                  </a:lnTo>
                  <a:lnTo>
                    <a:pt x="194" y="55"/>
                  </a:lnTo>
                  <a:lnTo>
                    <a:pt x="187" y="57"/>
                  </a:lnTo>
                  <a:lnTo>
                    <a:pt x="179" y="57"/>
                  </a:lnTo>
                  <a:lnTo>
                    <a:pt x="170" y="57"/>
                  </a:lnTo>
                  <a:lnTo>
                    <a:pt x="162" y="57"/>
                  </a:lnTo>
                  <a:lnTo>
                    <a:pt x="151" y="59"/>
                  </a:lnTo>
                  <a:lnTo>
                    <a:pt x="141" y="59"/>
                  </a:lnTo>
                  <a:lnTo>
                    <a:pt x="121" y="60"/>
                  </a:lnTo>
                  <a:lnTo>
                    <a:pt x="102" y="62"/>
                  </a:lnTo>
                  <a:lnTo>
                    <a:pt x="83" y="62"/>
                  </a:lnTo>
                  <a:lnTo>
                    <a:pt x="64" y="64"/>
                  </a:lnTo>
                  <a:lnTo>
                    <a:pt x="47" y="66"/>
                  </a:lnTo>
                  <a:lnTo>
                    <a:pt x="30" y="66"/>
                  </a:lnTo>
                  <a:lnTo>
                    <a:pt x="15" y="66"/>
                  </a:lnTo>
                  <a:lnTo>
                    <a:pt x="0" y="66"/>
                  </a:lnTo>
                  <a:lnTo>
                    <a:pt x="0" y="34"/>
                  </a:lnTo>
                  <a:lnTo>
                    <a:pt x="15" y="32"/>
                  </a:lnTo>
                  <a:lnTo>
                    <a:pt x="30" y="32"/>
                  </a:lnTo>
                  <a:lnTo>
                    <a:pt x="43" y="32"/>
                  </a:lnTo>
                  <a:lnTo>
                    <a:pt x="56" y="32"/>
                  </a:lnTo>
                  <a:lnTo>
                    <a:pt x="69" y="32"/>
                  </a:lnTo>
                  <a:lnTo>
                    <a:pt x="81" y="32"/>
                  </a:lnTo>
                  <a:lnTo>
                    <a:pt x="92" y="30"/>
                  </a:lnTo>
                  <a:lnTo>
                    <a:pt x="104" y="30"/>
                  </a:lnTo>
                  <a:lnTo>
                    <a:pt x="113" y="30"/>
                  </a:lnTo>
                  <a:lnTo>
                    <a:pt x="122" y="28"/>
                  </a:lnTo>
                  <a:lnTo>
                    <a:pt x="132" y="28"/>
                  </a:lnTo>
                  <a:lnTo>
                    <a:pt x="141" y="28"/>
                  </a:lnTo>
                  <a:lnTo>
                    <a:pt x="149" y="26"/>
                  </a:lnTo>
                  <a:lnTo>
                    <a:pt x="158" y="26"/>
                  </a:lnTo>
                  <a:lnTo>
                    <a:pt x="164" y="25"/>
                  </a:lnTo>
                  <a:lnTo>
                    <a:pt x="172" y="25"/>
                  </a:lnTo>
                  <a:lnTo>
                    <a:pt x="185" y="23"/>
                  </a:lnTo>
                  <a:lnTo>
                    <a:pt x="196" y="21"/>
                  </a:lnTo>
                  <a:lnTo>
                    <a:pt x="206" y="19"/>
                  </a:lnTo>
                  <a:lnTo>
                    <a:pt x="213" y="17"/>
                  </a:lnTo>
                  <a:lnTo>
                    <a:pt x="221" y="13"/>
                  </a:lnTo>
                  <a:lnTo>
                    <a:pt x="228" y="11"/>
                  </a:lnTo>
                  <a:lnTo>
                    <a:pt x="234" y="9"/>
                  </a:lnTo>
                  <a:lnTo>
                    <a:pt x="238" y="8"/>
                  </a:lnTo>
                  <a:lnTo>
                    <a:pt x="240" y="6"/>
                  </a:lnTo>
                  <a:lnTo>
                    <a:pt x="241" y="4"/>
                  </a:lnTo>
                  <a:lnTo>
                    <a:pt x="247" y="2"/>
                  </a:lnTo>
                  <a:lnTo>
                    <a:pt x="253" y="0"/>
                  </a:lnTo>
                  <a:lnTo>
                    <a:pt x="257" y="0"/>
                  </a:lnTo>
                  <a:lnTo>
                    <a:pt x="257" y="0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3"/>
            <p:cNvSpPr/>
            <p:nvPr/>
          </p:nvSpPr>
          <p:spPr bwMode="auto">
            <a:xfrm>
              <a:off x="3652838" y="917576"/>
              <a:ext cx="222250" cy="41275"/>
            </a:xfrm>
            <a:custGeom>
              <a:avLst/>
              <a:gdLst>
                <a:gd name="T0" fmla="*/ 234 w 280"/>
                <a:gd name="T1" fmla="*/ 0 h 53"/>
                <a:gd name="T2" fmla="*/ 249 w 280"/>
                <a:gd name="T3" fmla="*/ 0 h 53"/>
                <a:gd name="T4" fmla="*/ 259 w 280"/>
                <a:gd name="T5" fmla="*/ 4 h 53"/>
                <a:gd name="T6" fmla="*/ 266 w 280"/>
                <a:gd name="T7" fmla="*/ 9 h 53"/>
                <a:gd name="T8" fmla="*/ 272 w 280"/>
                <a:gd name="T9" fmla="*/ 15 h 53"/>
                <a:gd name="T10" fmla="*/ 276 w 280"/>
                <a:gd name="T11" fmla="*/ 25 h 53"/>
                <a:gd name="T12" fmla="*/ 280 w 280"/>
                <a:gd name="T13" fmla="*/ 32 h 53"/>
                <a:gd name="T14" fmla="*/ 280 w 280"/>
                <a:gd name="T15" fmla="*/ 38 h 53"/>
                <a:gd name="T16" fmla="*/ 276 w 280"/>
                <a:gd name="T17" fmla="*/ 45 h 53"/>
                <a:gd name="T18" fmla="*/ 274 w 280"/>
                <a:gd name="T19" fmla="*/ 45 h 53"/>
                <a:gd name="T20" fmla="*/ 270 w 280"/>
                <a:gd name="T21" fmla="*/ 47 h 53"/>
                <a:gd name="T22" fmla="*/ 265 w 280"/>
                <a:gd name="T23" fmla="*/ 47 h 53"/>
                <a:gd name="T24" fmla="*/ 257 w 280"/>
                <a:gd name="T25" fmla="*/ 47 h 53"/>
                <a:gd name="T26" fmla="*/ 248 w 280"/>
                <a:gd name="T27" fmla="*/ 49 h 53"/>
                <a:gd name="T28" fmla="*/ 234 w 280"/>
                <a:gd name="T29" fmla="*/ 49 h 53"/>
                <a:gd name="T30" fmla="*/ 221 w 280"/>
                <a:gd name="T31" fmla="*/ 49 h 53"/>
                <a:gd name="T32" fmla="*/ 204 w 280"/>
                <a:gd name="T33" fmla="*/ 49 h 53"/>
                <a:gd name="T34" fmla="*/ 185 w 280"/>
                <a:gd name="T35" fmla="*/ 49 h 53"/>
                <a:gd name="T36" fmla="*/ 166 w 280"/>
                <a:gd name="T37" fmla="*/ 51 h 53"/>
                <a:gd name="T38" fmla="*/ 144 w 280"/>
                <a:gd name="T39" fmla="*/ 51 h 53"/>
                <a:gd name="T40" fmla="*/ 119 w 280"/>
                <a:gd name="T41" fmla="*/ 51 h 53"/>
                <a:gd name="T42" fmla="*/ 93 w 280"/>
                <a:gd name="T43" fmla="*/ 51 h 53"/>
                <a:gd name="T44" fmla="*/ 64 w 280"/>
                <a:gd name="T45" fmla="*/ 53 h 53"/>
                <a:gd name="T46" fmla="*/ 32 w 280"/>
                <a:gd name="T47" fmla="*/ 53 h 53"/>
                <a:gd name="T48" fmla="*/ 0 w 280"/>
                <a:gd name="T49" fmla="*/ 53 h 53"/>
                <a:gd name="T50" fmla="*/ 25 w 280"/>
                <a:gd name="T51" fmla="*/ 17 h 53"/>
                <a:gd name="T52" fmla="*/ 72 w 280"/>
                <a:gd name="T53" fmla="*/ 13 h 53"/>
                <a:gd name="T54" fmla="*/ 113 w 280"/>
                <a:gd name="T55" fmla="*/ 9 h 53"/>
                <a:gd name="T56" fmla="*/ 147 w 280"/>
                <a:gd name="T57" fmla="*/ 8 h 53"/>
                <a:gd name="T58" fmla="*/ 176 w 280"/>
                <a:gd name="T59" fmla="*/ 6 h 53"/>
                <a:gd name="T60" fmla="*/ 198 w 280"/>
                <a:gd name="T61" fmla="*/ 4 h 53"/>
                <a:gd name="T62" fmla="*/ 214 w 280"/>
                <a:gd name="T63" fmla="*/ 4 h 53"/>
                <a:gd name="T64" fmla="*/ 223 w 280"/>
                <a:gd name="T65" fmla="*/ 4 h 53"/>
                <a:gd name="T66" fmla="*/ 227 w 280"/>
                <a:gd name="T67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53">
                  <a:moveTo>
                    <a:pt x="227" y="4"/>
                  </a:moveTo>
                  <a:lnTo>
                    <a:pt x="234" y="0"/>
                  </a:lnTo>
                  <a:lnTo>
                    <a:pt x="242" y="0"/>
                  </a:lnTo>
                  <a:lnTo>
                    <a:pt x="249" y="0"/>
                  </a:lnTo>
                  <a:lnTo>
                    <a:pt x="257" y="4"/>
                  </a:lnTo>
                  <a:lnTo>
                    <a:pt x="259" y="4"/>
                  </a:lnTo>
                  <a:lnTo>
                    <a:pt x="261" y="6"/>
                  </a:lnTo>
                  <a:lnTo>
                    <a:pt x="266" y="9"/>
                  </a:lnTo>
                  <a:lnTo>
                    <a:pt x="270" y="13"/>
                  </a:lnTo>
                  <a:lnTo>
                    <a:pt x="272" y="15"/>
                  </a:lnTo>
                  <a:lnTo>
                    <a:pt x="274" y="19"/>
                  </a:lnTo>
                  <a:lnTo>
                    <a:pt x="276" y="25"/>
                  </a:lnTo>
                  <a:lnTo>
                    <a:pt x="278" y="28"/>
                  </a:lnTo>
                  <a:lnTo>
                    <a:pt x="280" y="32"/>
                  </a:lnTo>
                  <a:lnTo>
                    <a:pt x="280" y="36"/>
                  </a:lnTo>
                  <a:lnTo>
                    <a:pt x="280" y="38"/>
                  </a:lnTo>
                  <a:lnTo>
                    <a:pt x="280" y="42"/>
                  </a:lnTo>
                  <a:lnTo>
                    <a:pt x="276" y="45"/>
                  </a:lnTo>
                  <a:lnTo>
                    <a:pt x="276" y="45"/>
                  </a:lnTo>
                  <a:lnTo>
                    <a:pt x="274" y="45"/>
                  </a:lnTo>
                  <a:lnTo>
                    <a:pt x="272" y="45"/>
                  </a:lnTo>
                  <a:lnTo>
                    <a:pt x="270" y="47"/>
                  </a:lnTo>
                  <a:lnTo>
                    <a:pt x="268" y="47"/>
                  </a:lnTo>
                  <a:lnTo>
                    <a:pt x="265" y="47"/>
                  </a:lnTo>
                  <a:lnTo>
                    <a:pt x="261" y="47"/>
                  </a:lnTo>
                  <a:lnTo>
                    <a:pt x="257" y="47"/>
                  </a:lnTo>
                  <a:lnTo>
                    <a:pt x="251" y="47"/>
                  </a:lnTo>
                  <a:lnTo>
                    <a:pt x="248" y="49"/>
                  </a:lnTo>
                  <a:lnTo>
                    <a:pt x="240" y="49"/>
                  </a:lnTo>
                  <a:lnTo>
                    <a:pt x="234" y="49"/>
                  </a:lnTo>
                  <a:lnTo>
                    <a:pt x="229" y="49"/>
                  </a:lnTo>
                  <a:lnTo>
                    <a:pt x="221" y="49"/>
                  </a:lnTo>
                  <a:lnTo>
                    <a:pt x="214" y="49"/>
                  </a:lnTo>
                  <a:lnTo>
                    <a:pt x="204" y="49"/>
                  </a:lnTo>
                  <a:lnTo>
                    <a:pt x="195" y="49"/>
                  </a:lnTo>
                  <a:lnTo>
                    <a:pt x="185" y="49"/>
                  </a:lnTo>
                  <a:lnTo>
                    <a:pt x="176" y="49"/>
                  </a:lnTo>
                  <a:lnTo>
                    <a:pt x="166" y="51"/>
                  </a:lnTo>
                  <a:lnTo>
                    <a:pt x="155" y="51"/>
                  </a:lnTo>
                  <a:lnTo>
                    <a:pt x="144" y="51"/>
                  </a:lnTo>
                  <a:lnTo>
                    <a:pt x="130" y="51"/>
                  </a:lnTo>
                  <a:lnTo>
                    <a:pt x="119" y="51"/>
                  </a:lnTo>
                  <a:lnTo>
                    <a:pt x="106" y="51"/>
                  </a:lnTo>
                  <a:lnTo>
                    <a:pt x="93" y="51"/>
                  </a:lnTo>
                  <a:lnTo>
                    <a:pt x="78" y="51"/>
                  </a:lnTo>
                  <a:lnTo>
                    <a:pt x="64" y="53"/>
                  </a:lnTo>
                  <a:lnTo>
                    <a:pt x="47" y="53"/>
                  </a:lnTo>
                  <a:lnTo>
                    <a:pt x="32" y="53"/>
                  </a:lnTo>
                  <a:lnTo>
                    <a:pt x="17" y="53"/>
                  </a:lnTo>
                  <a:lnTo>
                    <a:pt x="0" y="53"/>
                  </a:lnTo>
                  <a:lnTo>
                    <a:pt x="0" y="19"/>
                  </a:lnTo>
                  <a:lnTo>
                    <a:pt x="25" y="17"/>
                  </a:lnTo>
                  <a:lnTo>
                    <a:pt x="49" y="15"/>
                  </a:lnTo>
                  <a:lnTo>
                    <a:pt x="72" y="13"/>
                  </a:lnTo>
                  <a:lnTo>
                    <a:pt x="93" y="11"/>
                  </a:lnTo>
                  <a:lnTo>
                    <a:pt x="113" y="9"/>
                  </a:lnTo>
                  <a:lnTo>
                    <a:pt x="130" y="9"/>
                  </a:lnTo>
                  <a:lnTo>
                    <a:pt x="147" y="8"/>
                  </a:lnTo>
                  <a:lnTo>
                    <a:pt x="163" y="6"/>
                  </a:lnTo>
                  <a:lnTo>
                    <a:pt x="176" y="6"/>
                  </a:lnTo>
                  <a:lnTo>
                    <a:pt x="187" y="6"/>
                  </a:lnTo>
                  <a:lnTo>
                    <a:pt x="198" y="4"/>
                  </a:lnTo>
                  <a:lnTo>
                    <a:pt x="206" y="4"/>
                  </a:lnTo>
                  <a:lnTo>
                    <a:pt x="214" y="4"/>
                  </a:lnTo>
                  <a:lnTo>
                    <a:pt x="219" y="4"/>
                  </a:lnTo>
                  <a:lnTo>
                    <a:pt x="223" y="4"/>
                  </a:lnTo>
                  <a:lnTo>
                    <a:pt x="227" y="4"/>
                  </a:lnTo>
                  <a:lnTo>
                    <a:pt x="227" y="4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"/>
            <p:cNvSpPr/>
            <p:nvPr/>
          </p:nvSpPr>
          <p:spPr bwMode="auto">
            <a:xfrm>
              <a:off x="3119438" y="706438"/>
              <a:ext cx="325438" cy="425450"/>
            </a:xfrm>
            <a:custGeom>
              <a:avLst/>
              <a:gdLst>
                <a:gd name="T0" fmla="*/ 357 w 410"/>
                <a:gd name="T1" fmla="*/ 179 h 536"/>
                <a:gd name="T2" fmla="*/ 346 w 410"/>
                <a:gd name="T3" fmla="*/ 215 h 536"/>
                <a:gd name="T4" fmla="*/ 323 w 410"/>
                <a:gd name="T5" fmla="*/ 258 h 536"/>
                <a:gd name="T6" fmla="*/ 297 w 410"/>
                <a:gd name="T7" fmla="*/ 302 h 536"/>
                <a:gd name="T8" fmla="*/ 265 w 410"/>
                <a:gd name="T9" fmla="*/ 345 h 536"/>
                <a:gd name="T10" fmla="*/ 229 w 410"/>
                <a:gd name="T11" fmla="*/ 385 h 536"/>
                <a:gd name="T12" fmla="*/ 191 w 410"/>
                <a:gd name="T13" fmla="*/ 421 h 536"/>
                <a:gd name="T14" fmla="*/ 150 w 410"/>
                <a:gd name="T15" fmla="*/ 455 h 536"/>
                <a:gd name="T16" fmla="*/ 108 w 410"/>
                <a:gd name="T17" fmla="*/ 485 h 536"/>
                <a:gd name="T18" fmla="*/ 87 w 410"/>
                <a:gd name="T19" fmla="*/ 498 h 536"/>
                <a:gd name="T20" fmla="*/ 68 w 410"/>
                <a:gd name="T21" fmla="*/ 510 h 536"/>
                <a:gd name="T22" fmla="*/ 51 w 410"/>
                <a:gd name="T23" fmla="*/ 519 h 536"/>
                <a:gd name="T24" fmla="*/ 36 w 410"/>
                <a:gd name="T25" fmla="*/ 527 h 536"/>
                <a:gd name="T26" fmla="*/ 25 w 410"/>
                <a:gd name="T27" fmla="*/ 533 h 536"/>
                <a:gd name="T28" fmla="*/ 15 w 410"/>
                <a:gd name="T29" fmla="*/ 534 h 536"/>
                <a:gd name="T30" fmla="*/ 8 w 410"/>
                <a:gd name="T31" fmla="*/ 536 h 536"/>
                <a:gd name="T32" fmla="*/ 2 w 410"/>
                <a:gd name="T33" fmla="*/ 536 h 536"/>
                <a:gd name="T34" fmla="*/ 0 w 410"/>
                <a:gd name="T35" fmla="*/ 534 h 536"/>
                <a:gd name="T36" fmla="*/ 2 w 410"/>
                <a:gd name="T37" fmla="*/ 531 h 536"/>
                <a:gd name="T38" fmla="*/ 6 w 410"/>
                <a:gd name="T39" fmla="*/ 525 h 536"/>
                <a:gd name="T40" fmla="*/ 15 w 410"/>
                <a:gd name="T41" fmla="*/ 517 h 536"/>
                <a:gd name="T42" fmla="*/ 27 w 410"/>
                <a:gd name="T43" fmla="*/ 506 h 536"/>
                <a:gd name="T44" fmla="*/ 42 w 410"/>
                <a:gd name="T45" fmla="*/ 493 h 536"/>
                <a:gd name="T46" fmla="*/ 61 w 410"/>
                <a:gd name="T47" fmla="*/ 478 h 536"/>
                <a:gd name="T48" fmla="*/ 83 w 410"/>
                <a:gd name="T49" fmla="*/ 459 h 536"/>
                <a:gd name="T50" fmla="*/ 129 w 410"/>
                <a:gd name="T51" fmla="*/ 421 h 536"/>
                <a:gd name="T52" fmla="*/ 170 w 410"/>
                <a:gd name="T53" fmla="*/ 379 h 536"/>
                <a:gd name="T54" fmla="*/ 204 w 410"/>
                <a:gd name="T55" fmla="*/ 336 h 536"/>
                <a:gd name="T56" fmla="*/ 235 w 410"/>
                <a:gd name="T57" fmla="*/ 291 h 536"/>
                <a:gd name="T58" fmla="*/ 259 w 410"/>
                <a:gd name="T59" fmla="*/ 245 h 536"/>
                <a:gd name="T60" fmla="*/ 278 w 410"/>
                <a:gd name="T61" fmla="*/ 204 h 536"/>
                <a:gd name="T62" fmla="*/ 295 w 410"/>
                <a:gd name="T63" fmla="*/ 162 h 536"/>
                <a:gd name="T64" fmla="*/ 304 w 410"/>
                <a:gd name="T65" fmla="*/ 121 h 536"/>
                <a:gd name="T66" fmla="*/ 308 w 410"/>
                <a:gd name="T67" fmla="*/ 102 h 536"/>
                <a:gd name="T68" fmla="*/ 310 w 410"/>
                <a:gd name="T69" fmla="*/ 86 h 536"/>
                <a:gd name="T70" fmla="*/ 312 w 410"/>
                <a:gd name="T71" fmla="*/ 60 h 536"/>
                <a:gd name="T72" fmla="*/ 312 w 410"/>
                <a:gd name="T73" fmla="*/ 39 h 536"/>
                <a:gd name="T74" fmla="*/ 310 w 410"/>
                <a:gd name="T75" fmla="*/ 28 h 536"/>
                <a:gd name="T76" fmla="*/ 304 w 410"/>
                <a:gd name="T77" fmla="*/ 18 h 536"/>
                <a:gd name="T78" fmla="*/ 303 w 410"/>
                <a:gd name="T79" fmla="*/ 11 h 536"/>
                <a:gd name="T80" fmla="*/ 303 w 410"/>
                <a:gd name="T81" fmla="*/ 5 h 536"/>
                <a:gd name="T82" fmla="*/ 304 w 410"/>
                <a:gd name="T83" fmla="*/ 1 h 536"/>
                <a:gd name="T84" fmla="*/ 312 w 410"/>
                <a:gd name="T85" fmla="*/ 0 h 536"/>
                <a:gd name="T86" fmla="*/ 323 w 410"/>
                <a:gd name="T87" fmla="*/ 0 h 536"/>
                <a:gd name="T88" fmla="*/ 342 w 410"/>
                <a:gd name="T89" fmla="*/ 1 h 536"/>
                <a:gd name="T90" fmla="*/ 365 w 410"/>
                <a:gd name="T91" fmla="*/ 7 h 536"/>
                <a:gd name="T92" fmla="*/ 386 w 410"/>
                <a:gd name="T93" fmla="*/ 15 h 536"/>
                <a:gd name="T94" fmla="*/ 399 w 410"/>
                <a:gd name="T95" fmla="*/ 22 h 536"/>
                <a:gd name="T96" fmla="*/ 408 w 410"/>
                <a:gd name="T97" fmla="*/ 30 h 536"/>
                <a:gd name="T98" fmla="*/ 410 w 410"/>
                <a:gd name="T99" fmla="*/ 35 h 536"/>
                <a:gd name="T100" fmla="*/ 407 w 410"/>
                <a:gd name="T101" fmla="*/ 49 h 536"/>
                <a:gd name="T102" fmla="*/ 401 w 410"/>
                <a:gd name="T103" fmla="*/ 62 h 536"/>
                <a:gd name="T104" fmla="*/ 399 w 410"/>
                <a:gd name="T105" fmla="*/ 66 h 536"/>
                <a:gd name="T106" fmla="*/ 395 w 410"/>
                <a:gd name="T107" fmla="*/ 73 h 536"/>
                <a:gd name="T108" fmla="*/ 391 w 410"/>
                <a:gd name="T109" fmla="*/ 83 h 536"/>
                <a:gd name="T110" fmla="*/ 386 w 410"/>
                <a:gd name="T111" fmla="*/ 94 h 536"/>
                <a:gd name="T112" fmla="*/ 380 w 410"/>
                <a:gd name="T113" fmla="*/ 107 h 536"/>
                <a:gd name="T114" fmla="*/ 374 w 410"/>
                <a:gd name="T115" fmla="*/ 124 h 536"/>
                <a:gd name="T116" fmla="*/ 367 w 410"/>
                <a:gd name="T117" fmla="*/ 145 h 536"/>
                <a:gd name="T118" fmla="*/ 359 w 410"/>
                <a:gd name="T119" fmla="*/ 168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0" h="536">
                  <a:moveTo>
                    <a:pt x="359" y="168"/>
                  </a:moveTo>
                  <a:lnTo>
                    <a:pt x="357" y="179"/>
                  </a:lnTo>
                  <a:lnTo>
                    <a:pt x="354" y="190"/>
                  </a:lnTo>
                  <a:lnTo>
                    <a:pt x="346" y="215"/>
                  </a:lnTo>
                  <a:lnTo>
                    <a:pt x="335" y="238"/>
                  </a:lnTo>
                  <a:lnTo>
                    <a:pt x="323" y="258"/>
                  </a:lnTo>
                  <a:lnTo>
                    <a:pt x="310" y="281"/>
                  </a:lnTo>
                  <a:lnTo>
                    <a:pt x="297" y="302"/>
                  </a:lnTo>
                  <a:lnTo>
                    <a:pt x="282" y="325"/>
                  </a:lnTo>
                  <a:lnTo>
                    <a:pt x="265" y="345"/>
                  </a:lnTo>
                  <a:lnTo>
                    <a:pt x="248" y="366"/>
                  </a:lnTo>
                  <a:lnTo>
                    <a:pt x="229" y="385"/>
                  </a:lnTo>
                  <a:lnTo>
                    <a:pt x="210" y="404"/>
                  </a:lnTo>
                  <a:lnTo>
                    <a:pt x="191" y="421"/>
                  </a:lnTo>
                  <a:lnTo>
                    <a:pt x="170" y="438"/>
                  </a:lnTo>
                  <a:lnTo>
                    <a:pt x="150" y="455"/>
                  </a:lnTo>
                  <a:lnTo>
                    <a:pt x="129" y="470"/>
                  </a:lnTo>
                  <a:lnTo>
                    <a:pt x="108" y="485"/>
                  </a:lnTo>
                  <a:lnTo>
                    <a:pt x="97" y="493"/>
                  </a:lnTo>
                  <a:lnTo>
                    <a:pt x="87" y="498"/>
                  </a:lnTo>
                  <a:lnTo>
                    <a:pt x="78" y="504"/>
                  </a:lnTo>
                  <a:lnTo>
                    <a:pt x="68" y="510"/>
                  </a:lnTo>
                  <a:lnTo>
                    <a:pt x="59" y="515"/>
                  </a:lnTo>
                  <a:lnTo>
                    <a:pt x="51" y="519"/>
                  </a:lnTo>
                  <a:lnTo>
                    <a:pt x="44" y="523"/>
                  </a:lnTo>
                  <a:lnTo>
                    <a:pt x="36" y="527"/>
                  </a:lnTo>
                  <a:lnTo>
                    <a:pt x="30" y="529"/>
                  </a:lnTo>
                  <a:lnTo>
                    <a:pt x="25" y="533"/>
                  </a:lnTo>
                  <a:lnTo>
                    <a:pt x="19" y="534"/>
                  </a:lnTo>
                  <a:lnTo>
                    <a:pt x="15" y="534"/>
                  </a:lnTo>
                  <a:lnTo>
                    <a:pt x="12" y="536"/>
                  </a:lnTo>
                  <a:lnTo>
                    <a:pt x="8" y="536"/>
                  </a:lnTo>
                  <a:lnTo>
                    <a:pt x="4" y="536"/>
                  </a:lnTo>
                  <a:lnTo>
                    <a:pt x="2" y="536"/>
                  </a:lnTo>
                  <a:lnTo>
                    <a:pt x="0" y="536"/>
                  </a:lnTo>
                  <a:lnTo>
                    <a:pt x="0" y="534"/>
                  </a:lnTo>
                  <a:lnTo>
                    <a:pt x="0" y="533"/>
                  </a:lnTo>
                  <a:lnTo>
                    <a:pt x="2" y="531"/>
                  </a:lnTo>
                  <a:lnTo>
                    <a:pt x="4" y="529"/>
                  </a:lnTo>
                  <a:lnTo>
                    <a:pt x="6" y="525"/>
                  </a:lnTo>
                  <a:lnTo>
                    <a:pt x="10" y="521"/>
                  </a:lnTo>
                  <a:lnTo>
                    <a:pt x="15" y="517"/>
                  </a:lnTo>
                  <a:lnTo>
                    <a:pt x="21" y="512"/>
                  </a:lnTo>
                  <a:lnTo>
                    <a:pt x="27" y="506"/>
                  </a:lnTo>
                  <a:lnTo>
                    <a:pt x="34" y="500"/>
                  </a:lnTo>
                  <a:lnTo>
                    <a:pt x="42" y="493"/>
                  </a:lnTo>
                  <a:lnTo>
                    <a:pt x="51" y="485"/>
                  </a:lnTo>
                  <a:lnTo>
                    <a:pt x="61" y="478"/>
                  </a:lnTo>
                  <a:lnTo>
                    <a:pt x="72" y="468"/>
                  </a:lnTo>
                  <a:lnTo>
                    <a:pt x="83" y="459"/>
                  </a:lnTo>
                  <a:lnTo>
                    <a:pt x="106" y="440"/>
                  </a:lnTo>
                  <a:lnTo>
                    <a:pt x="129" y="421"/>
                  </a:lnTo>
                  <a:lnTo>
                    <a:pt x="150" y="400"/>
                  </a:lnTo>
                  <a:lnTo>
                    <a:pt x="170" y="379"/>
                  </a:lnTo>
                  <a:lnTo>
                    <a:pt x="189" y="359"/>
                  </a:lnTo>
                  <a:lnTo>
                    <a:pt x="204" y="336"/>
                  </a:lnTo>
                  <a:lnTo>
                    <a:pt x="221" y="313"/>
                  </a:lnTo>
                  <a:lnTo>
                    <a:pt x="235" y="291"/>
                  </a:lnTo>
                  <a:lnTo>
                    <a:pt x="248" y="268"/>
                  </a:lnTo>
                  <a:lnTo>
                    <a:pt x="259" y="245"/>
                  </a:lnTo>
                  <a:lnTo>
                    <a:pt x="269" y="224"/>
                  </a:lnTo>
                  <a:lnTo>
                    <a:pt x="278" y="204"/>
                  </a:lnTo>
                  <a:lnTo>
                    <a:pt x="287" y="183"/>
                  </a:lnTo>
                  <a:lnTo>
                    <a:pt x="295" y="162"/>
                  </a:lnTo>
                  <a:lnTo>
                    <a:pt x="301" y="141"/>
                  </a:lnTo>
                  <a:lnTo>
                    <a:pt x="304" y="121"/>
                  </a:lnTo>
                  <a:lnTo>
                    <a:pt x="306" y="111"/>
                  </a:lnTo>
                  <a:lnTo>
                    <a:pt x="308" y="102"/>
                  </a:lnTo>
                  <a:lnTo>
                    <a:pt x="310" y="94"/>
                  </a:lnTo>
                  <a:lnTo>
                    <a:pt x="310" y="86"/>
                  </a:lnTo>
                  <a:lnTo>
                    <a:pt x="312" y="71"/>
                  </a:lnTo>
                  <a:lnTo>
                    <a:pt x="312" y="60"/>
                  </a:lnTo>
                  <a:lnTo>
                    <a:pt x="314" y="49"/>
                  </a:lnTo>
                  <a:lnTo>
                    <a:pt x="312" y="39"/>
                  </a:lnTo>
                  <a:lnTo>
                    <a:pt x="312" y="34"/>
                  </a:lnTo>
                  <a:lnTo>
                    <a:pt x="310" y="28"/>
                  </a:lnTo>
                  <a:lnTo>
                    <a:pt x="306" y="22"/>
                  </a:lnTo>
                  <a:lnTo>
                    <a:pt x="304" y="18"/>
                  </a:lnTo>
                  <a:lnTo>
                    <a:pt x="303" y="15"/>
                  </a:lnTo>
                  <a:lnTo>
                    <a:pt x="303" y="11"/>
                  </a:lnTo>
                  <a:lnTo>
                    <a:pt x="301" y="9"/>
                  </a:lnTo>
                  <a:lnTo>
                    <a:pt x="303" y="5"/>
                  </a:lnTo>
                  <a:lnTo>
                    <a:pt x="303" y="3"/>
                  </a:lnTo>
                  <a:lnTo>
                    <a:pt x="304" y="1"/>
                  </a:lnTo>
                  <a:lnTo>
                    <a:pt x="308" y="1"/>
                  </a:lnTo>
                  <a:lnTo>
                    <a:pt x="312" y="0"/>
                  </a:lnTo>
                  <a:lnTo>
                    <a:pt x="318" y="0"/>
                  </a:lnTo>
                  <a:lnTo>
                    <a:pt x="323" y="0"/>
                  </a:lnTo>
                  <a:lnTo>
                    <a:pt x="333" y="0"/>
                  </a:lnTo>
                  <a:lnTo>
                    <a:pt x="342" y="1"/>
                  </a:lnTo>
                  <a:lnTo>
                    <a:pt x="354" y="3"/>
                  </a:lnTo>
                  <a:lnTo>
                    <a:pt x="365" y="7"/>
                  </a:lnTo>
                  <a:lnTo>
                    <a:pt x="376" y="11"/>
                  </a:lnTo>
                  <a:lnTo>
                    <a:pt x="386" y="15"/>
                  </a:lnTo>
                  <a:lnTo>
                    <a:pt x="393" y="18"/>
                  </a:lnTo>
                  <a:lnTo>
                    <a:pt x="399" y="22"/>
                  </a:lnTo>
                  <a:lnTo>
                    <a:pt x="405" y="26"/>
                  </a:lnTo>
                  <a:lnTo>
                    <a:pt x="408" y="30"/>
                  </a:lnTo>
                  <a:lnTo>
                    <a:pt x="410" y="34"/>
                  </a:lnTo>
                  <a:lnTo>
                    <a:pt x="410" y="35"/>
                  </a:lnTo>
                  <a:lnTo>
                    <a:pt x="410" y="43"/>
                  </a:lnTo>
                  <a:lnTo>
                    <a:pt x="407" y="49"/>
                  </a:lnTo>
                  <a:lnTo>
                    <a:pt x="405" y="54"/>
                  </a:lnTo>
                  <a:lnTo>
                    <a:pt x="401" y="62"/>
                  </a:lnTo>
                  <a:lnTo>
                    <a:pt x="399" y="64"/>
                  </a:lnTo>
                  <a:lnTo>
                    <a:pt x="399" y="66"/>
                  </a:lnTo>
                  <a:lnTo>
                    <a:pt x="397" y="69"/>
                  </a:lnTo>
                  <a:lnTo>
                    <a:pt x="395" y="73"/>
                  </a:lnTo>
                  <a:lnTo>
                    <a:pt x="393" y="77"/>
                  </a:lnTo>
                  <a:lnTo>
                    <a:pt x="391" y="83"/>
                  </a:lnTo>
                  <a:lnTo>
                    <a:pt x="388" y="86"/>
                  </a:lnTo>
                  <a:lnTo>
                    <a:pt x="386" y="94"/>
                  </a:lnTo>
                  <a:lnTo>
                    <a:pt x="384" y="100"/>
                  </a:lnTo>
                  <a:lnTo>
                    <a:pt x="380" y="107"/>
                  </a:lnTo>
                  <a:lnTo>
                    <a:pt x="378" y="117"/>
                  </a:lnTo>
                  <a:lnTo>
                    <a:pt x="374" y="124"/>
                  </a:lnTo>
                  <a:lnTo>
                    <a:pt x="371" y="134"/>
                  </a:lnTo>
                  <a:lnTo>
                    <a:pt x="367" y="145"/>
                  </a:lnTo>
                  <a:lnTo>
                    <a:pt x="363" y="156"/>
                  </a:lnTo>
                  <a:lnTo>
                    <a:pt x="359" y="168"/>
                  </a:lnTo>
                  <a:lnTo>
                    <a:pt x="359" y="168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5"/>
            <p:cNvSpPr/>
            <p:nvPr/>
          </p:nvSpPr>
          <p:spPr bwMode="auto">
            <a:xfrm>
              <a:off x="3160713" y="804863"/>
              <a:ext cx="398463" cy="225425"/>
            </a:xfrm>
            <a:custGeom>
              <a:avLst/>
              <a:gdLst>
                <a:gd name="T0" fmla="*/ 329 w 503"/>
                <a:gd name="T1" fmla="*/ 252 h 284"/>
                <a:gd name="T2" fmla="*/ 312 w 503"/>
                <a:gd name="T3" fmla="*/ 231 h 284"/>
                <a:gd name="T4" fmla="*/ 289 w 503"/>
                <a:gd name="T5" fmla="*/ 212 h 284"/>
                <a:gd name="T6" fmla="*/ 282 w 503"/>
                <a:gd name="T7" fmla="*/ 203 h 284"/>
                <a:gd name="T8" fmla="*/ 287 w 503"/>
                <a:gd name="T9" fmla="*/ 197 h 284"/>
                <a:gd name="T10" fmla="*/ 308 w 503"/>
                <a:gd name="T11" fmla="*/ 195 h 284"/>
                <a:gd name="T12" fmla="*/ 342 w 503"/>
                <a:gd name="T13" fmla="*/ 197 h 284"/>
                <a:gd name="T14" fmla="*/ 363 w 503"/>
                <a:gd name="T15" fmla="*/ 191 h 284"/>
                <a:gd name="T16" fmla="*/ 376 w 503"/>
                <a:gd name="T17" fmla="*/ 180 h 284"/>
                <a:gd name="T18" fmla="*/ 393 w 503"/>
                <a:gd name="T19" fmla="*/ 146 h 284"/>
                <a:gd name="T20" fmla="*/ 410 w 503"/>
                <a:gd name="T21" fmla="*/ 95 h 284"/>
                <a:gd name="T22" fmla="*/ 416 w 503"/>
                <a:gd name="T23" fmla="*/ 63 h 284"/>
                <a:gd name="T24" fmla="*/ 408 w 503"/>
                <a:gd name="T25" fmla="*/ 53 h 284"/>
                <a:gd name="T26" fmla="*/ 389 w 503"/>
                <a:gd name="T27" fmla="*/ 51 h 284"/>
                <a:gd name="T28" fmla="*/ 363 w 503"/>
                <a:gd name="T29" fmla="*/ 53 h 284"/>
                <a:gd name="T30" fmla="*/ 331 w 503"/>
                <a:gd name="T31" fmla="*/ 57 h 284"/>
                <a:gd name="T32" fmla="*/ 284 w 503"/>
                <a:gd name="T33" fmla="*/ 63 h 284"/>
                <a:gd name="T34" fmla="*/ 223 w 503"/>
                <a:gd name="T35" fmla="*/ 70 h 284"/>
                <a:gd name="T36" fmla="*/ 157 w 503"/>
                <a:gd name="T37" fmla="*/ 82 h 284"/>
                <a:gd name="T38" fmla="*/ 106 w 503"/>
                <a:gd name="T39" fmla="*/ 91 h 284"/>
                <a:gd name="T40" fmla="*/ 74 w 503"/>
                <a:gd name="T41" fmla="*/ 97 h 284"/>
                <a:gd name="T42" fmla="*/ 57 w 503"/>
                <a:gd name="T43" fmla="*/ 99 h 284"/>
                <a:gd name="T44" fmla="*/ 30 w 503"/>
                <a:gd name="T45" fmla="*/ 91 h 284"/>
                <a:gd name="T46" fmla="*/ 8 w 503"/>
                <a:gd name="T47" fmla="*/ 76 h 284"/>
                <a:gd name="T48" fmla="*/ 0 w 503"/>
                <a:gd name="T49" fmla="*/ 66 h 284"/>
                <a:gd name="T50" fmla="*/ 8 w 503"/>
                <a:gd name="T51" fmla="*/ 61 h 284"/>
                <a:gd name="T52" fmla="*/ 28 w 503"/>
                <a:gd name="T53" fmla="*/ 59 h 284"/>
                <a:gd name="T54" fmla="*/ 53 w 503"/>
                <a:gd name="T55" fmla="*/ 57 h 284"/>
                <a:gd name="T56" fmla="*/ 85 w 503"/>
                <a:gd name="T57" fmla="*/ 53 h 284"/>
                <a:gd name="T58" fmla="*/ 129 w 503"/>
                <a:gd name="T59" fmla="*/ 48 h 284"/>
                <a:gd name="T60" fmla="*/ 180 w 503"/>
                <a:gd name="T61" fmla="*/ 42 h 284"/>
                <a:gd name="T62" fmla="*/ 240 w 503"/>
                <a:gd name="T63" fmla="*/ 32 h 284"/>
                <a:gd name="T64" fmla="*/ 304 w 503"/>
                <a:gd name="T65" fmla="*/ 23 h 284"/>
                <a:gd name="T66" fmla="*/ 354 w 503"/>
                <a:gd name="T67" fmla="*/ 15 h 284"/>
                <a:gd name="T68" fmla="*/ 388 w 503"/>
                <a:gd name="T69" fmla="*/ 10 h 284"/>
                <a:gd name="T70" fmla="*/ 406 w 503"/>
                <a:gd name="T71" fmla="*/ 6 h 284"/>
                <a:gd name="T72" fmla="*/ 420 w 503"/>
                <a:gd name="T73" fmla="*/ 2 h 284"/>
                <a:gd name="T74" fmla="*/ 439 w 503"/>
                <a:gd name="T75" fmla="*/ 4 h 284"/>
                <a:gd name="T76" fmla="*/ 459 w 503"/>
                <a:gd name="T77" fmla="*/ 14 h 284"/>
                <a:gd name="T78" fmla="*/ 492 w 503"/>
                <a:gd name="T79" fmla="*/ 38 h 284"/>
                <a:gd name="T80" fmla="*/ 503 w 503"/>
                <a:gd name="T81" fmla="*/ 48 h 284"/>
                <a:gd name="T82" fmla="*/ 497 w 503"/>
                <a:gd name="T83" fmla="*/ 61 h 284"/>
                <a:gd name="T84" fmla="*/ 490 w 503"/>
                <a:gd name="T85" fmla="*/ 70 h 284"/>
                <a:gd name="T86" fmla="*/ 482 w 503"/>
                <a:gd name="T87" fmla="*/ 83 h 284"/>
                <a:gd name="T88" fmla="*/ 473 w 503"/>
                <a:gd name="T89" fmla="*/ 106 h 284"/>
                <a:gd name="T90" fmla="*/ 452 w 503"/>
                <a:gd name="T91" fmla="*/ 163 h 284"/>
                <a:gd name="T92" fmla="*/ 423 w 503"/>
                <a:gd name="T93" fmla="*/ 221 h 284"/>
                <a:gd name="T94" fmla="*/ 389 w 503"/>
                <a:gd name="T95" fmla="*/ 259 h 284"/>
                <a:gd name="T96" fmla="*/ 361 w 503"/>
                <a:gd name="T97" fmla="*/ 280 h 284"/>
                <a:gd name="T98" fmla="*/ 344 w 503"/>
                <a:gd name="T99" fmla="*/ 284 h 284"/>
                <a:gd name="T100" fmla="*/ 335 w 503"/>
                <a:gd name="T101" fmla="*/ 278 h 284"/>
                <a:gd name="T102" fmla="*/ 333 w 503"/>
                <a:gd name="T103" fmla="*/ 26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3" h="284">
                  <a:moveTo>
                    <a:pt x="333" y="269"/>
                  </a:moveTo>
                  <a:lnTo>
                    <a:pt x="333" y="263"/>
                  </a:lnTo>
                  <a:lnTo>
                    <a:pt x="331" y="257"/>
                  </a:lnTo>
                  <a:lnTo>
                    <a:pt x="329" y="252"/>
                  </a:lnTo>
                  <a:lnTo>
                    <a:pt x="325" y="246"/>
                  </a:lnTo>
                  <a:lnTo>
                    <a:pt x="321" y="240"/>
                  </a:lnTo>
                  <a:lnTo>
                    <a:pt x="318" y="237"/>
                  </a:lnTo>
                  <a:lnTo>
                    <a:pt x="312" y="231"/>
                  </a:lnTo>
                  <a:lnTo>
                    <a:pt x="306" y="225"/>
                  </a:lnTo>
                  <a:lnTo>
                    <a:pt x="301" y="221"/>
                  </a:lnTo>
                  <a:lnTo>
                    <a:pt x="295" y="216"/>
                  </a:lnTo>
                  <a:lnTo>
                    <a:pt x="289" y="212"/>
                  </a:lnTo>
                  <a:lnTo>
                    <a:pt x="286" y="210"/>
                  </a:lnTo>
                  <a:lnTo>
                    <a:pt x="282" y="206"/>
                  </a:lnTo>
                  <a:lnTo>
                    <a:pt x="282" y="204"/>
                  </a:lnTo>
                  <a:lnTo>
                    <a:pt x="282" y="203"/>
                  </a:lnTo>
                  <a:lnTo>
                    <a:pt x="282" y="201"/>
                  </a:lnTo>
                  <a:lnTo>
                    <a:pt x="282" y="199"/>
                  </a:lnTo>
                  <a:lnTo>
                    <a:pt x="284" y="197"/>
                  </a:lnTo>
                  <a:lnTo>
                    <a:pt x="287" y="197"/>
                  </a:lnTo>
                  <a:lnTo>
                    <a:pt x="289" y="197"/>
                  </a:lnTo>
                  <a:lnTo>
                    <a:pt x="295" y="197"/>
                  </a:lnTo>
                  <a:lnTo>
                    <a:pt x="301" y="195"/>
                  </a:lnTo>
                  <a:lnTo>
                    <a:pt x="308" y="195"/>
                  </a:lnTo>
                  <a:lnTo>
                    <a:pt x="318" y="195"/>
                  </a:lnTo>
                  <a:lnTo>
                    <a:pt x="327" y="197"/>
                  </a:lnTo>
                  <a:lnTo>
                    <a:pt x="335" y="197"/>
                  </a:lnTo>
                  <a:lnTo>
                    <a:pt x="342" y="197"/>
                  </a:lnTo>
                  <a:lnTo>
                    <a:pt x="348" y="197"/>
                  </a:lnTo>
                  <a:lnTo>
                    <a:pt x="354" y="195"/>
                  </a:lnTo>
                  <a:lnTo>
                    <a:pt x="359" y="193"/>
                  </a:lnTo>
                  <a:lnTo>
                    <a:pt x="363" y="191"/>
                  </a:lnTo>
                  <a:lnTo>
                    <a:pt x="367" y="187"/>
                  </a:lnTo>
                  <a:lnTo>
                    <a:pt x="369" y="185"/>
                  </a:lnTo>
                  <a:lnTo>
                    <a:pt x="371" y="185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4" y="167"/>
                  </a:lnTo>
                  <a:lnTo>
                    <a:pt x="388" y="157"/>
                  </a:lnTo>
                  <a:lnTo>
                    <a:pt x="393" y="146"/>
                  </a:lnTo>
                  <a:lnTo>
                    <a:pt x="397" y="133"/>
                  </a:lnTo>
                  <a:lnTo>
                    <a:pt x="403" y="119"/>
                  </a:lnTo>
                  <a:lnTo>
                    <a:pt x="406" y="106"/>
                  </a:lnTo>
                  <a:lnTo>
                    <a:pt x="410" y="95"/>
                  </a:lnTo>
                  <a:lnTo>
                    <a:pt x="412" y="83"/>
                  </a:lnTo>
                  <a:lnTo>
                    <a:pt x="414" y="76"/>
                  </a:lnTo>
                  <a:lnTo>
                    <a:pt x="414" y="68"/>
                  </a:lnTo>
                  <a:lnTo>
                    <a:pt x="416" y="63"/>
                  </a:lnTo>
                  <a:lnTo>
                    <a:pt x="414" y="59"/>
                  </a:lnTo>
                  <a:lnTo>
                    <a:pt x="412" y="55"/>
                  </a:lnTo>
                  <a:lnTo>
                    <a:pt x="410" y="55"/>
                  </a:lnTo>
                  <a:lnTo>
                    <a:pt x="408" y="53"/>
                  </a:lnTo>
                  <a:lnTo>
                    <a:pt x="405" y="53"/>
                  </a:lnTo>
                  <a:lnTo>
                    <a:pt x="399" y="51"/>
                  </a:lnTo>
                  <a:lnTo>
                    <a:pt x="395" y="51"/>
                  </a:lnTo>
                  <a:lnTo>
                    <a:pt x="389" y="51"/>
                  </a:lnTo>
                  <a:lnTo>
                    <a:pt x="378" y="51"/>
                  </a:lnTo>
                  <a:lnTo>
                    <a:pt x="374" y="51"/>
                  </a:lnTo>
                  <a:lnTo>
                    <a:pt x="369" y="51"/>
                  </a:lnTo>
                  <a:lnTo>
                    <a:pt x="363" y="53"/>
                  </a:lnTo>
                  <a:lnTo>
                    <a:pt x="355" y="53"/>
                  </a:lnTo>
                  <a:lnTo>
                    <a:pt x="348" y="53"/>
                  </a:lnTo>
                  <a:lnTo>
                    <a:pt x="340" y="55"/>
                  </a:lnTo>
                  <a:lnTo>
                    <a:pt x="331" y="57"/>
                  </a:lnTo>
                  <a:lnTo>
                    <a:pt x="320" y="57"/>
                  </a:lnTo>
                  <a:lnTo>
                    <a:pt x="310" y="59"/>
                  </a:lnTo>
                  <a:lnTo>
                    <a:pt x="297" y="61"/>
                  </a:lnTo>
                  <a:lnTo>
                    <a:pt x="284" y="63"/>
                  </a:lnTo>
                  <a:lnTo>
                    <a:pt x="270" y="65"/>
                  </a:lnTo>
                  <a:lnTo>
                    <a:pt x="255" y="66"/>
                  </a:lnTo>
                  <a:lnTo>
                    <a:pt x="240" y="68"/>
                  </a:lnTo>
                  <a:lnTo>
                    <a:pt x="223" y="70"/>
                  </a:lnTo>
                  <a:lnTo>
                    <a:pt x="206" y="72"/>
                  </a:lnTo>
                  <a:lnTo>
                    <a:pt x="189" y="76"/>
                  </a:lnTo>
                  <a:lnTo>
                    <a:pt x="172" y="80"/>
                  </a:lnTo>
                  <a:lnTo>
                    <a:pt x="157" y="82"/>
                  </a:lnTo>
                  <a:lnTo>
                    <a:pt x="144" y="83"/>
                  </a:lnTo>
                  <a:lnTo>
                    <a:pt x="131" y="87"/>
                  </a:lnTo>
                  <a:lnTo>
                    <a:pt x="117" y="89"/>
                  </a:lnTo>
                  <a:lnTo>
                    <a:pt x="106" y="91"/>
                  </a:lnTo>
                  <a:lnTo>
                    <a:pt x="97" y="93"/>
                  </a:lnTo>
                  <a:lnTo>
                    <a:pt x="87" y="93"/>
                  </a:lnTo>
                  <a:lnTo>
                    <a:pt x="80" y="95"/>
                  </a:lnTo>
                  <a:lnTo>
                    <a:pt x="74" y="97"/>
                  </a:lnTo>
                  <a:lnTo>
                    <a:pt x="68" y="97"/>
                  </a:lnTo>
                  <a:lnTo>
                    <a:pt x="63" y="97"/>
                  </a:lnTo>
                  <a:lnTo>
                    <a:pt x="59" y="99"/>
                  </a:lnTo>
                  <a:lnTo>
                    <a:pt x="57" y="99"/>
                  </a:lnTo>
                  <a:lnTo>
                    <a:pt x="55" y="99"/>
                  </a:lnTo>
                  <a:lnTo>
                    <a:pt x="47" y="97"/>
                  </a:lnTo>
                  <a:lnTo>
                    <a:pt x="40" y="95"/>
                  </a:lnTo>
                  <a:lnTo>
                    <a:pt x="30" y="91"/>
                  </a:lnTo>
                  <a:lnTo>
                    <a:pt x="21" y="85"/>
                  </a:lnTo>
                  <a:lnTo>
                    <a:pt x="15" y="82"/>
                  </a:lnTo>
                  <a:lnTo>
                    <a:pt x="11" y="80"/>
                  </a:lnTo>
                  <a:lnTo>
                    <a:pt x="8" y="76"/>
                  </a:lnTo>
                  <a:lnTo>
                    <a:pt x="4" y="74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0" y="65"/>
                  </a:lnTo>
                  <a:lnTo>
                    <a:pt x="0" y="63"/>
                  </a:lnTo>
                  <a:lnTo>
                    <a:pt x="4" y="63"/>
                  </a:lnTo>
                  <a:lnTo>
                    <a:pt x="8" y="61"/>
                  </a:lnTo>
                  <a:lnTo>
                    <a:pt x="15" y="61"/>
                  </a:lnTo>
                  <a:lnTo>
                    <a:pt x="19" y="59"/>
                  </a:lnTo>
                  <a:lnTo>
                    <a:pt x="23" y="59"/>
                  </a:lnTo>
                  <a:lnTo>
                    <a:pt x="28" y="59"/>
                  </a:lnTo>
                  <a:lnTo>
                    <a:pt x="34" y="59"/>
                  </a:lnTo>
                  <a:lnTo>
                    <a:pt x="40" y="59"/>
                  </a:lnTo>
                  <a:lnTo>
                    <a:pt x="46" y="57"/>
                  </a:lnTo>
                  <a:lnTo>
                    <a:pt x="53" y="57"/>
                  </a:lnTo>
                  <a:lnTo>
                    <a:pt x="61" y="55"/>
                  </a:lnTo>
                  <a:lnTo>
                    <a:pt x="68" y="55"/>
                  </a:lnTo>
                  <a:lnTo>
                    <a:pt x="76" y="55"/>
                  </a:lnTo>
                  <a:lnTo>
                    <a:pt x="85" y="53"/>
                  </a:lnTo>
                  <a:lnTo>
                    <a:pt x="95" y="51"/>
                  </a:lnTo>
                  <a:lnTo>
                    <a:pt x="106" y="51"/>
                  </a:lnTo>
                  <a:lnTo>
                    <a:pt x="115" y="49"/>
                  </a:lnTo>
                  <a:lnTo>
                    <a:pt x="129" y="48"/>
                  </a:lnTo>
                  <a:lnTo>
                    <a:pt x="140" y="46"/>
                  </a:lnTo>
                  <a:lnTo>
                    <a:pt x="153" y="46"/>
                  </a:lnTo>
                  <a:lnTo>
                    <a:pt x="165" y="44"/>
                  </a:lnTo>
                  <a:lnTo>
                    <a:pt x="180" y="42"/>
                  </a:lnTo>
                  <a:lnTo>
                    <a:pt x="193" y="40"/>
                  </a:lnTo>
                  <a:lnTo>
                    <a:pt x="208" y="38"/>
                  </a:lnTo>
                  <a:lnTo>
                    <a:pt x="223" y="34"/>
                  </a:lnTo>
                  <a:lnTo>
                    <a:pt x="240" y="32"/>
                  </a:lnTo>
                  <a:lnTo>
                    <a:pt x="257" y="31"/>
                  </a:lnTo>
                  <a:lnTo>
                    <a:pt x="274" y="29"/>
                  </a:lnTo>
                  <a:lnTo>
                    <a:pt x="289" y="27"/>
                  </a:lnTo>
                  <a:lnTo>
                    <a:pt x="304" y="23"/>
                  </a:lnTo>
                  <a:lnTo>
                    <a:pt x="318" y="21"/>
                  </a:lnTo>
                  <a:lnTo>
                    <a:pt x="331" y="19"/>
                  </a:lnTo>
                  <a:lnTo>
                    <a:pt x="342" y="17"/>
                  </a:lnTo>
                  <a:lnTo>
                    <a:pt x="354" y="15"/>
                  </a:lnTo>
                  <a:lnTo>
                    <a:pt x="363" y="15"/>
                  </a:lnTo>
                  <a:lnTo>
                    <a:pt x="372" y="14"/>
                  </a:lnTo>
                  <a:lnTo>
                    <a:pt x="380" y="12"/>
                  </a:lnTo>
                  <a:lnTo>
                    <a:pt x="388" y="10"/>
                  </a:lnTo>
                  <a:lnTo>
                    <a:pt x="393" y="10"/>
                  </a:lnTo>
                  <a:lnTo>
                    <a:pt x="399" y="8"/>
                  </a:lnTo>
                  <a:lnTo>
                    <a:pt x="403" y="6"/>
                  </a:lnTo>
                  <a:lnTo>
                    <a:pt x="406" y="6"/>
                  </a:lnTo>
                  <a:lnTo>
                    <a:pt x="408" y="6"/>
                  </a:lnTo>
                  <a:lnTo>
                    <a:pt x="410" y="4"/>
                  </a:lnTo>
                  <a:lnTo>
                    <a:pt x="412" y="2"/>
                  </a:lnTo>
                  <a:lnTo>
                    <a:pt x="420" y="2"/>
                  </a:lnTo>
                  <a:lnTo>
                    <a:pt x="425" y="0"/>
                  </a:lnTo>
                  <a:lnTo>
                    <a:pt x="433" y="0"/>
                  </a:lnTo>
                  <a:lnTo>
                    <a:pt x="435" y="2"/>
                  </a:lnTo>
                  <a:lnTo>
                    <a:pt x="439" y="4"/>
                  </a:lnTo>
                  <a:lnTo>
                    <a:pt x="442" y="6"/>
                  </a:lnTo>
                  <a:lnTo>
                    <a:pt x="448" y="8"/>
                  </a:lnTo>
                  <a:lnTo>
                    <a:pt x="454" y="12"/>
                  </a:lnTo>
                  <a:lnTo>
                    <a:pt x="459" y="14"/>
                  </a:lnTo>
                  <a:lnTo>
                    <a:pt x="467" y="17"/>
                  </a:lnTo>
                  <a:lnTo>
                    <a:pt x="473" y="23"/>
                  </a:lnTo>
                  <a:lnTo>
                    <a:pt x="484" y="31"/>
                  </a:lnTo>
                  <a:lnTo>
                    <a:pt x="492" y="38"/>
                  </a:lnTo>
                  <a:lnTo>
                    <a:pt x="495" y="42"/>
                  </a:lnTo>
                  <a:lnTo>
                    <a:pt x="499" y="44"/>
                  </a:lnTo>
                  <a:lnTo>
                    <a:pt x="501" y="46"/>
                  </a:lnTo>
                  <a:lnTo>
                    <a:pt x="503" y="48"/>
                  </a:lnTo>
                  <a:lnTo>
                    <a:pt x="503" y="51"/>
                  </a:lnTo>
                  <a:lnTo>
                    <a:pt x="503" y="53"/>
                  </a:lnTo>
                  <a:lnTo>
                    <a:pt x="501" y="57"/>
                  </a:lnTo>
                  <a:lnTo>
                    <a:pt x="497" y="61"/>
                  </a:lnTo>
                  <a:lnTo>
                    <a:pt x="493" y="65"/>
                  </a:lnTo>
                  <a:lnTo>
                    <a:pt x="493" y="65"/>
                  </a:lnTo>
                  <a:lnTo>
                    <a:pt x="492" y="66"/>
                  </a:lnTo>
                  <a:lnTo>
                    <a:pt x="490" y="70"/>
                  </a:lnTo>
                  <a:lnTo>
                    <a:pt x="488" y="72"/>
                  </a:lnTo>
                  <a:lnTo>
                    <a:pt x="486" y="76"/>
                  </a:lnTo>
                  <a:lnTo>
                    <a:pt x="484" y="80"/>
                  </a:lnTo>
                  <a:lnTo>
                    <a:pt x="482" y="83"/>
                  </a:lnTo>
                  <a:lnTo>
                    <a:pt x="480" y="89"/>
                  </a:lnTo>
                  <a:lnTo>
                    <a:pt x="476" y="95"/>
                  </a:lnTo>
                  <a:lnTo>
                    <a:pt x="475" y="100"/>
                  </a:lnTo>
                  <a:lnTo>
                    <a:pt x="473" y="106"/>
                  </a:lnTo>
                  <a:lnTo>
                    <a:pt x="469" y="114"/>
                  </a:lnTo>
                  <a:lnTo>
                    <a:pt x="463" y="129"/>
                  </a:lnTo>
                  <a:lnTo>
                    <a:pt x="457" y="146"/>
                  </a:lnTo>
                  <a:lnTo>
                    <a:pt x="452" y="163"/>
                  </a:lnTo>
                  <a:lnTo>
                    <a:pt x="446" y="180"/>
                  </a:lnTo>
                  <a:lnTo>
                    <a:pt x="439" y="195"/>
                  </a:lnTo>
                  <a:lnTo>
                    <a:pt x="433" y="208"/>
                  </a:lnTo>
                  <a:lnTo>
                    <a:pt x="423" y="221"/>
                  </a:lnTo>
                  <a:lnTo>
                    <a:pt x="416" y="233"/>
                  </a:lnTo>
                  <a:lnTo>
                    <a:pt x="406" y="242"/>
                  </a:lnTo>
                  <a:lnTo>
                    <a:pt x="397" y="252"/>
                  </a:lnTo>
                  <a:lnTo>
                    <a:pt x="389" y="259"/>
                  </a:lnTo>
                  <a:lnTo>
                    <a:pt x="380" y="265"/>
                  </a:lnTo>
                  <a:lnTo>
                    <a:pt x="374" y="271"/>
                  </a:lnTo>
                  <a:lnTo>
                    <a:pt x="367" y="276"/>
                  </a:lnTo>
                  <a:lnTo>
                    <a:pt x="361" y="280"/>
                  </a:lnTo>
                  <a:lnTo>
                    <a:pt x="355" y="282"/>
                  </a:lnTo>
                  <a:lnTo>
                    <a:pt x="352" y="284"/>
                  </a:lnTo>
                  <a:lnTo>
                    <a:pt x="348" y="284"/>
                  </a:lnTo>
                  <a:lnTo>
                    <a:pt x="344" y="284"/>
                  </a:lnTo>
                  <a:lnTo>
                    <a:pt x="340" y="284"/>
                  </a:lnTo>
                  <a:lnTo>
                    <a:pt x="338" y="282"/>
                  </a:lnTo>
                  <a:lnTo>
                    <a:pt x="337" y="282"/>
                  </a:lnTo>
                  <a:lnTo>
                    <a:pt x="335" y="278"/>
                  </a:lnTo>
                  <a:lnTo>
                    <a:pt x="333" y="276"/>
                  </a:lnTo>
                  <a:lnTo>
                    <a:pt x="333" y="272"/>
                  </a:lnTo>
                  <a:lnTo>
                    <a:pt x="333" y="269"/>
                  </a:lnTo>
                  <a:lnTo>
                    <a:pt x="333" y="269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2854092" y="2700055"/>
            <a:ext cx="241790" cy="345565"/>
          </a:xfrm>
          <a:custGeom>
            <a:avLst/>
            <a:gdLst>
              <a:gd name="connsiteX0" fmla="*/ 215242 w 241790"/>
              <a:gd name="connsiteY0" fmla="*/ 0 h 345565"/>
              <a:gd name="connsiteX1" fmla="*/ 240216 w 241790"/>
              <a:gd name="connsiteY1" fmla="*/ 8442 h 345565"/>
              <a:gd name="connsiteX2" fmla="*/ 241790 w 241790"/>
              <a:gd name="connsiteY2" fmla="*/ 9202 h 345565"/>
              <a:gd name="connsiteX3" fmla="*/ 234080 w 241790"/>
              <a:gd name="connsiteY3" fmla="*/ 15966 h 345565"/>
              <a:gd name="connsiteX4" fmla="*/ 230637 w 241790"/>
              <a:gd name="connsiteY4" fmla="*/ 19417 h 345565"/>
              <a:gd name="connsiteX5" fmla="*/ 223753 w 241790"/>
              <a:gd name="connsiteY5" fmla="*/ 26320 h 345565"/>
              <a:gd name="connsiteX6" fmla="*/ 218589 w 241790"/>
              <a:gd name="connsiteY6" fmla="*/ 33222 h 345565"/>
              <a:gd name="connsiteX7" fmla="*/ 211704 w 241790"/>
              <a:gd name="connsiteY7" fmla="*/ 45302 h 345565"/>
              <a:gd name="connsiteX8" fmla="*/ 204820 w 241790"/>
              <a:gd name="connsiteY8" fmla="*/ 59107 h 345565"/>
              <a:gd name="connsiteX9" fmla="*/ 194493 w 241790"/>
              <a:gd name="connsiteY9" fmla="*/ 71187 h 345565"/>
              <a:gd name="connsiteX10" fmla="*/ 187608 w 241790"/>
              <a:gd name="connsiteY10" fmla="*/ 88443 h 345565"/>
              <a:gd name="connsiteX11" fmla="*/ 179002 w 241790"/>
              <a:gd name="connsiteY11" fmla="*/ 107425 h 345565"/>
              <a:gd name="connsiteX12" fmla="*/ 168675 w 241790"/>
              <a:gd name="connsiteY12" fmla="*/ 129859 h 345565"/>
              <a:gd name="connsiteX13" fmla="*/ 158348 w 241790"/>
              <a:gd name="connsiteY13" fmla="*/ 154018 h 345565"/>
              <a:gd name="connsiteX14" fmla="*/ 149742 w 241790"/>
              <a:gd name="connsiteY14" fmla="*/ 179903 h 345565"/>
              <a:gd name="connsiteX15" fmla="*/ 139415 w 241790"/>
              <a:gd name="connsiteY15" fmla="*/ 205787 h 345565"/>
              <a:gd name="connsiteX16" fmla="*/ 127367 w 241790"/>
              <a:gd name="connsiteY16" fmla="*/ 235124 h 345565"/>
              <a:gd name="connsiteX17" fmla="*/ 113598 w 241790"/>
              <a:gd name="connsiteY17" fmla="*/ 267911 h 345565"/>
              <a:gd name="connsiteX18" fmla="*/ 99828 w 241790"/>
              <a:gd name="connsiteY18" fmla="*/ 300698 h 345565"/>
              <a:gd name="connsiteX19" fmla="*/ 87780 w 241790"/>
              <a:gd name="connsiteY19" fmla="*/ 335211 h 345565"/>
              <a:gd name="connsiteX20" fmla="*/ 0 w 241790"/>
              <a:gd name="connsiteY20" fmla="*/ 345565 h 345565"/>
              <a:gd name="connsiteX21" fmla="*/ 6885 w 241790"/>
              <a:gd name="connsiteY21" fmla="*/ 312778 h 345565"/>
              <a:gd name="connsiteX22" fmla="*/ 15491 w 241790"/>
              <a:gd name="connsiteY22" fmla="*/ 283442 h 345565"/>
              <a:gd name="connsiteX23" fmla="*/ 22375 w 241790"/>
              <a:gd name="connsiteY23" fmla="*/ 254106 h 345565"/>
              <a:gd name="connsiteX24" fmla="*/ 29260 w 241790"/>
              <a:gd name="connsiteY24" fmla="*/ 228221 h 345565"/>
              <a:gd name="connsiteX25" fmla="*/ 32702 w 241790"/>
              <a:gd name="connsiteY25" fmla="*/ 202336 h 345565"/>
              <a:gd name="connsiteX26" fmla="*/ 39587 w 241790"/>
              <a:gd name="connsiteY26" fmla="*/ 179903 h 345565"/>
              <a:gd name="connsiteX27" fmla="*/ 41308 w 241790"/>
              <a:gd name="connsiteY27" fmla="*/ 157469 h 345565"/>
              <a:gd name="connsiteX28" fmla="*/ 48193 w 241790"/>
              <a:gd name="connsiteY28" fmla="*/ 136761 h 345565"/>
              <a:gd name="connsiteX29" fmla="*/ 51635 w 241790"/>
              <a:gd name="connsiteY29" fmla="*/ 117779 h 345565"/>
              <a:gd name="connsiteX30" fmla="*/ 55078 w 241790"/>
              <a:gd name="connsiteY30" fmla="*/ 100523 h 345565"/>
              <a:gd name="connsiteX31" fmla="*/ 58520 w 241790"/>
              <a:gd name="connsiteY31" fmla="*/ 88443 h 345565"/>
              <a:gd name="connsiteX32" fmla="*/ 61962 w 241790"/>
              <a:gd name="connsiteY32" fmla="*/ 74638 h 345565"/>
              <a:gd name="connsiteX33" fmla="*/ 65405 w 241790"/>
              <a:gd name="connsiteY33" fmla="*/ 62558 h 345565"/>
              <a:gd name="connsiteX34" fmla="*/ 65405 w 241790"/>
              <a:gd name="connsiteY34" fmla="*/ 52205 h 345565"/>
              <a:gd name="connsiteX35" fmla="*/ 68847 w 241790"/>
              <a:gd name="connsiteY35" fmla="*/ 45302 h 345565"/>
              <a:gd name="connsiteX36" fmla="*/ 68847 w 241790"/>
              <a:gd name="connsiteY36" fmla="*/ 38399 h 345565"/>
              <a:gd name="connsiteX37" fmla="*/ 70568 w 241790"/>
              <a:gd name="connsiteY37" fmla="*/ 26320 h 345565"/>
              <a:gd name="connsiteX38" fmla="*/ 74011 w 241790"/>
              <a:gd name="connsiteY38" fmla="*/ 19417 h 345565"/>
              <a:gd name="connsiteX39" fmla="*/ 70568 w 241790"/>
              <a:gd name="connsiteY39" fmla="*/ 9063 h 345565"/>
              <a:gd name="connsiteX40" fmla="*/ 70568 w 241790"/>
              <a:gd name="connsiteY40" fmla="*/ 4400 h 345565"/>
              <a:gd name="connsiteX41" fmla="*/ 112262 w 241790"/>
              <a:gd name="connsiteY41" fmla="*/ 2202 h 345565"/>
              <a:gd name="connsiteX42" fmla="*/ 215242 w 241790"/>
              <a:gd name="connsiteY42" fmla="*/ 0 h 345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41790" h="345565">
                <a:moveTo>
                  <a:pt x="215242" y="0"/>
                </a:moveTo>
                <a:cubicBezTo>
                  <a:pt x="218061" y="940"/>
                  <a:pt x="229491" y="4193"/>
                  <a:pt x="240216" y="8442"/>
                </a:cubicBezTo>
                <a:lnTo>
                  <a:pt x="241790" y="9202"/>
                </a:lnTo>
                <a:lnTo>
                  <a:pt x="234080" y="15966"/>
                </a:lnTo>
                <a:lnTo>
                  <a:pt x="230637" y="19417"/>
                </a:lnTo>
                <a:lnTo>
                  <a:pt x="223753" y="26320"/>
                </a:lnTo>
                <a:lnTo>
                  <a:pt x="218589" y="33222"/>
                </a:lnTo>
                <a:lnTo>
                  <a:pt x="211704" y="45302"/>
                </a:lnTo>
                <a:lnTo>
                  <a:pt x="204820" y="59107"/>
                </a:lnTo>
                <a:lnTo>
                  <a:pt x="194493" y="71187"/>
                </a:lnTo>
                <a:lnTo>
                  <a:pt x="187608" y="88443"/>
                </a:lnTo>
                <a:lnTo>
                  <a:pt x="179002" y="107425"/>
                </a:lnTo>
                <a:lnTo>
                  <a:pt x="168675" y="129859"/>
                </a:lnTo>
                <a:lnTo>
                  <a:pt x="158348" y="154018"/>
                </a:lnTo>
                <a:lnTo>
                  <a:pt x="149742" y="179903"/>
                </a:lnTo>
                <a:lnTo>
                  <a:pt x="139415" y="205787"/>
                </a:lnTo>
                <a:lnTo>
                  <a:pt x="127367" y="235124"/>
                </a:lnTo>
                <a:lnTo>
                  <a:pt x="113598" y="267911"/>
                </a:lnTo>
                <a:lnTo>
                  <a:pt x="99828" y="300698"/>
                </a:lnTo>
                <a:lnTo>
                  <a:pt x="87780" y="335211"/>
                </a:lnTo>
                <a:lnTo>
                  <a:pt x="0" y="345565"/>
                </a:lnTo>
                <a:lnTo>
                  <a:pt x="6885" y="312778"/>
                </a:lnTo>
                <a:lnTo>
                  <a:pt x="15491" y="283442"/>
                </a:lnTo>
                <a:lnTo>
                  <a:pt x="22375" y="254106"/>
                </a:lnTo>
                <a:lnTo>
                  <a:pt x="29260" y="228221"/>
                </a:lnTo>
                <a:lnTo>
                  <a:pt x="32702" y="202336"/>
                </a:lnTo>
                <a:lnTo>
                  <a:pt x="39587" y="179903"/>
                </a:lnTo>
                <a:lnTo>
                  <a:pt x="41308" y="157469"/>
                </a:lnTo>
                <a:lnTo>
                  <a:pt x="48193" y="136761"/>
                </a:lnTo>
                <a:lnTo>
                  <a:pt x="51635" y="117779"/>
                </a:lnTo>
                <a:lnTo>
                  <a:pt x="55078" y="100523"/>
                </a:lnTo>
                <a:lnTo>
                  <a:pt x="58520" y="88443"/>
                </a:lnTo>
                <a:lnTo>
                  <a:pt x="61962" y="74638"/>
                </a:lnTo>
                <a:lnTo>
                  <a:pt x="65405" y="62558"/>
                </a:lnTo>
                <a:lnTo>
                  <a:pt x="65405" y="52205"/>
                </a:lnTo>
                <a:lnTo>
                  <a:pt x="68847" y="45302"/>
                </a:lnTo>
                <a:lnTo>
                  <a:pt x="68847" y="38399"/>
                </a:lnTo>
                <a:lnTo>
                  <a:pt x="70568" y="26320"/>
                </a:lnTo>
                <a:lnTo>
                  <a:pt x="74011" y="19417"/>
                </a:lnTo>
                <a:lnTo>
                  <a:pt x="70568" y="9063"/>
                </a:lnTo>
                <a:lnTo>
                  <a:pt x="70568" y="4400"/>
                </a:lnTo>
                <a:lnTo>
                  <a:pt x="112262" y="2202"/>
                </a:lnTo>
                <a:cubicBezTo>
                  <a:pt x="146589" y="1468"/>
                  <a:pt x="180952" y="1270"/>
                  <a:pt x="215242" y="0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2456400" y="2938351"/>
            <a:ext cx="1113239" cy="217088"/>
          </a:xfrm>
          <a:custGeom>
            <a:avLst/>
            <a:gdLst>
              <a:gd name="connsiteX0" fmla="*/ 914833 w 1113239"/>
              <a:gd name="connsiteY0" fmla="*/ 0 h 217088"/>
              <a:gd name="connsiteX1" fmla="*/ 918254 w 1113239"/>
              <a:gd name="connsiteY1" fmla="*/ 0 h 217088"/>
              <a:gd name="connsiteX2" fmla="*/ 921675 w 1113239"/>
              <a:gd name="connsiteY2" fmla="*/ 3426 h 217088"/>
              <a:gd name="connsiteX3" fmla="*/ 928516 w 1113239"/>
              <a:gd name="connsiteY3" fmla="*/ 3426 h 217088"/>
              <a:gd name="connsiteX4" fmla="*/ 937068 w 1113239"/>
              <a:gd name="connsiteY4" fmla="*/ 5138 h 217088"/>
              <a:gd name="connsiteX5" fmla="*/ 950751 w 1113239"/>
              <a:gd name="connsiteY5" fmla="*/ 11989 h 217088"/>
              <a:gd name="connsiteX6" fmla="*/ 966145 w 1113239"/>
              <a:gd name="connsiteY6" fmla="*/ 18841 h 217088"/>
              <a:gd name="connsiteX7" fmla="*/ 986670 w 1113239"/>
              <a:gd name="connsiteY7" fmla="*/ 29117 h 217088"/>
              <a:gd name="connsiteX8" fmla="*/ 1005484 w 1113239"/>
              <a:gd name="connsiteY8" fmla="*/ 37681 h 217088"/>
              <a:gd name="connsiteX9" fmla="*/ 1027719 w 1113239"/>
              <a:gd name="connsiteY9" fmla="*/ 51383 h 217088"/>
              <a:gd name="connsiteX10" fmla="*/ 1048244 w 1113239"/>
              <a:gd name="connsiteY10" fmla="*/ 63373 h 217088"/>
              <a:gd name="connsiteX11" fmla="*/ 1067058 w 1113239"/>
              <a:gd name="connsiteY11" fmla="*/ 77075 h 217088"/>
              <a:gd name="connsiteX12" fmla="*/ 1080742 w 1113239"/>
              <a:gd name="connsiteY12" fmla="*/ 87352 h 217088"/>
              <a:gd name="connsiteX13" fmla="*/ 1092714 w 1113239"/>
              <a:gd name="connsiteY13" fmla="*/ 95915 h 217088"/>
              <a:gd name="connsiteX14" fmla="*/ 1102977 w 1113239"/>
              <a:gd name="connsiteY14" fmla="*/ 102766 h 217088"/>
              <a:gd name="connsiteX15" fmla="*/ 1109818 w 1113239"/>
              <a:gd name="connsiteY15" fmla="*/ 109618 h 217088"/>
              <a:gd name="connsiteX16" fmla="*/ 1113239 w 1113239"/>
              <a:gd name="connsiteY16" fmla="*/ 113043 h 217088"/>
              <a:gd name="connsiteX17" fmla="*/ 1113239 w 1113239"/>
              <a:gd name="connsiteY17" fmla="*/ 116469 h 217088"/>
              <a:gd name="connsiteX18" fmla="*/ 1113239 w 1113239"/>
              <a:gd name="connsiteY18" fmla="*/ 121607 h 217088"/>
              <a:gd name="connsiteX19" fmla="*/ 1113239 w 1113239"/>
              <a:gd name="connsiteY19" fmla="*/ 128458 h 217088"/>
              <a:gd name="connsiteX20" fmla="*/ 1109818 w 1113239"/>
              <a:gd name="connsiteY20" fmla="*/ 131884 h 217088"/>
              <a:gd name="connsiteX21" fmla="*/ 1106398 w 1113239"/>
              <a:gd name="connsiteY21" fmla="*/ 138735 h 217088"/>
              <a:gd name="connsiteX22" fmla="*/ 1102977 w 1113239"/>
              <a:gd name="connsiteY22" fmla="*/ 142160 h 217088"/>
              <a:gd name="connsiteX23" fmla="*/ 1096135 w 1113239"/>
              <a:gd name="connsiteY23" fmla="*/ 145586 h 217088"/>
              <a:gd name="connsiteX24" fmla="*/ 1085873 w 1113239"/>
              <a:gd name="connsiteY24" fmla="*/ 149011 h 217088"/>
              <a:gd name="connsiteX25" fmla="*/ 1080742 w 1113239"/>
              <a:gd name="connsiteY25" fmla="*/ 150724 h 217088"/>
              <a:gd name="connsiteX26" fmla="*/ 1073900 w 1113239"/>
              <a:gd name="connsiteY26" fmla="*/ 154150 h 217088"/>
              <a:gd name="connsiteX27" fmla="*/ 1070479 w 1113239"/>
              <a:gd name="connsiteY27" fmla="*/ 157575 h 217088"/>
              <a:gd name="connsiteX28" fmla="*/ 1067058 w 1113239"/>
              <a:gd name="connsiteY28" fmla="*/ 161001 h 217088"/>
              <a:gd name="connsiteX29" fmla="*/ 1065148 w 1113239"/>
              <a:gd name="connsiteY29" fmla="*/ 162914 h 217088"/>
              <a:gd name="connsiteX30" fmla="*/ 1049578 w 1113239"/>
              <a:gd name="connsiteY30" fmla="*/ 158767 h 217088"/>
              <a:gd name="connsiteX31" fmla="*/ 1016847 w 1113239"/>
              <a:gd name="connsiteY31" fmla="*/ 150524 h 217088"/>
              <a:gd name="connsiteX32" fmla="*/ 971127 w 1113239"/>
              <a:gd name="connsiteY32" fmla="*/ 142904 h 217088"/>
              <a:gd name="connsiteX33" fmla="*/ 933027 w 1113239"/>
              <a:gd name="connsiteY33" fmla="*/ 135284 h 217088"/>
              <a:gd name="connsiteX34" fmla="*/ 904441 w 1113239"/>
              <a:gd name="connsiteY34" fmla="*/ 142431 h 217088"/>
              <a:gd name="connsiteX35" fmla="*/ 902860 w 1113239"/>
              <a:gd name="connsiteY35" fmla="*/ 135309 h 217088"/>
              <a:gd name="connsiteX36" fmla="*/ 899439 w 1113239"/>
              <a:gd name="connsiteY36" fmla="*/ 121607 h 217088"/>
              <a:gd name="connsiteX37" fmla="*/ 892598 w 1113239"/>
              <a:gd name="connsiteY37" fmla="*/ 121607 h 217088"/>
              <a:gd name="connsiteX38" fmla="*/ 889177 w 1113239"/>
              <a:gd name="connsiteY38" fmla="*/ 119894 h 217088"/>
              <a:gd name="connsiteX39" fmla="*/ 882335 w 1113239"/>
              <a:gd name="connsiteY39" fmla="*/ 116469 h 217088"/>
              <a:gd name="connsiteX40" fmla="*/ 873783 w 1113239"/>
              <a:gd name="connsiteY40" fmla="*/ 113043 h 217088"/>
              <a:gd name="connsiteX41" fmla="*/ 863521 w 1113239"/>
              <a:gd name="connsiteY41" fmla="*/ 109618 h 217088"/>
              <a:gd name="connsiteX42" fmla="*/ 849838 w 1113239"/>
              <a:gd name="connsiteY42" fmla="*/ 106192 h 217088"/>
              <a:gd name="connsiteX43" fmla="*/ 837865 w 1113239"/>
              <a:gd name="connsiteY43" fmla="*/ 106192 h 217088"/>
              <a:gd name="connsiteX44" fmla="*/ 820761 w 1113239"/>
              <a:gd name="connsiteY44" fmla="*/ 102766 h 217088"/>
              <a:gd name="connsiteX45" fmla="*/ 805368 w 1113239"/>
              <a:gd name="connsiteY45" fmla="*/ 99341 h 217088"/>
              <a:gd name="connsiteX46" fmla="*/ 786553 w 1113239"/>
              <a:gd name="connsiteY46" fmla="*/ 95915 h 217088"/>
              <a:gd name="connsiteX47" fmla="*/ 766028 w 1113239"/>
              <a:gd name="connsiteY47" fmla="*/ 95915 h 217088"/>
              <a:gd name="connsiteX48" fmla="*/ 747214 w 1113239"/>
              <a:gd name="connsiteY48" fmla="*/ 95915 h 217088"/>
              <a:gd name="connsiteX49" fmla="*/ 724979 w 1113239"/>
              <a:gd name="connsiteY49" fmla="*/ 95915 h 217088"/>
              <a:gd name="connsiteX50" fmla="*/ 702744 w 1113239"/>
              <a:gd name="connsiteY50" fmla="*/ 95915 h 217088"/>
              <a:gd name="connsiteX51" fmla="*/ 675377 w 1113239"/>
              <a:gd name="connsiteY51" fmla="*/ 99341 h 217088"/>
              <a:gd name="connsiteX52" fmla="*/ 646300 w 1113239"/>
              <a:gd name="connsiteY52" fmla="*/ 102766 h 217088"/>
              <a:gd name="connsiteX53" fmla="*/ 617224 w 1113239"/>
              <a:gd name="connsiteY53" fmla="*/ 106192 h 217088"/>
              <a:gd name="connsiteX54" fmla="*/ 584726 w 1113239"/>
              <a:gd name="connsiteY54" fmla="*/ 109618 h 217088"/>
              <a:gd name="connsiteX55" fmla="*/ 550518 w 1113239"/>
              <a:gd name="connsiteY55" fmla="*/ 113043 h 217088"/>
              <a:gd name="connsiteX56" fmla="*/ 511179 w 1113239"/>
              <a:gd name="connsiteY56" fmla="*/ 119894 h 217088"/>
              <a:gd name="connsiteX57" fmla="*/ 488944 w 1113239"/>
              <a:gd name="connsiteY57" fmla="*/ 121607 h 217088"/>
              <a:gd name="connsiteX58" fmla="*/ 468419 w 1113239"/>
              <a:gd name="connsiteY58" fmla="*/ 125033 h 217088"/>
              <a:gd name="connsiteX59" fmla="*/ 446184 w 1113239"/>
              <a:gd name="connsiteY59" fmla="*/ 125033 h 217088"/>
              <a:gd name="connsiteX60" fmla="*/ 423949 w 1113239"/>
              <a:gd name="connsiteY60" fmla="*/ 131884 h 217088"/>
              <a:gd name="connsiteX61" fmla="*/ 398293 w 1113239"/>
              <a:gd name="connsiteY61" fmla="*/ 135309 h 217088"/>
              <a:gd name="connsiteX62" fmla="*/ 376058 w 1113239"/>
              <a:gd name="connsiteY62" fmla="*/ 138735 h 217088"/>
              <a:gd name="connsiteX63" fmla="*/ 346981 w 1113239"/>
              <a:gd name="connsiteY63" fmla="*/ 142160 h 217088"/>
              <a:gd name="connsiteX64" fmla="*/ 321325 w 1113239"/>
              <a:gd name="connsiteY64" fmla="*/ 145586 h 217088"/>
              <a:gd name="connsiteX65" fmla="*/ 293958 w 1113239"/>
              <a:gd name="connsiteY65" fmla="*/ 149011 h 217088"/>
              <a:gd name="connsiteX66" fmla="*/ 268302 w 1113239"/>
              <a:gd name="connsiteY66" fmla="*/ 154150 h 217088"/>
              <a:gd name="connsiteX67" fmla="*/ 242647 w 1113239"/>
              <a:gd name="connsiteY67" fmla="*/ 157575 h 217088"/>
              <a:gd name="connsiteX68" fmla="*/ 220411 w 1113239"/>
              <a:gd name="connsiteY68" fmla="*/ 161001 h 217088"/>
              <a:gd name="connsiteX69" fmla="*/ 198176 w 1113239"/>
              <a:gd name="connsiteY69" fmla="*/ 164426 h 217088"/>
              <a:gd name="connsiteX70" fmla="*/ 177651 w 1113239"/>
              <a:gd name="connsiteY70" fmla="*/ 171277 h 217088"/>
              <a:gd name="connsiteX71" fmla="*/ 158837 w 1113239"/>
              <a:gd name="connsiteY71" fmla="*/ 174703 h 217088"/>
              <a:gd name="connsiteX72" fmla="*/ 143443 w 1113239"/>
              <a:gd name="connsiteY72" fmla="*/ 178129 h 217088"/>
              <a:gd name="connsiteX73" fmla="*/ 122919 w 1113239"/>
              <a:gd name="connsiteY73" fmla="*/ 179841 h 217088"/>
              <a:gd name="connsiteX74" fmla="*/ 110946 w 1113239"/>
              <a:gd name="connsiteY74" fmla="*/ 183267 h 217088"/>
              <a:gd name="connsiteX75" fmla="*/ 93842 w 1113239"/>
              <a:gd name="connsiteY75" fmla="*/ 186692 h 217088"/>
              <a:gd name="connsiteX76" fmla="*/ 81869 w 1113239"/>
              <a:gd name="connsiteY76" fmla="*/ 190118 h 217088"/>
              <a:gd name="connsiteX77" fmla="*/ 71607 w 1113239"/>
              <a:gd name="connsiteY77" fmla="*/ 193543 h 217088"/>
              <a:gd name="connsiteX78" fmla="*/ 61344 w 1113239"/>
              <a:gd name="connsiteY78" fmla="*/ 196969 h 217088"/>
              <a:gd name="connsiteX79" fmla="*/ 52792 w 1113239"/>
              <a:gd name="connsiteY79" fmla="*/ 200395 h 217088"/>
              <a:gd name="connsiteX80" fmla="*/ 45951 w 1113239"/>
              <a:gd name="connsiteY80" fmla="*/ 203820 h 217088"/>
              <a:gd name="connsiteX81" fmla="*/ 28847 w 1113239"/>
              <a:gd name="connsiteY81" fmla="*/ 208958 h 217088"/>
              <a:gd name="connsiteX82" fmla="*/ 16874 w 1113239"/>
              <a:gd name="connsiteY82" fmla="*/ 212384 h 217088"/>
              <a:gd name="connsiteX83" fmla="*/ 3191 w 1113239"/>
              <a:gd name="connsiteY83" fmla="*/ 215810 h 217088"/>
              <a:gd name="connsiteX84" fmla="*/ 0 w 1113239"/>
              <a:gd name="connsiteY84" fmla="*/ 217088 h 217088"/>
              <a:gd name="connsiteX85" fmla="*/ 2253 w 1113239"/>
              <a:gd name="connsiteY85" fmla="*/ 208111 h 217088"/>
              <a:gd name="connsiteX86" fmla="*/ 11007 w 1113239"/>
              <a:gd name="connsiteY86" fmla="*/ 181004 h 217088"/>
              <a:gd name="connsiteX87" fmla="*/ 26247 w 1113239"/>
              <a:gd name="connsiteY87" fmla="*/ 158144 h 217088"/>
              <a:gd name="connsiteX88" fmla="*/ 33867 w 1113239"/>
              <a:gd name="connsiteY88" fmla="*/ 135284 h 217088"/>
              <a:gd name="connsiteX89" fmla="*/ 48965 w 1113239"/>
              <a:gd name="connsiteY89" fmla="*/ 112637 h 217088"/>
              <a:gd name="connsiteX90" fmla="*/ 49371 w 1113239"/>
              <a:gd name="connsiteY90" fmla="*/ 113043 h 217088"/>
              <a:gd name="connsiteX91" fmla="*/ 52792 w 1113239"/>
              <a:gd name="connsiteY91" fmla="*/ 113043 h 217088"/>
              <a:gd name="connsiteX92" fmla="*/ 57923 w 1113239"/>
              <a:gd name="connsiteY92" fmla="*/ 113043 h 217088"/>
              <a:gd name="connsiteX93" fmla="*/ 64765 w 1113239"/>
              <a:gd name="connsiteY93" fmla="*/ 113043 h 217088"/>
              <a:gd name="connsiteX94" fmla="*/ 71607 w 1113239"/>
              <a:gd name="connsiteY94" fmla="*/ 113043 h 217088"/>
              <a:gd name="connsiteX95" fmla="*/ 78448 w 1113239"/>
              <a:gd name="connsiteY95" fmla="*/ 113043 h 217088"/>
              <a:gd name="connsiteX96" fmla="*/ 87000 w 1113239"/>
              <a:gd name="connsiteY96" fmla="*/ 113043 h 217088"/>
              <a:gd name="connsiteX97" fmla="*/ 93842 w 1113239"/>
              <a:gd name="connsiteY97" fmla="*/ 113043 h 217088"/>
              <a:gd name="connsiteX98" fmla="*/ 107525 w 1113239"/>
              <a:gd name="connsiteY98" fmla="*/ 113043 h 217088"/>
              <a:gd name="connsiteX99" fmla="*/ 116077 w 1113239"/>
              <a:gd name="connsiteY99" fmla="*/ 113043 h 217088"/>
              <a:gd name="connsiteX100" fmla="*/ 129760 w 1113239"/>
              <a:gd name="connsiteY100" fmla="*/ 109618 h 217088"/>
              <a:gd name="connsiteX101" fmla="*/ 143443 w 1113239"/>
              <a:gd name="connsiteY101" fmla="*/ 109618 h 217088"/>
              <a:gd name="connsiteX102" fmla="*/ 158837 w 1113239"/>
              <a:gd name="connsiteY102" fmla="*/ 106192 h 217088"/>
              <a:gd name="connsiteX103" fmla="*/ 174231 w 1113239"/>
              <a:gd name="connsiteY103" fmla="*/ 106192 h 217088"/>
              <a:gd name="connsiteX104" fmla="*/ 191335 w 1113239"/>
              <a:gd name="connsiteY104" fmla="*/ 102766 h 217088"/>
              <a:gd name="connsiteX105" fmla="*/ 227253 w 1113239"/>
              <a:gd name="connsiteY105" fmla="*/ 95915 h 217088"/>
              <a:gd name="connsiteX106" fmla="*/ 264882 w 1113239"/>
              <a:gd name="connsiteY106" fmla="*/ 90777 h 217088"/>
              <a:gd name="connsiteX107" fmla="*/ 300800 w 1113239"/>
              <a:gd name="connsiteY107" fmla="*/ 87352 h 217088"/>
              <a:gd name="connsiteX108" fmla="*/ 340139 w 1113239"/>
              <a:gd name="connsiteY108" fmla="*/ 80500 h 217088"/>
              <a:gd name="connsiteX109" fmla="*/ 381189 w 1113239"/>
              <a:gd name="connsiteY109" fmla="*/ 73649 h 217088"/>
              <a:gd name="connsiteX110" fmla="*/ 423949 w 1113239"/>
              <a:gd name="connsiteY110" fmla="*/ 70224 h 217088"/>
              <a:gd name="connsiteX111" fmla="*/ 466709 w 1113239"/>
              <a:gd name="connsiteY111" fmla="*/ 63373 h 217088"/>
              <a:gd name="connsiteX112" fmla="*/ 511179 w 1113239"/>
              <a:gd name="connsiteY112" fmla="*/ 58234 h 217088"/>
              <a:gd name="connsiteX113" fmla="*/ 553939 w 1113239"/>
              <a:gd name="connsiteY113" fmla="*/ 54809 h 217088"/>
              <a:gd name="connsiteX114" fmla="*/ 594989 w 1113239"/>
              <a:gd name="connsiteY114" fmla="*/ 47958 h 217088"/>
              <a:gd name="connsiteX115" fmla="*/ 630907 w 1113239"/>
              <a:gd name="connsiteY115" fmla="*/ 44532 h 217088"/>
              <a:gd name="connsiteX116" fmla="*/ 666825 w 1113239"/>
              <a:gd name="connsiteY116" fmla="*/ 41107 h 217088"/>
              <a:gd name="connsiteX117" fmla="*/ 695902 w 1113239"/>
              <a:gd name="connsiteY117" fmla="*/ 37681 h 217088"/>
              <a:gd name="connsiteX118" fmla="*/ 724979 w 1113239"/>
              <a:gd name="connsiteY118" fmla="*/ 34256 h 217088"/>
              <a:gd name="connsiteX119" fmla="*/ 747214 w 1113239"/>
              <a:gd name="connsiteY119" fmla="*/ 32543 h 217088"/>
              <a:gd name="connsiteX120" fmla="*/ 769449 w 1113239"/>
              <a:gd name="connsiteY120" fmla="*/ 29117 h 217088"/>
              <a:gd name="connsiteX121" fmla="*/ 789974 w 1113239"/>
              <a:gd name="connsiteY121" fmla="*/ 29117 h 217088"/>
              <a:gd name="connsiteX122" fmla="*/ 805368 w 1113239"/>
              <a:gd name="connsiteY122" fmla="*/ 29117 h 217088"/>
              <a:gd name="connsiteX123" fmla="*/ 819051 w 1113239"/>
              <a:gd name="connsiteY123" fmla="*/ 29117 h 217088"/>
              <a:gd name="connsiteX124" fmla="*/ 831023 w 1113239"/>
              <a:gd name="connsiteY124" fmla="*/ 25692 h 217088"/>
              <a:gd name="connsiteX125" fmla="*/ 844707 w 1113239"/>
              <a:gd name="connsiteY125" fmla="*/ 22266 h 217088"/>
              <a:gd name="connsiteX126" fmla="*/ 853259 w 1113239"/>
              <a:gd name="connsiteY126" fmla="*/ 22266 h 217088"/>
              <a:gd name="connsiteX127" fmla="*/ 860100 w 1113239"/>
              <a:gd name="connsiteY127" fmla="*/ 18841 h 217088"/>
              <a:gd name="connsiteX128" fmla="*/ 863521 w 1113239"/>
              <a:gd name="connsiteY128" fmla="*/ 15415 h 217088"/>
              <a:gd name="connsiteX129" fmla="*/ 877204 w 1113239"/>
              <a:gd name="connsiteY129" fmla="*/ 8564 h 217088"/>
              <a:gd name="connsiteX130" fmla="*/ 889177 w 1113239"/>
              <a:gd name="connsiteY130" fmla="*/ 5138 h 217088"/>
              <a:gd name="connsiteX131" fmla="*/ 902860 w 1113239"/>
              <a:gd name="connsiteY131" fmla="*/ 3426 h 217088"/>
              <a:gd name="connsiteX132" fmla="*/ 914833 w 1113239"/>
              <a:gd name="connsiteY132" fmla="*/ 0 h 21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1113239" h="217088">
                <a:moveTo>
                  <a:pt x="914833" y="0"/>
                </a:moveTo>
                <a:lnTo>
                  <a:pt x="918254" y="0"/>
                </a:lnTo>
                <a:lnTo>
                  <a:pt x="921675" y="3426"/>
                </a:lnTo>
                <a:lnTo>
                  <a:pt x="928516" y="3426"/>
                </a:lnTo>
                <a:lnTo>
                  <a:pt x="937068" y="5138"/>
                </a:lnTo>
                <a:lnTo>
                  <a:pt x="950751" y="11989"/>
                </a:lnTo>
                <a:lnTo>
                  <a:pt x="966145" y="18841"/>
                </a:lnTo>
                <a:lnTo>
                  <a:pt x="986670" y="29117"/>
                </a:lnTo>
                <a:lnTo>
                  <a:pt x="1005484" y="37681"/>
                </a:lnTo>
                <a:lnTo>
                  <a:pt x="1027719" y="51383"/>
                </a:lnTo>
                <a:lnTo>
                  <a:pt x="1048244" y="63373"/>
                </a:lnTo>
                <a:lnTo>
                  <a:pt x="1067058" y="77075"/>
                </a:lnTo>
                <a:lnTo>
                  <a:pt x="1080742" y="87352"/>
                </a:lnTo>
                <a:lnTo>
                  <a:pt x="1092714" y="95915"/>
                </a:lnTo>
                <a:lnTo>
                  <a:pt x="1102977" y="102766"/>
                </a:lnTo>
                <a:lnTo>
                  <a:pt x="1109818" y="109618"/>
                </a:lnTo>
                <a:lnTo>
                  <a:pt x="1113239" y="113043"/>
                </a:lnTo>
                <a:lnTo>
                  <a:pt x="1113239" y="116469"/>
                </a:lnTo>
                <a:lnTo>
                  <a:pt x="1113239" y="121607"/>
                </a:lnTo>
                <a:lnTo>
                  <a:pt x="1113239" y="128458"/>
                </a:lnTo>
                <a:lnTo>
                  <a:pt x="1109818" y="131884"/>
                </a:lnTo>
                <a:lnTo>
                  <a:pt x="1106398" y="138735"/>
                </a:lnTo>
                <a:lnTo>
                  <a:pt x="1102977" y="142160"/>
                </a:lnTo>
                <a:lnTo>
                  <a:pt x="1096135" y="145586"/>
                </a:lnTo>
                <a:lnTo>
                  <a:pt x="1085873" y="149011"/>
                </a:lnTo>
                <a:lnTo>
                  <a:pt x="1080742" y="150724"/>
                </a:lnTo>
                <a:lnTo>
                  <a:pt x="1073900" y="154150"/>
                </a:lnTo>
                <a:lnTo>
                  <a:pt x="1070479" y="157575"/>
                </a:lnTo>
                <a:lnTo>
                  <a:pt x="1067058" y="161001"/>
                </a:lnTo>
                <a:lnTo>
                  <a:pt x="1065148" y="162914"/>
                </a:lnTo>
                <a:lnTo>
                  <a:pt x="1049578" y="158767"/>
                </a:lnTo>
                <a:cubicBezTo>
                  <a:pt x="1041706" y="156752"/>
                  <a:pt x="1031065" y="154079"/>
                  <a:pt x="1016847" y="150524"/>
                </a:cubicBezTo>
                <a:cubicBezTo>
                  <a:pt x="1001858" y="146777"/>
                  <a:pt x="986328" y="145668"/>
                  <a:pt x="971127" y="142904"/>
                </a:cubicBezTo>
                <a:lnTo>
                  <a:pt x="933027" y="135284"/>
                </a:lnTo>
                <a:lnTo>
                  <a:pt x="904441" y="142431"/>
                </a:lnTo>
                <a:lnTo>
                  <a:pt x="902860" y="135309"/>
                </a:lnTo>
                <a:lnTo>
                  <a:pt x="899439" y="121607"/>
                </a:lnTo>
                <a:lnTo>
                  <a:pt x="892598" y="121607"/>
                </a:lnTo>
                <a:lnTo>
                  <a:pt x="889177" y="119894"/>
                </a:lnTo>
                <a:lnTo>
                  <a:pt x="882335" y="116469"/>
                </a:lnTo>
                <a:lnTo>
                  <a:pt x="873783" y="113043"/>
                </a:lnTo>
                <a:lnTo>
                  <a:pt x="863521" y="109618"/>
                </a:lnTo>
                <a:lnTo>
                  <a:pt x="849838" y="106192"/>
                </a:lnTo>
                <a:lnTo>
                  <a:pt x="837865" y="106192"/>
                </a:lnTo>
                <a:lnTo>
                  <a:pt x="820761" y="102766"/>
                </a:lnTo>
                <a:lnTo>
                  <a:pt x="805368" y="99341"/>
                </a:lnTo>
                <a:lnTo>
                  <a:pt x="786553" y="95915"/>
                </a:lnTo>
                <a:lnTo>
                  <a:pt x="766028" y="95915"/>
                </a:lnTo>
                <a:lnTo>
                  <a:pt x="747214" y="95915"/>
                </a:lnTo>
                <a:lnTo>
                  <a:pt x="724979" y="95915"/>
                </a:lnTo>
                <a:lnTo>
                  <a:pt x="702744" y="95915"/>
                </a:lnTo>
                <a:lnTo>
                  <a:pt x="675377" y="99341"/>
                </a:lnTo>
                <a:lnTo>
                  <a:pt x="646300" y="102766"/>
                </a:lnTo>
                <a:lnTo>
                  <a:pt x="617224" y="106192"/>
                </a:lnTo>
                <a:lnTo>
                  <a:pt x="584726" y="109618"/>
                </a:lnTo>
                <a:lnTo>
                  <a:pt x="550518" y="113043"/>
                </a:lnTo>
                <a:lnTo>
                  <a:pt x="511179" y="119894"/>
                </a:lnTo>
                <a:lnTo>
                  <a:pt x="488944" y="121607"/>
                </a:lnTo>
                <a:lnTo>
                  <a:pt x="468419" y="125033"/>
                </a:lnTo>
                <a:lnTo>
                  <a:pt x="446184" y="125033"/>
                </a:lnTo>
                <a:lnTo>
                  <a:pt x="423949" y="131884"/>
                </a:lnTo>
                <a:lnTo>
                  <a:pt x="398293" y="135309"/>
                </a:lnTo>
                <a:lnTo>
                  <a:pt x="376058" y="138735"/>
                </a:lnTo>
                <a:lnTo>
                  <a:pt x="346981" y="142160"/>
                </a:lnTo>
                <a:lnTo>
                  <a:pt x="321325" y="145586"/>
                </a:lnTo>
                <a:lnTo>
                  <a:pt x="293958" y="149011"/>
                </a:lnTo>
                <a:lnTo>
                  <a:pt x="268302" y="154150"/>
                </a:lnTo>
                <a:lnTo>
                  <a:pt x="242647" y="157575"/>
                </a:lnTo>
                <a:lnTo>
                  <a:pt x="220411" y="161001"/>
                </a:lnTo>
                <a:lnTo>
                  <a:pt x="198176" y="164426"/>
                </a:lnTo>
                <a:lnTo>
                  <a:pt x="177651" y="171277"/>
                </a:lnTo>
                <a:lnTo>
                  <a:pt x="158837" y="174703"/>
                </a:lnTo>
                <a:lnTo>
                  <a:pt x="143443" y="178129"/>
                </a:lnTo>
                <a:lnTo>
                  <a:pt x="122919" y="179841"/>
                </a:lnTo>
                <a:lnTo>
                  <a:pt x="110946" y="183267"/>
                </a:lnTo>
                <a:lnTo>
                  <a:pt x="93842" y="186692"/>
                </a:lnTo>
                <a:lnTo>
                  <a:pt x="81869" y="190118"/>
                </a:lnTo>
                <a:lnTo>
                  <a:pt x="71607" y="193543"/>
                </a:lnTo>
                <a:lnTo>
                  <a:pt x="61344" y="196969"/>
                </a:lnTo>
                <a:lnTo>
                  <a:pt x="52792" y="200395"/>
                </a:lnTo>
                <a:lnTo>
                  <a:pt x="45951" y="203820"/>
                </a:lnTo>
                <a:lnTo>
                  <a:pt x="28847" y="208958"/>
                </a:lnTo>
                <a:lnTo>
                  <a:pt x="16874" y="212384"/>
                </a:lnTo>
                <a:lnTo>
                  <a:pt x="3191" y="215810"/>
                </a:lnTo>
                <a:lnTo>
                  <a:pt x="0" y="217088"/>
                </a:lnTo>
                <a:lnTo>
                  <a:pt x="2253" y="208111"/>
                </a:lnTo>
                <a:cubicBezTo>
                  <a:pt x="5074" y="197364"/>
                  <a:pt x="8274" y="186470"/>
                  <a:pt x="11007" y="181004"/>
                </a:cubicBezTo>
                <a:cubicBezTo>
                  <a:pt x="15103" y="172813"/>
                  <a:pt x="22151" y="166335"/>
                  <a:pt x="26247" y="158144"/>
                </a:cubicBezTo>
                <a:cubicBezTo>
                  <a:pt x="29839" y="150960"/>
                  <a:pt x="29412" y="141967"/>
                  <a:pt x="33867" y="135284"/>
                </a:cubicBezTo>
                <a:lnTo>
                  <a:pt x="48965" y="112637"/>
                </a:lnTo>
                <a:lnTo>
                  <a:pt x="49371" y="113043"/>
                </a:lnTo>
                <a:lnTo>
                  <a:pt x="52792" y="113043"/>
                </a:lnTo>
                <a:lnTo>
                  <a:pt x="57923" y="113043"/>
                </a:lnTo>
                <a:lnTo>
                  <a:pt x="64765" y="113043"/>
                </a:lnTo>
                <a:lnTo>
                  <a:pt x="71607" y="113043"/>
                </a:lnTo>
                <a:lnTo>
                  <a:pt x="78448" y="113043"/>
                </a:lnTo>
                <a:lnTo>
                  <a:pt x="87000" y="113043"/>
                </a:lnTo>
                <a:lnTo>
                  <a:pt x="93842" y="113043"/>
                </a:lnTo>
                <a:lnTo>
                  <a:pt x="107525" y="113043"/>
                </a:lnTo>
                <a:lnTo>
                  <a:pt x="116077" y="113043"/>
                </a:lnTo>
                <a:lnTo>
                  <a:pt x="129760" y="109618"/>
                </a:lnTo>
                <a:lnTo>
                  <a:pt x="143443" y="109618"/>
                </a:lnTo>
                <a:lnTo>
                  <a:pt x="158837" y="106192"/>
                </a:lnTo>
                <a:lnTo>
                  <a:pt x="174231" y="106192"/>
                </a:lnTo>
                <a:lnTo>
                  <a:pt x="191335" y="102766"/>
                </a:lnTo>
                <a:lnTo>
                  <a:pt x="227253" y="95915"/>
                </a:lnTo>
                <a:lnTo>
                  <a:pt x="264882" y="90777"/>
                </a:lnTo>
                <a:lnTo>
                  <a:pt x="300800" y="87352"/>
                </a:lnTo>
                <a:lnTo>
                  <a:pt x="340139" y="80500"/>
                </a:lnTo>
                <a:lnTo>
                  <a:pt x="381189" y="73649"/>
                </a:lnTo>
                <a:lnTo>
                  <a:pt x="423949" y="70224"/>
                </a:lnTo>
                <a:lnTo>
                  <a:pt x="466709" y="63373"/>
                </a:lnTo>
                <a:lnTo>
                  <a:pt x="511179" y="58234"/>
                </a:lnTo>
                <a:lnTo>
                  <a:pt x="553939" y="54809"/>
                </a:lnTo>
                <a:lnTo>
                  <a:pt x="594989" y="47958"/>
                </a:lnTo>
                <a:lnTo>
                  <a:pt x="630907" y="44532"/>
                </a:lnTo>
                <a:lnTo>
                  <a:pt x="666825" y="41107"/>
                </a:lnTo>
                <a:lnTo>
                  <a:pt x="695902" y="37681"/>
                </a:lnTo>
                <a:lnTo>
                  <a:pt x="724979" y="34256"/>
                </a:lnTo>
                <a:lnTo>
                  <a:pt x="747214" y="32543"/>
                </a:lnTo>
                <a:lnTo>
                  <a:pt x="769449" y="29117"/>
                </a:lnTo>
                <a:lnTo>
                  <a:pt x="789974" y="29117"/>
                </a:lnTo>
                <a:lnTo>
                  <a:pt x="805368" y="29117"/>
                </a:lnTo>
                <a:lnTo>
                  <a:pt x="819051" y="29117"/>
                </a:lnTo>
                <a:lnTo>
                  <a:pt x="831023" y="25692"/>
                </a:lnTo>
                <a:lnTo>
                  <a:pt x="844707" y="22266"/>
                </a:lnTo>
                <a:lnTo>
                  <a:pt x="853259" y="22266"/>
                </a:lnTo>
                <a:lnTo>
                  <a:pt x="860100" y="18841"/>
                </a:lnTo>
                <a:lnTo>
                  <a:pt x="863521" y="15415"/>
                </a:lnTo>
                <a:lnTo>
                  <a:pt x="877204" y="8564"/>
                </a:lnTo>
                <a:lnTo>
                  <a:pt x="889177" y="5138"/>
                </a:lnTo>
                <a:lnTo>
                  <a:pt x="902860" y="3426"/>
                </a:lnTo>
                <a:lnTo>
                  <a:pt x="91483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3025733" y="3448759"/>
            <a:ext cx="206919" cy="161449"/>
          </a:xfrm>
          <a:custGeom>
            <a:avLst/>
            <a:gdLst>
              <a:gd name="connsiteX0" fmla="*/ 6841 w 206919"/>
              <a:gd name="connsiteY0" fmla="*/ 0 h 161449"/>
              <a:gd name="connsiteX1" fmla="*/ 15393 w 206919"/>
              <a:gd name="connsiteY1" fmla="*/ 0 h 161449"/>
              <a:gd name="connsiteX2" fmla="*/ 25656 w 206919"/>
              <a:gd name="connsiteY2" fmla="*/ 0 h 161449"/>
              <a:gd name="connsiteX3" fmla="*/ 42760 w 206919"/>
              <a:gd name="connsiteY3" fmla="*/ 0 h 161449"/>
              <a:gd name="connsiteX4" fmla="*/ 58153 w 206919"/>
              <a:gd name="connsiteY4" fmla="*/ 3425 h 161449"/>
              <a:gd name="connsiteX5" fmla="*/ 80388 w 206919"/>
              <a:gd name="connsiteY5" fmla="*/ 6851 h 161449"/>
              <a:gd name="connsiteX6" fmla="*/ 104334 w 206919"/>
              <a:gd name="connsiteY6" fmla="*/ 13702 h 161449"/>
              <a:gd name="connsiteX7" fmla="*/ 129990 w 206919"/>
              <a:gd name="connsiteY7" fmla="*/ 20553 h 161449"/>
              <a:gd name="connsiteX8" fmla="*/ 152225 w 206919"/>
              <a:gd name="connsiteY8" fmla="*/ 25691 h 161449"/>
              <a:gd name="connsiteX9" fmla="*/ 171039 w 206919"/>
              <a:gd name="connsiteY9" fmla="*/ 29117 h 161449"/>
              <a:gd name="connsiteX10" fmla="*/ 188143 w 206919"/>
              <a:gd name="connsiteY10" fmla="*/ 29117 h 161449"/>
              <a:gd name="connsiteX11" fmla="*/ 203537 w 206919"/>
              <a:gd name="connsiteY11" fmla="*/ 29117 h 161449"/>
              <a:gd name="connsiteX12" fmla="*/ 206919 w 206919"/>
              <a:gd name="connsiteY12" fmla="*/ 28270 h 161449"/>
              <a:gd name="connsiteX13" fmla="*/ 203674 w 206919"/>
              <a:gd name="connsiteY13" fmla="*/ 51597 h 161449"/>
              <a:gd name="connsiteX14" fmla="*/ 180814 w 206919"/>
              <a:gd name="connsiteY14" fmla="*/ 97317 h 161449"/>
              <a:gd name="connsiteX15" fmla="*/ 165574 w 206919"/>
              <a:gd name="connsiteY15" fmla="*/ 143037 h 161449"/>
              <a:gd name="connsiteX16" fmla="*/ 160146 w 206919"/>
              <a:gd name="connsiteY16" fmla="*/ 161449 h 161449"/>
              <a:gd name="connsiteX17" fmla="*/ 155646 w 206919"/>
              <a:gd name="connsiteY17" fmla="*/ 152436 h 161449"/>
              <a:gd name="connsiteX18" fmla="*/ 145383 w 206919"/>
              <a:gd name="connsiteY18" fmla="*/ 140447 h 161449"/>
              <a:gd name="connsiteX19" fmla="*/ 135121 w 206919"/>
              <a:gd name="connsiteY19" fmla="*/ 126745 h 161449"/>
              <a:gd name="connsiteX20" fmla="*/ 123148 w 206919"/>
              <a:gd name="connsiteY20" fmla="*/ 113043 h 161449"/>
              <a:gd name="connsiteX21" fmla="*/ 109465 w 206919"/>
              <a:gd name="connsiteY21" fmla="*/ 101053 h 161449"/>
              <a:gd name="connsiteX22" fmla="*/ 94071 w 206919"/>
              <a:gd name="connsiteY22" fmla="*/ 87351 h 161449"/>
              <a:gd name="connsiteX23" fmla="*/ 76967 w 206919"/>
              <a:gd name="connsiteY23" fmla="*/ 78787 h 161449"/>
              <a:gd name="connsiteX24" fmla="*/ 61574 w 206919"/>
              <a:gd name="connsiteY24" fmla="*/ 65085 h 161449"/>
              <a:gd name="connsiteX25" fmla="*/ 46180 w 206919"/>
              <a:gd name="connsiteY25" fmla="*/ 51383 h 161449"/>
              <a:gd name="connsiteX26" fmla="*/ 32497 w 206919"/>
              <a:gd name="connsiteY26" fmla="*/ 42819 h 161449"/>
              <a:gd name="connsiteX27" fmla="*/ 18814 w 206919"/>
              <a:gd name="connsiteY27" fmla="*/ 32542 h 161449"/>
              <a:gd name="connsiteX28" fmla="*/ 13683 w 206919"/>
              <a:gd name="connsiteY28" fmla="*/ 25691 h 161449"/>
              <a:gd name="connsiteX29" fmla="*/ 6841 w 206919"/>
              <a:gd name="connsiteY29" fmla="*/ 17127 h 161449"/>
              <a:gd name="connsiteX30" fmla="*/ 3420 w 206919"/>
              <a:gd name="connsiteY30" fmla="*/ 10276 h 161449"/>
              <a:gd name="connsiteX31" fmla="*/ 0 w 206919"/>
              <a:gd name="connsiteY31" fmla="*/ 3425 h 161449"/>
              <a:gd name="connsiteX32" fmla="*/ 3420 w 206919"/>
              <a:gd name="connsiteY32" fmla="*/ 3425 h 161449"/>
              <a:gd name="connsiteX33" fmla="*/ 6841 w 206919"/>
              <a:gd name="connsiteY33" fmla="*/ 0 h 16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06919" h="161449">
                <a:moveTo>
                  <a:pt x="6841" y="0"/>
                </a:moveTo>
                <a:lnTo>
                  <a:pt x="15393" y="0"/>
                </a:lnTo>
                <a:lnTo>
                  <a:pt x="25656" y="0"/>
                </a:lnTo>
                <a:lnTo>
                  <a:pt x="42760" y="0"/>
                </a:lnTo>
                <a:lnTo>
                  <a:pt x="58153" y="3425"/>
                </a:lnTo>
                <a:lnTo>
                  <a:pt x="80388" y="6851"/>
                </a:lnTo>
                <a:lnTo>
                  <a:pt x="104334" y="13702"/>
                </a:lnTo>
                <a:lnTo>
                  <a:pt x="129990" y="20553"/>
                </a:lnTo>
                <a:lnTo>
                  <a:pt x="152225" y="25691"/>
                </a:lnTo>
                <a:lnTo>
                  <a:pt x="171039" y="29117"/>
                </a:lnTo>
                <a:lnTo>
                  <a:pt x="188143" y="29117"/>
                </a:lnTo>
                <a:lnTo>
                  <a:pt x="203537" y="29117"/>
                </a:lnTo>
                <a:lnTo>
                  <a:pt x="206919" y="28270"/>
                </a:lnTo>
                <a:lnTo>
                  <a:pt x="203674" y="51597"/>
                </a:lnTo>
                <a:cubicBezTo>
                  <a:pt x="193158" y="83145"/>
                  <a:pt x="200509" y="67774"/>
                  <a:pt x="180814" y="97317"/>
                </a:cubicBezTo>
                <a:cubicBezTo>
                  <a:pt x="171903" y="110683"/>
                  <a:pt x="170190" y="127650"/>
                  <a:pt x="165574" y="143037"/>
                </a:cubicBezTo>
                <a:lnTo>
                  <a:pt x="160146" y="161449"/>
                </a:lnTo>
                <a:lnTo>
                  <a:pt x="155646" y="152436"/>
                </a:lnTo>
                <a:lnTo>
                  <a:pt x="145383" y="140447"/>
                </a:lnTo>
                <a:lnTo>
                  <a:pt x="135121" y="126745"/>
                </a:lnTo>
                <a:lnTo>
                  <a:pt x="123148" y="113043"/>
                </a:lnTo>
                <a:lnTo>
                  <a:pt x="109465" y="101053"/>
                </a:lnTo>
                <a:lnTo>
                  <a:pt x="94071" y="87351"/>
                </a:lnTo>
                <a:lnTo>
                  <a:pt x="76967" y="78787"/>
                </a:lnTo>
                <a:lnTo>
                  <a:pt x="61574" y="65085"/>
                </a:lnTo>
                <a:lnTo>
                  <a:pt x="46180" y="51383"/>
                </a:lnTo>
                <a:lnTo>
                  <a:pt x="32497" y="42819"/>
                </a:lnTo>
                <a:lnTo>
                  <a:pt x="18814" y="32542"/>
                </a:lnTo>
                <a:lnTo>
                  <a:pt x="13683" y="25691"/>
                </a:lnTo>
                <a:lnTo>
                  <a:pt x="6841" y="17127"/>
                </a:lnTo>
                <a:lnTo>
                  <a:pt x="3420" y="10276"/>
                </a:lnTo>
                <a:lnTo>
                  <a:pt x="0" y="3425"/>
                </a:lnTo>
                <a:lnTo>
                  <a:pt x="3420" y="3425"/>
                </a:lnTo>
                <a:lnTo>
                  <a:pt x="684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2411751" y="2586596"/>
            <a:ext cx="702238" cy="158760"/>
          </a:xfrm>
          <a:custGeom>
            <a:avLst/>
            <a:gdLst>
              <a:gd name="connsiteX0" fmla="*/ 523236 w 702238"/>
              <a:gd name="connsiteY0" fmla="*/ 0 h 158760"/>
              <a:gd name="connsiteX1" fmla="*/ 537006 w 702238"/>
              <a:gd name="connsiteY1" fmla="*/ 0 h 158760"/>
              <a:gd name="connsiteX2" fmla="*/ 545612 w 702238"/>
              <a:gd name="connsiteY2" fmla="*/ 0 h 158760"/>
              <a:gd name="connsiteX3" fmla="*/ 552496 w 702238"/>
              <a:gd name="connsiteY3" fmla="*/ 3451 h 158760"/>
              <a:gd name="connsiteX4" fmla="*/ 566266 w 702238"/>
              <a:gd name="connsiteY4" fmla="*/ 5177 h 158760"/>
              <a:gd name="connsiteX5" fmla="*/ 574871 w 702238"/>
              <a:gd name="connsiteY5" fmla="*/ 8628 h 158760"/>
              <a:gd name="connsiteX6" fmla="*/ 588641 w 702238"/>
              <a:gd name="connsiteY6" fmla="*/ 15531 h 158760"/>
              <a:gd name="connsiteX7" fmla="*/ 600689 w 702238"/>
              <a:gd name="connsiteY7" fmla="*/ 18982 h 158760"/>
              <a:gd name="connsiteX8" fmla="*/ 617901 w 702238"/>
              <a:gd name="connsiteY8" fmla="*/ 25885 h 158760"/>
              <a:gd name="connsiteX9" fmla="*/ 633391 w 702238"/>
              <a:gd name="connsiteY9" fmla="*/ 34513 h 158760"/>
              <a:gd name="connsiteX10" fmla="*/ 647161 w 702238"/>
              <a:gd name="connsiteY10" fmla="*/ 41416 h 158760"/>
              <a:gd name="connsiteX11" fmla="*/ 662651 w 702238"/>
              <a:gd name="connsiteY11" fmla="*/ 51770 h 158760"/>
              <a:gd name="connsiteX12" fmla="*/ 672978 w 702238"/>
              <a:gd name="connsiteY12" fmla="*/ 58672 h 158760"/>
              <a:gd name="connsiteX13" fmla="*/ 683305 w 702238"/>
              <a:gd name="connsiteY13" fmla="*/ 63849 h 158760"/>
              <a:gd name="connsiteX14" fmla="*/ 691911 w 702238"/>
              <a:gd name="connsiteY14" fmla="*/ 70752 h 158760"/>
              <a:gd name="connsiteX15" fmla="*/ 698796 w 702238"/>
              <a:gd name="connsiteY15" fmla="*/ 77654 h 158760"/>
              <a:gd name="connsiteX16" fmla="*/ 702238 w 702238"/>
              <a:gd name="connsiteY16" fmla="*/ 81106 h 158760"/>
              <a:gd name="connsiteX17" fmla="*/ 702238 w 702238"/>
              <a:gd name="connsiteY17" fmla="*/ 84557 h 158760"/>
              <a:gd name="connsiteX18" fmla="*/ 702238 w 702238"/>
              <a:gd name="connsiteY18" fmla="*/ 91460 h 158760"/>
              <a:gd name="connsiteX19" fmla="*/ 702238 w 702238"/>
              <a:gd name="connsiteY19" fmla="*/ 96637 h 158760"/>
              <a:gd name="connsiteX20" fmla="*/ 698796 w 702238"/>
              <a:gd name="connsiteY20" fmla="*/ 100088 h 158760"/>
              <a:gd name="connsiteX21" fmla="*/ 695353 w 702238"/>
              <a:gd name="connsiteY21" fmla="*/ 106990 h 158760"/>
              <a:gd name="connsiteX22" fmla="*/ 690190 w 702238"/>
              <a:gd name="connsiteY22" fmla="*/ 117344 h 158760"/>
              <a:gd name="connsiteX23" fmla="*/ 684131 w 702238"/>
              <a:gd name="connsiteY23" fmla="*/ 122660 h 158760"/>
              <a:gd name="connsiteX24" fmla="*/ 682557 w 702238"/>
              <a:gd name="connsiteY24" fmla="*/ 121900 h 158760"/>
              <a:gd name="connsiteX25" fmla="*/ 657583 w 702238"/>
              <a:gd name="connsiteY25" fmla="*/ 113458 h 158760"/>
              <a:gd name="connsiteX26" fmla="*/ 554603 w 702238"/>
              <a:gd name="connsiteY26" fmla="*/ 115660 h 158760"/>
              <a:gd name="connsiteX27" fmla="*/ 512909 w 702238"/>
              <a:gd name="connsiteY27" fmla="*/ 117858 h 158760"/>
              <a:gd name="connsiteX28" fmla="*/ 512909 w 702238"/>
              <a:gd name="connsiteY28" fmla="*/ 117344 h 158760"/>
              <a:gd name="connsiteX29" fmla="*/ 511188 w 702238"/>
              <a:gd name="connsiteY29" fmla="*/ 110442 h 158760"/>
              <a:gd name="connsiteX30" fmla="*/ 511188 w 702238"/>
              <a:gd name="connsiteY30" fmla="*/ 106990 h 158760"/>
              <a:gd name="connsiteX31" fmla="*/ 507746 w 702238"/>
              <a:gd name="connsiteY31" fmla="*/ 103539 h 158760"/>
              <a:gd name="connsiteX32" fmla="*/ 504303 w 702238"/>
              <a:gd name="connsiteY32" fmla="*/ 100088 h 158760"/>
              <a:gd name="connsiteX33" fmla="*/ 500861 w 702238"/>
              <a:gd name="connsiteY33" fmla="*/ 100088 h 158760"/>
              <a:gd name="connsiteX34" fmla="*/ 497419 w 702238"/>
              <a:gd name="connsiteY34" fmla="*/ 96637 h 158760"/>
              <a:gd name="connsiteX35" fmla="*/ 490534 w 702238"/>
              <a:gd name="connsiteY35" fmla="*/ 96637 h 158760"/>
              <a:gd name="connsiteX36" fmla="*/ 483649 w 702238"/>
              <a:gd name="connsiteY36" fmla="*/ 96637 h 158760"/>
              <a:gd name="connsiteX37" fmla="*/ 478486 w 702238"/>
              <a:gd name="connsiteY37" fmla="*/ 96637 h 158760"/>
              <a:gd name="connsiteX38" fmla="*/ 468159 w 702238"/>
              <a:gd name="connsiteY38" fmla="*/ 96637 h 158760"/>
              <a:gd name="connsiteX39" fmla="*/ 457832 w 702238"/>
              <a:gd name="connsiteY39" fmla="*/ 96637 h 158760"/>
              <a:gd name="connsiteX40" fmla="*/ 445784 w 702238"/>
              <a:gd name="connsiteY40" fmla="*/ 100088 h 158760"/>
              <a:gd name="connsiteX41" fmla="*/ 432014 w 702238"/>
              <a:gd name="connsiteY41" fmla="*/ 100088 h 158760"/>
              <a:gd name="connsiteX42" fmla="*/ 419966 w 702238"/>
              <a:gd name="connsiteY42" fmla="*/ 103539 h 158760"/>
              <a:gd name="connsiteX43" fmla="*/ 402754 w 702238"/>
              <a:gd name="connsiteY43" fmla="*/ 106990 h 158760"/>
              <a:gd name="connsiteX44" fmla="*/ 383821 w 702238"/>
              <a:gd name="connsiteY44" fmla="*/ 106990 h 158760"/>
              <a:gd name="connsiteX45" fmla="*/ 366610 w 702238"/>
              <a:gd name="connsiteY45" fmla="*/ 110442 h 158760"/>
              <a:gd name="connsiteX46" fmla="*/ 347677 w 702238"/>
              <a:gd name="connsiteY46" fmla="*/ 113893 h 158760"/>
              <a:gd name="connsiteX47" fmla="*/ 325302 w 702238"/>
              <a:gd name="connsiteY47" fmla="*/ 117344 h 158760"/>
              <a:gd name="connsiteX48" fmla="*/ 302926 w 702238"/>
              <a:gd name="connsiteY48" fmla="*/ 122521 h 158760"/>
              <a:gd name="connsiteX49" fmla="*/ 278830 w 702238"/>
              <a:gd name="connsiteY49" fmla="*/ 125973 h 158760"/>
              <a:gd name="connsiteX50" fmla="*/ 256455 w 702238"/>
              <a:gd name="connsiteY50" fmla="*/ 129424 h 158760"/>
              <a:gd name="connsiteX51" fmla="*/ 237522 w 702238"/>
              <a:gd name="connsiteY51" fmla="*/ 132875 h 158760"/>
              <a:gd name="connsiteX52" fmla="*/ 216868 w 702238"/>
              <a:gd name="connsiteY52" fmla="*/ 136327 h 158760"/>
              <a:gd name="connsiteX53" fmla="*/ 197935 w 702238"/>
              <a:gd name="connsiteY53" fmla="*/ 139778 h 158760"/>
              <a:gd name="connsiteX54" fmla="*/ 182444 w 702238"/>
              <a:gd name="connsiteY54" fmla="*/ 143229 h 158760"/>
              <a:gd name="connsiteX55" fmla="*/ 168675 w 702238"/>
              <a:gd name="connsiteY55" fmla="*/ 146680 h 158760"/>
              <a:gd name="connsiteX56" fmla="*/ 153184 w 702238"/>
              <a:gd name="connsiteY56" fmla="*/ 150132 h 158760"/>
              <a:gd name="connsiteX57" fmla="*/ 142857 w 702238"/>
              <a:gd name="connsiteY57" fmla="*/ 150132 h 158760"/>
              <a:gd name="connsiteX58" fmla="*/ 129088 w 702238"/>
              <a:gd name="connsiteY58" fmla="*/ 151857 h 158760"/>
              <a:gd name="connsiteX59" fmla="*/ 120482 w 702238"/>
              <a:gd name="connsiteY59" fmla="*/ 155309 h 158760"/>
              <a:gd name="connsiteX60" fmla="*/ 113597 w 702238"/>
              <a:gd name="connsiteY60" fmla="*/ 155309 h 158760"/>
              <a:gd name="connsiteX61" fmla="*/ 106713 w 702238"/>
              <a:gd name="connsiteY61" fmla="*/ 155309 h 158760"/>
              <a:gd name="connsiteX62" fmla="*/ 99828 w 702238"/>
              <a:gd name="connsiteY62" fmla="*/ 158760 h 158760"/>
              <a:gd name="connsiteX63" fmla="*/ 98107 w 702238"/>
              <a:gd name="connsiteY63" fmla="*/ 158760 h 158760"/>
              <a:gd name="connsiteX64" fmla="*/ 94665 w 702238"/>
              <a:gd name="connsiteY64" fmla="*/ 158760 h 158760"/>
              <a:gd name="connsiteX65" fmla="*/ 91222 w 702238"/>
              <a:gd name="connsiteY65" fmla="*/ 158760 h 158760"/>
              <a:gd name="connsiteX66" fmla="*/ 87780 w 702238"/>
              <a:gd name="connsiteY66" fmla="*/ 155309 h 158760"/>
              <a:gd name="connsiteX67" fmla="*/ 80895 w 702238"/>
              <a:gd name="connsiteY67" fmla="*/ 155309 h 158760"/>
              <a:gd name="connsiteX68" fmla="*/ 74010 w 702238"/>
              <a:gd name="connsiteY68" fmla="*/ 151857 h 158760"/>
              <a:gd name="connsiteX69" fmla="*/ 68847 w 702238"/>
              <a:gd name="connsiteY69" fmla="*/ 151857 h 158760"/>
              <a:gd name="connsiteX70" fmla="*/ 61962 w 702238"/>
              <a:gd name="connsiteY70" fmla="*/ 150132 h 158760"/>
              <a:gd name="connsiteX71" fmla="*/ 41308 w 702238"/>
              <a:gd name="connsiteY71" fmla="*/ 143229 h 158760"/>
              <a:gd name="connsiteX72" fmla="*/ 36145 w 702238"/>
              <a:gd name="connsiteY72" fmla="*/ 139778 h 158760"/>
              <a:gd name="connsiteX73" fmla="*/ 25818 w 702238"/>
              <a:gd name="connsiteY73" fmla="*/ 136327 h 158760"/>
              <a:gd name="connsiteX74" fmla="*/ 18933 w 702238"/>
              <a:gd name="connsiteY74" fmla="*/ 129424 h 158760"/>
              <a:gd name="connsiteX75" fmla="*/ 15491 w 702238"/>
              <a:gd name="connsiteY75" fmla="*/ 122521 h 158760"/>
              <a:gd name="connsiteX76" fmla="*/ 6885 w 702238"/>
              <a:gd name="connsiteY76" fmla="*/ 110442 h 158760"/>
              <a:gd name="connsiteX77" fmla="*/ 0 w 702238"/>
              <a:gd name="connsiteY77" fmla="*/ 93185 h 158760"/>
              <a:gd name="connsiteX78" fmla="*/ 32702 w 702238"/>
              <a:gd name="connsiteY78" fmla="*/ 91460 h 158760"/>
              <a:gd name="connsiteX79" fmla="*/ 65405 w 702238"/>
              <a:gd name="connsiteY79" fmla="*/ 88008 h 158760"/>
              <a:gd name="connsiteX80" fmla="*/ 98107 w 702238"/>
              <a:gd name="connsiteY80" fmla="*/ 84557 h 158760"/>
              <a:gd name="connsiteX81" fmla="*/ 132530 w 702238"/>
              <a:gd name="connsiteY81" fmla="*/ 81106 h 158760"/>
              <a:gd name="connsiteX82" fmla="*/ 172117 w 702238"/>
              <a:gd name="connsiteY82" fmla="*/ 74203 h 158760"/>
              <a:gd name="connsiteX83" fmla="*/ 211704 w 702238"/>
              <a:gd name="connsiteY83" fmla="*/ 70752 h 158760"/>
              <a:gd name="connsiteX84" fmla="*/ 253012 w 702238"/>
              <a:gd name="connsiteY84" fmla="*/ 63849 h 158760"/>
              <a:gd name="connsiteX85" fmla="*/ 296042 w 702238"/>
              <a:gd name="connsiteY85" fmla="*/ 55221 h 158760"/>
              <a:gd name="connsiteX86" fmla="*/ 314975 w 702238"/>
              <a:gd name="connsiteY86" fmla="*/ 55221 h 158760"/>
              <a:gd name="connsiteX87" fmla="*/ 335629 w 702238"/>
              <a:gd name="connsiteY87" fmla="*/ 51770 h 158760"/>
              <a:gd name="connsiteX88" fmla="*/ 354561 w 702238"/>
              <a:gd name="connsiteY88" fmla="*/ 48318 h 158760"/>
              <a:gd name="connsiteX89" fmla="*/ 370052 w 702238"/>
              <a:gd name="connsiteY89" fmla="*/ 44867 h 158760"/>
              <a:gd name="connsiteX90" fmla="*/ 387264 w 702238"/>
              <a:gd name="connsiteY90" fmla="*/ 41416 h 158760"/>
              <a:gd name="connsiteX91" fmla="*/ 399312 w 702238"/>
              <a:gd name="connsiteY91" fmla="*/ 37964 h 158760"/>
              <a:gd name="connsiteX92" fmla="*/ 413081 w 702238"/>
              <a:gd name="connsiteY92" fmla="*/ 37964 h 158760"/>
              <a:gd name="connsiteX93" fmla="*/ 425130 w 702238"/>
              <a:gd name="connsiteY93" fmla="*/ 34513 h 158760"/>
              <a:gd name="connsiteX94" fmla="*/ 438899 w 702238"/>
              <a:gd name="connsiteY94" fmla="*/ 32787 h 158760"/>
              <a:gd name="connsiteX95" fmla="*/ 449226 w 702238"/>
              <a:gd name="connsiteY95" fmla="*/ 29336 h 158760"/>
              <a:gd name="connsiteX96" fmla="*/ 454389 w 702238"/>
              <a:gd name="connsiteY96" fmla="*/ 25885 h 158760"/>
              <a:gd name="connsiteX97" fmla="*/ 464716 w 702238"/>
              <a:gd name="connsiteY97" fmla="*/ 22434 h 158760"/>
              <a:gd name="connsiteX98" fmla="*/ 471601 w 702238"/>
              <a:gd name="connsiteY98" fmla="*/ 22434 h 158760"/>
              <a:gd name="connsiteX99" fmla="*/ 478486 w 702238"/>
              <a:gd name="connsiteY99" fmla="*/ 18982 h 158760"/>
              <a:gd name="connsiteX100" fmla="*/ 481928 w 702238"/>
              <a:gd name="connsiteY100" fmla="*/ 15531 h 158760"/>
              <a:gd name="connsiteX101" fmla="*/ 483649 w 702238"/>
              <a:gd name="connsiteY101" fmla="*/ 12080 h 158760"/>
              <a:gd name="connsiteX102" fmla="*/ 497419 w 702238"/>
              <a:gd name="connsiteY102" fmla="*/ 5177 h 158760"/>
              <a:gd name="connsiteX103" fmla="*/ 511188 w 702238"/>
              <a:gd name="connsiteY103" fmla="*/ 3451 h 158760"/>
              <a:gd name="connsiteX104" fmla="*/ 523236 w 702238"/>
              <a:gd name="connsiteY104" fmla="*/ 0 h 15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702238" h="158760">
                <a:moveTo>
                  <a:pt x="523236" y="0"/>
                </a:moveTo>
                <a:lnTo>
                  <a:pt x="537006" y="0"/>
                </a:lnTo>
                <a:lnTo>
                  <a:pt x="545612" y="0"/>
                </a:lnTo>
                <a:lnTo>
                  <a:pt x="552496" y="3451"/>
                </a:lnTo>
                <a:lnTo>
                  <a:pt x="566266" y="5177"/>
                </a:lnTo>
                <a:lnTo>
                  <a:pt x="574871" y="8628"/>
                </a:lnTo>
                <a:lnTo>
                  <a:pt x="588641" y="15531"/>
                </a:lnTo>
                <a:lnTo>
                  <a:pt x="600689" y="18982"/>
                </a:lnTo>
                <a:lnTo>
                  <a:pt x="617901" y="25885"/>
                </a:lnTo>
                <a:lnTo>
                  <a:pt x="633391" y="34513"/>
                </a:lnTo>
                <a:lnTo>
                  <a:pt x="647161" y="41416"/>
                </a:lnTo>
                <a:lnTo>
                  <a:pt x="662651" y="51770"/>
                </a:lnTo>
                <a:lnTo>
                  <a:pt x="672978" y="58672"/>
                </a:lnTo>
                <a:lnTo>
                  <a:pt x="683305" y="63849"/>
                </a:lnTo>
                <a:lnTo>
                  <a:pt x="691911" y="70752"/>
                </a:lnTo>
                <a:lnTo>
                  <a:pt x="698796" y="77654"/>
                </a:lnTo>
                <a:lnTo>
                  <a:pt x="702238" y="81106"/>
                </a:lnTo>
                <a:lnTo>
                  <a:pt x="702238" y="84557"/>
                </a:lnTo>
                <a:lnTo>
                  <a:pt x="702238" y="91460"/>
                </a:lnTo>
                <a:lnTo>
                  <a:pt x="702238" y="96637"/>
                </a:lnTo>
                <a:lnTo>
                  <a:pt x="698796" y="100088"/>
                </a:lnTo>
                <a:lnTo>
                  <a:pt x="695353" y="106990"/>
                </a:lnTo>
                <a:lnTo>
                  <a:pt x="690190" y="117344"/>
                </a:lnTo>
                <a:lnTo>
                  <a:pt x="684131" y="122660"/>
                </a:lnTo>
                <a:lnTo>
                  <a:pt x="682557" y="121900"/>
                </a:lnTo>
                <a:cubicBezTo>
                  <a:pt x="671832" y="117651"/>
                  <a:pt x="660402" y="114398"/>
                  <a:pt x="657583" y="113458"/>
                </a:cubicBezTo>
                <a:cubicBezTo>
                  <a:pt x="623293" y="114728"/>
                  <a:pt x="588930" y="114926"/>
                  <a:pt x="554603" y="115660"/>
                </a:cubicBezTo>
                <a:lnTo>
                  <a:pt x="512909" y="117858"/>
                </a:lnTo>
                <a:lnTo>
                  <a:pt x="512909" y="117344"/>
                </a:lnTo>
                <a:lnTo>
                  <a:pt x="511188" y="110442"/>
                </a:lnTo>
                <a:lnTo>
                  <a:pt x="511188" y="106990"/>
                </a:lnTo>
                <a:lnTo>
                  <a:pt x="507746" y="103539"/>
                </a:lnTo>
                <a:lnTo>
                  <a:pt x="504303" y="100088"/>
                </a:lnTo>
                <a:lnTo>
                  <a:pt x="500861" y="100088"/>
                </a:lnTo>
                <a:lnTo>
                  <a:pt x="497419" y="96637"/>
                </a:lnTo>
                <a:lnTo>
                  <a:pt x="490534" y="96637"/>
                </a:lnTo>
                <a:lnTo>
                  <a:pt x="483649" y="96637"/>
                </a:lnTo>
                <a:lnTo>
                  <a:pt x="478486" y="96637"/>
                </a:lnTo>
                <a:lnTo>
                  <a:pt x="468159" y="96637"/>
                </a:lnTo>
                <a:lnTo>
                  <a:pt x="457832" y="96637"/>
                </a:lnTo>
                <a:lnTo>
                  <a:pt x="445784" y="100088"/>
                </a:lnTo>
                <a:lnTo>
                  <a:pt x="432014" y="100088"/>
                </a:lnTo>
                <a:lnTo>
                  <a:pt x="419966" y="103539"/>
                </a:lnTo>
                <a:lnTo>
                  <a:pt x="402754" y="106990"/>
                </a:lnTo>
                <a:lnTo>
                  <a:pt x="383821" y="106990"/>
                </a:lnTo>
                <a:lnTo>
                  <a:pt x="366610" y="110442"/>
                </a:lnTo>
                <a:lnTo>
                  <a:pt x="347677" y="113893"/>
                </a:lnTo>
                <a:lnTo>
                  <a:pt x="325302" y="117344"/>
                </a:lnTo>
                <a:lnTo>
                  <a:pt x="302926" y="122521"/>
                </a:lnTo>
                <a:lnTo>
                  <a:pt x="278830" y="125973"/>
                </a:lnTo>
                <a:lnTo>
                  <a:pt x="256455" y="129424"/>
                </a:lnTo>
                <a:lnTo>
                  <a:pt x="237522" y="132875"/>
                </a:lnTo>
                <a:lnTo>
                  <a:pt x="216868" y="136327"/>
                </a:lnTo>
                <a:lnTo>
                  <a:pt x="197935" y="139778"/>
                </a:lnTo>
                <a:lnTo>
                  <a:pt x="182444" y="143229"/>
                </a:lnTo>
                <a:lnTo>
                  <a:pt x="168675" y="146680"/>
                </a:lnTo>
                <a:lnTo>
                  <a:pt x="153184" y="150132"/>
                </a:lnTo>
                <a:lnTo>
                  <a:pt x="142857" y="150132"/>
                </a:lnTo>
                <a:lnTo>
                  <a:pt x="129088" y="151857"/>
                </a:lnTo>
                <a:lnTo>
                  <a:pt x="120482" y="155309"/>
                </a:lnTo>
                <a:lnTo>
                  <a:pt x="113597" y="155309"/>
                </a:lnTo>
                <a:lnTo>
                  <a:pt x="106713" y="155309"/>
                </a:lnTo>
                <a:lnTo>
                  <a:pt x="99828" y="158760"/>
                </a:lnTo>
                <a:lnTo>
                  <a:pt x="98107" y="158760"/>
                </a:lnTo>
                <a:lnTo>
                  <a:pt x="94665" y="158760"/>
                </a:lnTo>
                <a:lnTo>
                  <a:pt x="91222" y="158760"/>
                </a:lnTo>
                <a:lnTo>
                  <a:pt x="87780" y="155309"/>
                </a:lnTo>
                <a:lnTo>
                  <a:pt x="80895" y="155309"/>
                </a:lnTo>
                <a:lnTo>
                  <a:pt x="74010" y="151857"/>
                </a:lnTo>
                <a:lnTo>
                  <a:pt x="68847" y="151857"/>
                </a:lnTo>
                <a:lnTo>
                  <a:pt x="61962" y="150132"/>
                </a:lnTo>
                <a:lnTo>
                  <a:pt x="41308" y="143229"/>
                </a:lnTo>
                <a:lnTo>
                  <a:pt x="36145" y="139778"/>
                </a:lnTo>
                <a:lnTo>
                  <a:pt x="25818" y="136327"/>
                </a:lnTo>
                <a:lnTo>
                  <a:pt x="18933" y="129424"/>
                </a:lnTo>
                <a:lnTo>
                  <a:pt x="15491" y="122521"/>
                </a:lnTo>
                <a:lnTo>
                  <a:pt x="6885" y="110442"/>
                </a:lnTo>
                <a:lnTo>
                  <a:pt x="0" y="93185"/>
                </a:lnTo>
                <a:lnTo>
                  <a:pt x="32702" y="91460"/>
                </a:lnTo>
                <a:lnTo>
                  <a:pt x="65405" y="88008"/>
                </a:lnTo>
                <a:lnTo>
                  <a:pt x="98107" y="84557"/>
                </a:lnTo>
                <a:lnTo>
                  <a:pt x="132530" y="81106"/>
                </a:lnTo>
                <a:lnTo>
                  <a:pt x="172117" y="74203"/>
                </a:lnTo>
                <a:lnTo>
                  <a:pt x="211704" y="70752"/>
                </a:lnTo>
                <a:lnTo>
                  <a:pt x="253012" y="63849"/>
                </a:lnTo>
                <a:lnTo>
                  <a:pt x="296042" y="55221"/>
                </a:lnTo>
                <a:lnTo>
                  <a:pt x="314975" y="55221"/>
                </a:lnTo>
                <a:lnTo>
                  <a:pt x="335629" y="51770"/>
                </a:lnTo>
                <a:lnTo>
                  <a:pt x="354561" y="48318"/>
                </a:lnTo>
                <a:lnTo>
                  <a:pt x="370052" y="44867"/>
                </a:lnTo>
                <a:lnTo>
                  <a:pt x="387264" y="41416"/>
                </a:lnTo>
                <a:lnTo>
                  <a:pt x="399312" y="37964"/>
                </a:lnTo>
                <a:lnTo>
                  <a:pt x="413081" y="37964"/>
                </a:lnTo>
                <a:lnTo>
                  <a:pt x="425130" y="34513"/>
                </a:lnTo>
                <a:lnTo>
                  <a:pt x="438899" y="32787"/>
                </a:lnTo>
                <a:lnTo>
                  <a:pt x="449226" y="29336"/>
                </a:lnTo>
                <a:lnTo>
                  <a:pt x="454389" y="25885"/>
                </a:lnTo>
                <a:lnTo>
                  <a:pt x="464716" y="22434"/>
                </a:lnTo>
                <a:lnTo>
                  <a:pt x="471601" y="22434"/>
                </a:lnTo>
                <a:lnTo>
                  <a:pt x="478486" y="18982"/>
                </a:lnTo>
                <a:lnTo>
                  <a:pt x="481928" y="15531"/>
                </a:lnTo>
                <a:lnTo>
                  <a:pt x="483649" y="12080"/>
                </a:lnTo>
                <a:lnTo>
                  <a:pt x="497419" y="5177"/>
                </a:lnTo>
                <a:lnTo>
                  <a:pt x="511188" y="3451"/>
                </a:lnTo>
                <a:lnTo>
                  <a:pt x="523236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2336442" y="2794479"/>
            <a:ext cx="220641" cy="369959"/>
          </a:xfrm>
          <a:custGeom>
            <a:avLst/>
            <a:gdLst>
              <a:gd name="connsiteX0" fmla="*/ 97493 w 220641"/>
              <a:gd name="connsiteY0" fmla="*/ 0 h 369959"/>
              <a:gd name="connsiteX1" fmla="*/ 104334 w 220641"/>
              <a:gd name="connsiteY1" fmla="*/ 0 h 369959"/>
              <a:gd name="connsiteX2" fmla="*/ 114597 w 220641"/>
              <a:gd name="connsiteY2" fmla="*/ 0 h 369959"/>
              <a:gd name="connsiteX3" fmla="*/ 119728 w 220641"/>
              <a:gd name="connsiteY3" fmla="*/ 0 h 369959"/>
              <a:gd name="connsiteX4" fmla="*/ 133411 w 220641"/>
              <a:gd name="connsiteY4" fmla="*/ 0 h 369959"/>
              <a:gd name="connsiteX5" fmla="*/ 143674 w 220641"/>
              <a:gd name="connsiteY5" fmla="*/ 3426 h 369959"/>
              <a:gd name="connsiteX6" fmla="*/ 155646 w 220641"/>
              <a:gd name="connsiteY6" fmla="*/ 6851 h 369959"/>
              <a:gd name="connsiteX7" fmla="*/ 169329 w 220641"/>
              <a:gd name="connsiteY7" fmla="*/ 10277 h 369959"/>
              <a:gd name="connsiteX8" fmla="*/ 177881 w 220641"/>
              <a:gd name="connsiteY8" fmla="*/ 13702 h 369959"/>
              <a:gd name="connsiteX9" fmla="*/ 188144 w 220641"/>
              <a:gd name="connsiteY9" fmla="*/ 17128 h 369959"/>
              <a:gd name="connsiteX10" fmla="*/ 198406 w 220641"/>
              <a:gd name="connsiteY10" fmla="*/ 20553 h 369959"/>
              <a:gd name="connsiteX11" fmla="*/ 205248 w 220641"/>
              <a:gd name="connsiteY11" fmla="*/ 23979 h 369959"/>
              <a:gd name="connsiteX12" fmla="*/ 206958 w 220641"/>
              <a:gd name="connsiteY12" fmla="*/ 30830 h 369959"/>
              <a:gd name="connsiteX13" fmla="*/ 213800 w 220641"/>
              <a:gd name="connsiteY13" fmla="*/ 32543 h 369959"/>
              <a:gd name="connsiteX14" fmla="*/ 217221 w 220641"/>
              <a:gd name="connsiteY14" fmla="*/ 35968 h 369959"/>
              <a:gd name="connsiteX15" fmla="*/ 220641 w 220641"/>
              <a:gd name="connsiteY15" fmla="*/ 39394 h 369959"/>
              <a:gd name="connsiteX16" fmla="*/ 220641 w 220641"/>
              <a:gd name="connsiteY16" fmla="*/ 46245 h 369959"/>
              <a:gd name="connsiteX17" fmla="*/ 220641 w 220641"/>
              <a:gd name="connsiteY17" fmla="*/ 56522 h 369959"/>
              <a:gd name="connsiteX18" fmla="*/ 217221 w 220641"/>
              <a:gd name="connsiteY18" fmla="*/ 68511 h 369959"/>
              <a:gd name="connsiteX19" fmla="*/ 213800 w 220641"/>
              <a:gd name="connsiteY19" fmla="*/ 82213 h 369959"/>
              <a:gd name="connsiteX20" fmla="*/ 206958 w 220641"/>
              <a:gd name="connsiteY20" fmla="*/ 101054 h 369959"/>
              <a:gd name="connsiteX21" fmla="*/ 201827 w 220641"/>
              <a:gd name="connsiteY21" fmla="*/ 119894 h 369959"/>
              <a:gd name="connsiteX22" fmla="*/ 191565 w 220641"/>
              <a:gd name="connsiteY22" fmla="*/ 143873 h 369959"/>
              <a:gd name="connsiteX23" fmla="*/ 181302 w 220641"/>
              <a:gd name="connsiteY23" fmla="*/ 169565 h 369959"/>
              <a:gd name="connsiteX24" fmla="*/ 176171 w 220641"/>
              <a:gd name="connsiteY24" fmla="*/ 188405 h 369959"/>
              <a:gd name="connsiteX25" fmla="*/ 169329 w 220641"/>
              <a:gd name="connsiteY25" fmla="*/ 205533 h 369959"/>
              <a:gd name="connsiteX26" fmla="*/ 165909 w 220641"/>
              <a:gd name="connsiteY26" fmla="*/ 220948 h 369959"/>
              <a:gd name="connsiteX27" fmla="*/ 162488 w 220641"/>
              <a:gd name="connsiteY27" fmla="*/ 234650 h 369959"/>
              <a:gd name="connsiteX28" fmla="*/ 162488 w 220641"/>
              <a:gd name="connsiteY28" fmla="*/ 243214 h 369959"/>
              <a:gd name="connsiteX29" fmla="*/ 162488 w 220641"/>
              <a:gd name="connsiteY29" fmla="*/ 250065 h 369959"/>
              <a:gd name="connsiteX30" fmla="*/ 165909 w 220641"/>
              <a:gd name="connsiteY30" fmla="*/ 253491 h 369959"/>
              <a:gd name="connsiteX31" fmla="*/ 168923 w 220641"/>
              <a:gd name="connsiteY31" fmla="*/ 256510 h 369959"/>
              <a:gd name="connsiteX32" fmla="*/ 153825 w 220641"/>
              <a:gd name="connsiteY32" fmla="*/ 279157 h 369959"/>
              <a:gd name="connsiteX33" fmla="*/ 146205 w 220641"/>
              <a:gd name="connsiteY33" fmla="*/ 302017 h 369959"/>
              <a:gd name="connsiteX34" fmla="*/ 130965 w 220641"/>
              <a:gd name="connsiteY34" fmla="*/ 324877 h 369959"/>
              <a:gd name="connsiteX35" fmla="*/ 122211 w 220641"/>
              <a:gd name="connsiteY35" fmla="*/ 351984 h 369959"/>
              <a:gd name="connsiteX36" fmla="*/ 119958 w 220641"/>
              <a:gd name="connsiteY36" fmla="*/ 360961 h 369959"/>
              <a:gd name="connsiteX37" fmla="*/ 114597 w 220641"/>
              <a:gd name="connsiteY37" fmla="*/ 363108 h 369959"/>
              <a:gd name="connsiteX38" fmla="*/ 100914 w 220641"/>
              <a:gd name="connsiteY38" fmla="*/ 366534 h 369959"/>
              <a:gd name="connsiteX39" fmla="*/ 94072 w 220641"/>
              <a:gd name="connsiteY39" fmla="*/ 366534 h 369959"/>
              <a:gd name="connsiteX40" fmla="*/ 85520 w 220641"/>
              <a:gd name="connsiteY40" fmla="*/ 369959 h 369959"/>
              <a:gd name="connsiteX41" fmla="*/ 78678 w 220641"/>
              <a:gd name="connsiteY41" fmla="*/ 369959 h 369959"/>
              <a:gd name="connsiteX42" fmla="*/ 64995 w 220641"/>
              <a:gd name="connsiteY42" fmla="*/ 366534 h 369959"/>
              <a:gd name="connsiteX43" fmla="*/ 53022 w 220641"/>
              <a:gd name="connsiteY43" fmla="*/ 363108 h 369959"/>
              <a:gd name="connsiteX44" fmla="*/ 39339 w 220641"/>
              <a:gd name="connsiteY44" fmla="*/ 356257 h 369959"/>
              <a:gd name="connsiteX45" fmla="*/ 27366 w 220641"/>
              <a:gd name="connsiteY45" fmla="*/ 347693 h 369959"/>
              <a:gd name="connsiteX46" fmla="*/ 17104 w 220641"/>
              <a:gd name="connsiteY46" fmla="*/ 337416 h 369959"/>
              <a:gd name="connsiteX47" fmla="*/ 6842 w 220641"/>
              <a:gd name="connsiteY47" fmla="*/ 323714 h 369959"/>
              <a:gd name="connsiteX48" fmla="*/ 3421 w 220641"/>
              <a:gd name="connsiteY48" fmla="*/ 322002 h 369959"/>
              <a:gd name="connsiteX49" fmla="*/ 3421 w 220641"/>
              <a:gd name="connsiteY49" fmla="*/ 315150 h 369959"/>
              <a:gd name="connsiteX50" fmla="*/ 0 w 220641"/>
              <a:gd name="connsiteY50" fmla="*/ 308299 h 369959"/>
              <a:gd name="connsiteX51" fmla="*/ 0 w 220641"/>
              <a:gd name="connsiteY51" fmla="*/ 304874 h 369959"/>
              <a:gd name="connsiteX52" fmla="*/ 0 w 220641"/>
              <a:gd name="connsiteY52" fmla="*/ 298023 h 369959"/>
              <a:gd name="connsiteX53" fmla="*/ 3421 w 220641"/>
              <a:gd name="connsiteY53" fmla="*/ 292884 h 369959"/>
              <a:gd name="connsiteX54" fmla="*/ 6842 w 220641"/>
              <a:gd name="connsiteY54" fmla="*/ 289459 h 369959"/>
              <a:gd name="connsiteX55" fmla="*/ 13683 w 220641"/>
              <a:gd name="connsiteY55" fmla="*/ 282608 h 369959"/>
              <a:gd name="connsiteX56" fmla="*/ 20525 w 220641"/>
              <a:gd name="connsiteY56" fmla="*/ 275757 h 369959"/>
              <a:gd name="connsiteX57" fmla="*/ 27366 w 220641"/>
              <a:gd name="connsiteY57" fmla="*/ 268906 h 369959"/>
              <a:gd name="connsiteX58" fmla="*/ 35918 w 220641"/>
              <a:gd name="connsiteY58" fmla="*/ 260342 h 369959"/>
              <a:gd name="connsiteX59" fmla="*/ 46181 w 220641"/>
              <a:gd name="connsiteY59" fmla="*/ 253491 h 369959"/>
              <a:gd name="connsiteX60" fmla="*/ 53022 w 220641"/>
              <a:gd name="connsiteY60" fmla="*/ 243214 h 369959"/>
              <a:gd name="connsiteX61" fmla="*/ 61574 w 220641"/>
              <a:gd name="connsiteY61" fmla="*/ 234650 h 369959"/>
              <a:gd name="connsiteX62" fmla="*/ 68416 w 220641"/>
              <a:gd name="connsiteY62" fmla="*/ 220948 h 369959"/>
              <a:gd name="connsiteX63" fmla="*/ 75258 w 220641"/>
              <a:gd name="connsiteY63" fmla="*/ 207246 h 369959"/>
              <a:gd name="connsiteX64" fmla="*/ 82099 w 220641"/>
              <a:gd name="connsiteY64" fmla="*/ 195256 h 369959"/>
              <a:gd name="connsiteX65" fmla="*/ 88941 w 220641"/>
              <a:gd name="connsiteY65" fmla="*/ 178129 h 369959"/>
              <a:gd name="connsiteX66" fmla="*/ 90651 w 220641"/>
              <a:gd name="connsiteY66" fmla="*/ 162714 h 369959"/>
              <a:gd name="connsiteX67" fmla="*/ 94072 w 220641"/>
              <a:gd name="connsiteY67" fmla="*/ 143873 h 369959"/>
              <a:gd name="connsiteX68" fmla="*/ 97493 w 220641"/>
              <a:gd name="connsiteY68" fmla="*/ 126745 h 369959"/>
              <a:gd name="connsiteX69" fmla="*/ 100914 w 220641"/>
              <a:gd name="connsiteY69" fmla="*/ 107905 h 369959"/>
              <a:gd name="connsiteX70" fmla="*/ 100914 w 220641"/>
              <a:gd name="connsiteY70" fmla="*/ 94203 h 369959"/>
              <a:gd name="connsiteX71" fmla="*/ 100914 w 220641"/>
              <a:gd name="connsiteY71" fmla="*/ 78788 h 369959"/>
              <a:gd name="connsiteX72" fmla="*/ 100914 w 220641"/>
              <a:gd name="connsiteY72" fmla="*/ 68511 h 369959"/>
              <a:gd name="connsiteX73" fmla="*/ 100914 w 220641"/>
              <a:gd name="connsiteY73" fmla="*/ 59947 h 369959"/>
              <a:gd name="connsiteX74" fmla="*/ 97493 w 220641"/>
              <a:gd name="connsiteY74" fmla="*/ 49671 h 369959"/>
              <a:gd name="connsiteX75" fmla="*/ 94072 w 220641"/>
              <a:gd name="connsiteY75" fmla="*/ 42819 h 369959"/>
              <a:gd name="connsiteX76" fmla="*/ 90651 w 220641"/>
              <a:gd name="connsiteY76" fmla="*/ 35968 h 369959"/>
              <a:gd name="connsiteX77" fmla="*/ 85520 w 220641"/>
              <a:gd name="connsiteY77" fmla="*/ 32543 h 369959"/>
              <a:gd name="connsiteX78" fmla="*/ 85520 w 220641"/>
              <a:gd name="connsiteY78" fmla="*/ 27404 h 369959"/>
              <a:gd name="connsiteX79" fmla="*/ 82099 w 220641"/>
              <a:gd name="connsiteY79" fmla="*/ 23979 h 369959"/>
              <a:gd name="connsiteX80" fmla="*/ 82099 w 220641"/>
              <a:gd name="connsiteY80" fmla="*/ 17128 h 369959"/>
              <a:gd name="connsiteX81" fmla="*/ 82099 w 220641"/>
              <a:gd name="connsiteY81" fmla="*/ 13702 h 369959"/>
              <a:gd name="connsiteX82" fmla="*/ 85520 w 220641"/>
              <a:gd name="connsiteY82" fmla="*/ 10277 h 369959"/>
              <a:gd name="connsiteX83" fmla="*/ 88941 w 220641"/>
              <a:gd name="connsiteY83" fmla="*/ 6851 h 369959"/>
              <a:gd name="connsiteX84" fmla="*/ 90651 w 220641"/>
              <a:gd name="connsiteY84" fmla="*/ 3426 h 369959"/>
              <a:gd name="connsiteX85" fmla="*/ 97493 w 220641"/>
              <a:gd name="connsiteY85" fmla="*/ 0 h 36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20641" h="369959">
                <a:moveTo>
                  <a:pt x="97493" y="0"/>
                </a:moveTo>
                <a:lnTo>
                  <a:pt x="104334" y="0"/>
                </a:lnTo>
                <a:lnTo>
                  <a:pt x="114597" y="0"/>
                </a:lnTo>
                <a:lnTo>
                  <a:pt x="119728" y="0"/>
                </a:lnTo>
                <a:lnTo>
                  <a:pt x="133411" y="0"/>
                </a:lnTo>
                <a:lnTo>
                  <a:pt x="143674" y="3426"/>
                </a:lnTo>
                <a:lnTo>
                  <a:pt x="155646" y="6851"/>
                </a:lnTo>
                <a:lnTo>
                  <a:pt x="169329" y="10277"/>
                </a:lnTo>
                <a:lnTo>
                  <a:pt x="177881" y="13702"/>
                </a:lnTo>
                <a:lnTo>
                  <a:pt x="188144" y="17128"/>
                </a:lnTo>
                <a:lnTo>
                  <a:pt x="198406" y="20553"/>
                </a:lnTo>
                <a:lnTo>
                  <a:pt x="205248" y="23979"/>
                </a:lnTo>
                <a:lnTo>
                  <a:pt x="206958" y="30830"/>
                </a:lnTo>
                <a:lnTo>
                  <a:pt x="213800" y="32543"/>
                </a:lnTo>
                <a:lnTo>
                  <a:pt x="217221" y="35968"/>
                </a:lnTo>
                <a:lnTo>
                  <a:pt x="220641" y="39394"/>
                </a:lnTo>
                <a:lnTo>
                  <a:pt x="220641" y="46245"/>
                </a:lnTo>
                <a:lnTo>
                  <a:pt x="220641" y="56522"/>
                </a:lnTo>
                <a:lnTo>
                  <a:pt x="217221" y="68511"/>
                </a:lnTo>
                <a:lnTo>
                  <a:pt x="213800" y="82213"/>
                </a:lnTo>
                <a:lnTo>
                  <a:pt x="206958" y="101054"/>
                </a:lnTo>
                <a:lnTo>
                  <a:pt x="201827" y="119894"/>
                </a:lnTo>
                <a:lnTo>
                  <a:pt x="191565" y="143873"/>
                </a:lnTo>
                <a:lnTo>
                  <a:pt x="181302" y="169565"/>
                </a:lnTo>
                <a:lnTo>
                  <a:pt x="176171" y="188405"/>
                </a:lnTo>
                <a:lnTo>
                  <a:pt x="169329" y="205533"/>
                </a:lnTo>
                <a:lnTo>
                  <a:pt x="165909" y="220948"/>
                </a:lnTo>
                <a:lnTo>
                  <a:pt x="162488" y="234650"/>
                </a:lnTo>
                <a:lnTo>
                  <a:pt x="162488" y="243214"/>
                </a:lnTo>
                <a:lnTo>
                  <a:pt x="162488" y="250065"/>
                </a:lnTo>
                <a:lnTo>
                  <a:pt x="165909" y="253491"/>
                </a:lnTo>
                <a:lnTo>
                  <a:pt x="168923" y="256510"/>
                </a:lnTo>
                <a:lnTo>
                  <a:pt x="153825" y="279157"/>
                </a:lnTo>
                <a:cubicBezTo>
                  <a:pt x="149370" y="285840"/>
                  <a:pt x="149797" y="294833"/>
                  <a:pt x="146205" y="302017"/>
                </a:cubicBezTo>
                <a:cubicBezTo>
                  <a:pt x="142109" y="310208"/>
                  <a:pt x="135061" y="316686"/>
                  <a:pt x="130965" y="324877"/>
                </a:cubicBezTo>
                <a:cubicBezTo>
                  <a:pt x="128232" y="330343"/>
                  <a:pt x="125032" y="341237"/>
                  <a:pt x="122211" y="351984"/>
                </a:cubicBezTo>
                <a:lnTo>
                  <a:pt x="119958" y="360961"/>
                </a:lnTo>
                <a:lnTo>
                  <a:pt x="114597" y="363108"/>
                </a:lnTo>
                <a:lnTo>
                  <a:pt x="100914" y="366534"/>
                </a:lnTo>
                <a:lnTo>
                  <a:pt x="94072" y="366534"/>
                </a:lnTo>
                <a:lnTo>
                  <a:pt x="85520" y="369959"/>
                </a:lnTo>
                <a:lnTo>
                  <a:pt x="78678" y="369959"/>
                </a:lnTo>
                <a:lnTo>
                  <a:pt x="64995" y="366534"/>
                </a:lnTo>
                <a:lnTo>
                  <a:pt x="53022" y="363108"/>
                </a:lnTo>
                <a:lnTo>
                  <a:pt x="39339" y="356257"/>
                </a:lnTo>
                <a:lnTo>
                  <a:pt x="27366" y="347693"/>
                </a:lnTo>
                <a:lnTo>
                  <a:pt x="17104" y="337416"/>
                </a:lnTo>
                <a:lnTo>
                  <a:pt x="6842" y="323714"/>
                </a:lnTo>
                <a:lnTo>
                  <a:pt x="3421" y="322002"/>
                </a:lnTo>
                <a:lnTo>
                  <a:pt x="3421" y="315150"/>
                </a:lnTo>
                <a:lnTo>
                  <a:pt x="0" y="308299"/>
                </a:lnTo>
                <a:lnTo>
                  <a:pt x="0" y="304874"/>
                </a:lnTo>
                <a:lnTo>
                  <a:pt x="0" y="298023"/>
                </a:lnTo>
                <a:lnTo>
                  <a:pt x="3421" y="292884"/>
                </a:lnTo>
                <a:lnTo>
                  <a:pt x="6842" y="289459"/>
                </a:lnTo>
                <a:lnTo>
                  <a:pt x="13683" y="282608"/>
                </a:lnTo>
                <a:lnTo>
                  <a:pt x="20525" y="275757"/>
                </a:lnTo>
                <a:lnTo>
                  <a:pt x="27366" y="268906"/>
                </a:lnTo>
                <a:lnTo>
                  <a:pt x="35918" y="260342"/>
                </a:lnTo>
                <a:lnTo>
                  <a:pt x="46181" y="253491"/>
                </a:lnTo>
                <a:lnTo>
                  <a:pt x="53022" y="243214"/>
                </a:lnTo>
                <a:lnTo>
                  <a:pt x="61574" y="234650"/>
                </a:lnTo>
                <a:lnTo>
                  <a:pt x="68416" y="220948"/>
                </a:lnTo>
                <a:lnTo>
                  <a:pt x="75258" y="207246"/>
                </a:lnTo>
                <a:lnTo>
                  <a:pt x="82099" y="195256"/>
                </a:lnTo>
                <a:lnTo>
                  <a:pt x="88941" y="178129"/>
                </a:lnTo>
                <a:lnTo>
                  <a:pt x="90651" y="162714"/>
                </a:lnTo>
                <a:lnTo>
                  <a:pt x="94072" y="143873"/>
                </a:lnTo>
                <a:lnTo>
                  <a:pt x="97493" y="126745"/>
                </a:lnTo>
                <a:lnTo>
                  <a:pt x="100914" y="107905"/>
                </a:lnTo>
                <a:lnTo>
                  <a:pt x="100914" y="94203"/>
                </a:lnTo>
                <a:lnTo>
                  <a:pt x="100914" y="78788"/>
                </a:lnTo>
                <a:lnTo>
                  <a:pt x="100914" y="68511"/>
                </a:lnTo>
                <a:lnTo>
                  <a:pt x="100914" y="59947"/>
                </a:lnTo>
                <a:lnTo>
                  <a:pt x="97493" y="49671"/>
                </a:lnTo>
                <a:lnTo>
                  <a:pt x="94072" y="42819"/>
                </a:lnTo>
                <a:lnTo>
                  <a:pt x="90651" y="35968"/>
                </a:lnTo>
                <a:lnTo>
                  <a:pt x="85520" y="32543"/>
                </a:lnTo>
                <a:lnTo>
                  <a:pt x="85520" y="27404"/>
                </a:lnTo>
                <a:lnTo>
                  <a:pt x="82099" y="23979"/>
                </a:lnTo>
                <a:lnTo>
                  <a:pt x="82099" y="17128"/>
                </a:lnTo>
                <a:lnTo>
                  <a:pt x="82099" y="13702"/>
                </a:lnTo>
                <a:lnTo>
                  <a:pt x="85520" y="10277"/>
                </a:lnTo>
                <a:lnTo>
                  <a:pt x="88941" y="6851"/>
                </a:lnTo>
                <a:lnTo>
                  <a:pt x="90651" y="3426"/>
                </a:lnTo>
                <a:lnTo>
                  <a:pt x="9749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3185879" y="3073635"/>
            <a:ext cx="335669" cy="604634"/>
          </a:xfrm>
          <a:custGeom>
            <a:avLst/>
            <a:gdLst>
              <a:gd name="connsiteX0" fmla="*/ 203548 w 335669"/>
              <a:gd name="connsiteY0" fmla="*/ 0 h 604634"/>
              <a:gd name="connsiteX1" fmla="*/ 241648 w 335669"/>
              <a:gd name="connsiteY1" fmla="*/ 7620 h 604634"/>
              <a:gd name="connsiteX2" fmla="*/ 287368 w 335669"/>
              <a:gd name="connsiteY2" fmla="*/ 15240 h 604634"/>
              <a:gd name="connsiteX3" fmla="*/ 320099 w 335669"/>
              <a:gd name="connsiteY3" fmla="*/ 23483 h 604634"/>
              <a:gd name="connsiteX4" fmla="*/ 335669 w 335669"/>
              <a:gd name="connsiteY4" fmla="*/ 27630 h 604634"/>
              <a:gd name="connsiteX5" fmla="*/ 330738 w 335669"/>
              <a:gd name="connsiteY5" fmla="*/ 32568 h 604634"/>
              <a:gd name="connsiteX6" fmla="*/ 327317 w 335669"/>
              <a:gd name="connsiteY6" fmla="*/ 35993 h 604634"/>
              <a:gd name="connsiteX7" fmla="*/ 325607 w 335669"/>
              <a:gd name="connsiteY7" fmla="*/ 42845 h 604634"/>
              <a:gd name="connsiteX8" fmla="*/ 322186 w 335669"/>
              <a:gd name="connsiteY8" fmla="*/ 51408 h 604634"/>
              <a:gd name="connsiteX9" fmla="*/ 318765 w 335669"/>
              <a:gd name="connsiteY9" fmla="*/ 58259 h 604634"/>
              <a:gd name="connsiteX10" fmla="*/ 315344 w 335669"/>
              <a:gd name="connsiteY10" fmla="*/ 68536 h 604634"/>
              <a:gd name="connsiteX11" fmla="*/ 311923 w 335669"/>
              <a:gd name="connsiteY11" fmla="*/ 77100 h 604634"/>
              <a:gd name="connsiteX12" fmla="*/ 305082 w 335669"/>
              <a:gd name="connsiteY12" fmla="*/ 101079 h 604634"/>
              <a:gd name="connsiteX13" fmla="*/ 301661 w 335669"/>
              <a:gd name="connsiteY13" fmla="*/ 126770 h 604634"/>
              <a:gd name="connsiteX14" fmla="*/ 298240 w 335669"/>
              <a:gd name="connsiteY14" fmla="*/ 155888 h 604634"/>
              <a:gd name="connsiteX15" fmla="*/ 293109 w 335669"/>
              <a:gd name="connsiteY15" fmla="*/ 185005 h 604634"/>
              <a:gd name="connsiteX16" fmla="*/ 289688 w 335669"/>
              <a:gd name="connsiteY16" fmla="*/ 214122 h 604634"/>
              <a:gd name="connsiteX17" fmla="*/ 282847 w 335669"/>
              <a:gd name="connsiteY17" fmla="*/ 246665 h 604634"/>
              <a:gd name="connsiteX18" fmla="*/ 272584 w 335669"/>
              <a:gd name="connsiteY18" fmla="*/ 275782 h 604634"/>
              <a:gd name="connsiteX19" fmla="*/ 257191 w 335669"/>
              <a:gd name="connsiteY19" fmla="*/ 334016 h 604634"/>
              <a:gd name="connsiteX20" fmla="*/ 236666 w 335669"/>
              <a:gd name="connsiteY20" fmla="*/ 388825 h 604634"/>
              <a:gd name="connsiteX21" fmla="*/ 224693 w 335669"/>
              <a:gd name="connsiteY21" fmla="*/ 417942 h 604634"/>
              <a:gd name="connsiteX22" fmla="*/ 211010 w 335669"/>
              <a:gd name="connsiteY22" fmla="*/ 443633 h 604634"/>
              <a:gd name="connsiteX23" fmla="*/ 199037 w 335669"/>
              <a:gd name="connsiteY23" fmla="*/ 465900 h 604634"/>
              <a:gd name="connsiteX24" fmla="*/ 185354 w 335669"/>
              <a:gd name="connsiteY24" fmla="*/ 488166 h 604634"/>
              <a:gd name="connsiteX25" fmla="*/ 173381 w 335669"/>
              <a:gd name="connsiteY25" fmla="*/ 508719 h 604634"/>
              <a:gd name="connsiteX26" fmla="*/ 159698 w 335669"/>
              <a:gd name="connsiteY26" fmla="*/ 524134 h 604634"/>
              <a:gd name="connsiteX27" fmla="*/ 147725 w 335669"/>
              <a:gd name="connsiteY27" fmla="*/ 541262 h 604634"/>
              <a:gd name="connsiteX28" fmla="*/ 134042 w 335669"/>
              <a:gd name="connsiteY28" fmla="*/ 553251 h 604634"/>
              <a:gd name="connsiteX29" fmla="*/ 120359 w 335669"/>
              <a:gd name="connsiteY29" fmla="*/ 566953 h 604634"/>
              <a:gd name="connsiteX30" fmla="*/ 111807 w 335669"/>
              <a:gd name="connsiteY30" fmla="*/ 578943 h 604634"/>
              <a:gd name="connsiteX31" fmla="*/ 98124 w 335669"/>
              <a:gd name="connsiteY31" fmla="*/ 585794 h 604634"/>
              <a:gd name="connsiteX32" fmla="*/ 89572 w 335669"/>
              <a:gd name="connsiteY32" fmla="*/ 592645 h 604634"/>
              <a:gd name="connsiteX33" fmla="*/ 79309 w 335669"/>
              <a:gd name="connsiteY33" fmla="*/ 599496 h 604634"/>
              <a:gd name="connsiteX34" fmla="*/ 72468 w 335669"/>
              <a:gd name="connsiteY34" fmla="*/ 602921 h 604634"/>
              <a:gd name="connsiteX35" fmla="*/ 62205 w 335669"/>
              <a:gd name="connsiteY35" fmla="*/ 604634 h 604634"/>
              <a:gd name="connsiteX36" fmla="*/ 57074 w 335669"/>
              <a:gd name="connsiteY36" fmla="*/ 604634 h 604634"/>
              <a:gd name="connsiteX37" fmla="*/ 46812 w 335669"/>
              <a:gd name="connsiteY37" fmla="*/ 604634 h 604634"/>
              <a:gd name="connsiteX38" fmla="*/ 39970 w 335669"/>
              <a:gd name="connsiteY38" fmla="*/ 602921 h 604634"/>
              <a:gd name="connsiteX39" fmla="*/ 31418 w 335669"/>
              <a:gd name="connsiteY39" fmla="*/ 599496 h 604634"/>
              <a:gd name="connsiteX40" fmla="*/ 24577 w 335669"/>
              <a:gd name="connsiteY40" fmla="*/ 592645 h 604634"/>
              <a:gd name="connsiteX41" fmla="*/ 17735 w 335669"/>
              <a:gd name="connsiteY41" fmla="*/ 585794 h 604634"/>
              <a:gd name="connsiteX42" fmla="*/ 14314 w 335669"/>
              <a:gd name="connsiteY42" fmla="*/ 575517 h 604634"/>
              <a:gd name="connsiteX43" fmla="*/ 7473 w 335669"/>
              <a:gd name="connsiteY43" fmla="*/ 566953 h 604634"/>
              <a:gd name="connsiteX44" fmla="*/ 4052 w 335669"/>
              <a:gd name="connsiteY44" fmla="*/ 553251 h 604634"/>
              <a:gd name="connsiteX45" fmla="*/ 2341 w 335669"/>
              <a:gd name="connsiteY45" fmla="*/ 541262 h 604634"/>
              <a:gd name="connsiteX46" fmla="*/ 0 w 335669"/>
              <a:gd name="connsiteY46" fmla="*/ 536572 h 604634"/>
              <a:gd name="connsiteX47" fmla="*/ 5428 w 335669"/>
              <a:gd name="connsiteY47" fmla="*/ 518160 h 604634"/>
              <a:gd name="connsiteX48" fmla="*/ 20668 w 335669"/>
              <a:gd name="connsiteY48" fmla="*/ 472440 h 604634"/>
              <a:gd name="connsiteX49" fmla="*/ 43528 w 335669"/>
              <a:gd name="connsiteY49" fmla="*/ 426720 h 604634"/>
              <a:gd name="connsiteX50" fmla="*/ 46773 w 335669"/>
              <a:gd name="connsiteY50" fmla="*/ 403393 h 604634"/>
              <a:gd name="connsiteX51" fmla="*/ 57074 w 335669"/>
              <a:gd name="connsiteY51" fmla="*/ 400814 h 604634"/>
              <a:gd name="connsiteX52" fmla="*/ 65626 w 335669"/>
              <a:gd name="connsiteY52" fmla="*/ 395676 h 604634"/>
              <a:gd name="connsiteX53" fmla="*/ 72468 w 335669"/>
              <a:gd name="connsiteY53" fmla="*/ 388825 h 604634"/>
              <a:gd name="connsiteX54" fmla="*/ 75889 w 335669"/>
              <a:gd name="connsiteY54" fmla="*/ 385399 h 604634"/>
              <a:gd name="connsiteX55" fmla="*/ 79309 w 335669"/>
              <a:gd name="connsiteY55" fmla="*/ 381974 h 604634"/>
              <a:gd name="connsiteX56" fmla="*/ 82730 w 335669"/>
              <a:gd name="connsiteY56" fmla="*/ 375123 h 604634"/>
              <a:gd name="connsiteX57" fmla="*/ 86151 w 335669"/>
              <a:gd name="connsiteY57" fmla="*/ 368271 h 604634"/>
              <a:gd name="connsiteX58" fmla="*/ 91282 w 335669"/>
              <a:gd name="connsiteY58" fmla="*/ 363133 h 604634"/>
              <a:gd name="connsiteX59" fmla="*/ 94703 w 335669"/>
              <a:gd name="connsiteY59" fmla="*/ 356282 h 604634"/>
              <a:gd name="connsiteX60" fmla="*/ 98124 w 335669"/>
              <a:gd name="connsiteY60" fmla="*/ 346005 h 604634"/>
              <a:gd name="connsiteX61" fmla="*/ 101544 w 335669"/>
              <a:gd name="connsiteY61" fmla="*/ 339154 h 604634"/>
              <a:gd name="connsiteX62" fmla="*/ 104965 w 335669"/>
              <a:gd name="connsiteY62" fmla="*/ 330590 h 604634"/>
              <a:gd name="connsiteX63" fmla="*/ 108386 w 335669"/>
              <a:gd name="connsiteY63" fmla="*/ 316888 h 604634"/>
              <a:gd name="connsiteX64" fmla="*/ 111807 w 335669"/>
              <a:gd name="connsiteY64" fmla="*/ 308324 h 604634"/>
              <a:gd name="connsiteX65" fmla="*/ 118648 w 335669"/>
              <a:gd name="connsiteY65" fmla="*/ 294622 h 604634"/>
              <a:gd name="connsiteX66" fmla="*/ 120359 w 335669"/>
              <a:gd name="connsiteY66" fmla="*/ 280920 h 604634"/>
              <a:gd name="connsiteX67" fmla="*/ 123780 w 335669"/>
              <a:gd name="connsiteY67" fmla="*/ 265505 h 604634"/>
              <a:gd name="connsiteX68" fmla="*/ 130621 w 335669"/>
              <a:gd name="connsiteY68" fmla="*/ 251803 h 604634"/>
              <a:gd name="connsiteX69" fmla="*/ 134042 w 335669"/>
              <a:gd name="connsiteY69" fmla="*/ 236388 h 604634"/>
              <a:gd name="connsiteX70" fmla="*/ 144304 w 335669"/>
              <a:gd name="connsiteY70" fmla="*/ 203845 h 604634"/>
              <a:gd name="connsiteX71" fmla="*/ 149436 w 335669"/>
              <a:gd name="connsiteY71" fmla="*/ 174728 h 604634"/>
              <a:gd name="connsiteX72" fmla="*/ 156277 w 335669"/>
              <a:gd name="connsiteY72" fmla="*/ 149036 h 604634"/>
              <a:gd name="connsiteX73" fmla="*/ 163119 w 335669"/>
              <a:gd name="connsiteY73" fmla="*/ 126770 h 604634"/>
              <a:gd name="connsiteX74" fmla="*/ 166540 w 335669"/>
              <a:gd name="connsiteY74" fmla="*/ 104504 h 604634"/>
              <a:gd name="connsiteX75" fmla="*/ 169960 w 335669"/>
              <a:gd name="connsiteY75" fmla="*/ 83951 h 604634"/>
              <a:gd name="connsiteX76" fmla="*/ 173381 w 335669"/>
              <a:gd name="connsiteY76" fmla="*/ 68536 h 604634"/>
              <a:gd name="connsiteX77" fmla="*/ 176802 w 335669"/>
              <a:gd name="connsiteY77" fmla="*/ 54834 h 604634"/>
              <a:gd name="connsiteX78" fmla="*/ 176802 w 335669"/>
              <a:gd name="connsiteY78" fmla="*/ 32568 h 604634"/>
              <a:gd name="connsiteX79" fmla="*/ 176802 w 335669"/>
              <a:gd name="connsiteY79" fmla="*/ 15440 h 604634"/>
              <a:gd name="connsiteX80" fmla="*/ 174962 w 335669"/>
              <a:gd name="connsiteY80" fmla="*/ 7147 h 604634"/>
              <a:gd name="connsiteX81" fmla="*/ 203548 w 335669"/>
              <a:gd name="connsiteY81" fmla="*/ 0 h 60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35669" h="604634">
                <a:moveTo>
                  <a:pt x="203548" y="0"/>
                </a:moveTo>
                <a:lnTo>
                  <a:pt x="241648" y="7620"/>
                </a:lnTo>
                <a:cubicBezTo>
                  <a:pt x="256849" y="10384"/>
                  <a:pt x="272379" y="11493"/>
                  <a:pt x="287368" y="15240"/>
                </a:cubicBezTo>
                <a:cubicBezTo>
                  <a:pt x="301586" y="18795"/>
                  <a:pt x="312227" y="21468"/>
                  <a:pt x="320099" y="23483"/>
                </a:cubicBezTo>
                <a:lnTo>
                  <a:pt x="335669" y="27630"/>
                </a:lnTo>
                <a:lnTo>
                  <a:pt x="330738" y="32568"/>
                </a:lnTo>
                <a:lnTo>
                  <a:pt x="327317" y="35993"/>
                </a:lnTo>
                <a:lnTo>
                  <a:pt x="325607" y="42845"/>
                </a:lnTo>
                <a:lnTo>
                  <a:pt x="322186" y="51408"/>
                </a:lnTo>
                <a:lnTo>
                  <a:pt x="318765" y="58259"/>
                </a:lnTo>
                <a:lnTo>
                  <a:pt x="315344" y="68536"/>
                </a:lnTo>
                <a:lnTo>
                  <a:pt x="311923" y="77100"/>
                </a:lnTo>
                <a:lnTo>
                  <a:pt x="305082" y="101079"/>
                </a:lnTo>
                <a:lnTo>
                  <a:pt x="301661" y="126770"/>
                </a:lnTo>
                <a:lnTo>
                  <a:pt x="298240" y="155888"/>
                </a:lnTo>
                <a:lnTo>
                  <a:pt x="293109" y="185005"/>
                </a:lnTo>
                <a:lnTo>
                  <a:pt x="289688" y="214122"/>
                </a:lnTo>
                <a:lnTo>
                  <a:pt x="282847" y="246665"/>
                </a:lnTo>
                <a:lnTo>
                  <a:pt x="272584" y="275782"/>
                </a:lnTo>
                <a:lnTo>
                  <a:pt x="257191" y="334016"/>
                </a:lnTo>
                <a:lnTo>
                  <a:pt x="236666" y="388825"/>
                </a:lnTo>
                <a:lnTo>
                  <a:pt x="224693" y="417942"/>
                </a:lnTo>
                <a:lnTo>
                  <a:pt x="211010" y="443633"/>
                </a:lnTo>
                <a:lnTo>
                  <a:pt x="199037" y="465900"/>
                </a:lnTo>
                <a:lnTo>
                  <a:pt x="185354" y="488166"/>
                </a:lnTo>
                <a:lnTo>
                  <a:pt x="173381" y="508719"/>
                </a:lnTo>
                <a:lnTo>
                  <a:pt x="159698" y="524134"/>
                </a:lnTo>
                <a:lnTo>
                  <a:pt x="147725" y="541262"/>
                </a:lnTo>
                <a:lnTo>
                  <a:pt x="134042" y="553251"/>
                </a:lnTo>
                <a:lnTo>
                  <a:pt x="120359" y="566953"/>
                </a:lnTo>
                <a:lnTo>
                  <a:pt x="111807" y="578943"/>
                </a:lnTo>
                <a:lnTo>
                  <a:pt x="98124" y="585794"/>
                </a:lnTo>
                <a:lnTo>
                  <a:pt x="89572" y="592645"/>
                </a:lnTo>
                <a:lnTo>
                  <a:pt x="79309" y="599496"/>
                </a:lnTo>
                <a:lnTo>
                  <a:pt x="72468" y="602921"/>
                </a:lnTo>
                <a:lnTo>
                  <a:pt x="62205" y="604634"/>
                </a:lnTo>
                <a:lnTo>
                  <a:pt x="57074" y="604634"/>
                </a:lnTo>
                <a:lnTo>
                  <a:pt x="46812" y="604634"/>
                </a:lnTo>
                <a:lnTo>
                  <a:pt x="39970" y="602921"/>
                </a:lnTo>
                <a:lnTo>
                  <a:pt x="31418" y="599496"/>
                </a:lnTo>
                <a:lnTo>
                  <a:pt x="24577" y="592645"/>
                </a:lnTo>
                <a:lnTo>
                  <a:pt x="17735" y="585794"/>
                </a:lnTo>
                <a:lnTo>
                  <a:pt x="14314" y="575517"/>
                </a:lnTo>
                <a:lnTo>
                  <a:pt x="7473" y="566953"/>
                </a:lnTo>
                <a:lnTo>
                  <a:pt x="4052" y="553251"/>
                </a:lnTo>
                <a:lnTo>
                  <a:pt x="2341" y="541262"/>
                </a:lnTo>
                <a:lnTo>
                  <a:pt x="0" y="536572"/>
                </a:lnTo>
                <a:lnTo>
                  <a:pt x="5428" y="518160"/>
                </a:lnTo>
                <a:cubicBezTo>
                  <a:pt x="10044" y="502773"/>
                  <a:pt x="11757" y="485806"/>
                  <a:pt x="20668" y="472440"/>
                </a:cubicBezTo>
                <a:cubicBezTo>
                  <a:pt x="40363" y="442897"/>
                  <a:pt x="33012" y="458268"/>
                  <a:pt x="43528" y="426720"/>
                </a:cubicBezTo>
                <a:lnTo>
                  <a:pt x="46773" y="403393"/>
                </a:lnTo>
                <a:lnTo>
                  <a:pt x="57074" y="400814"/>
                </a:lnTo>
                <a:lnTo>
                  <a:pt x="65626" y="395676"/>
                </a:lnTo>
                <a:lnTo>
                  <a:pt x="72468" y="388825"/>
                </a:lnTo>
                <a:lnTo>
                  <a:pt x="75889" y="385399"/>
                </a:lnTo>
                <a:lnTo>
                  <a:pt x="79309" y="381974"/>
                </a:lnTo>
                <a:lnTo>
                  <a:pt x="82730" y="375123"/>
                </a:lnTo>
                <a:lnTo>
                  <a:pt x="86151" y="368271"/>
                </a:lnTo>
                <a:lnTo>
                  <a:pt x="91282" y="363133"/>
                </a:lnTo>
                <a:lnTo>
                  <a:pt x="94703" y="356282"/>
                </a:lnTo>
                <a:lnTo>
                  <a:pt x="98124" y="346005"/>
                </a:lnTo>
                <a:lnTo>
                  <a:pt x="101544" y="339154"/>
                </a:lnTo>
                <a:lnTo>
                  <a:pt x="104965" y="330590"/>
                </a:lnTo>
                <a:lnTo>
                  <a:pt x="108386" y="316888"/>
                </a:lnTo>
                <a:lnTo>
                  <a:pt x="111807" y="308324"/>
                </a:lnTo>
                <a:lnTo>
                  <a:pt x="118648" y="294622"/>
                </a:lnTo>
                <a:lnTo>
                  <a:pt x="120359" y="280920"/>
                </a:lnTo>
                <a:lnTo>
                  <a:pt x="123780" y="265505"/>
                </a:lnTo>
                <a:lnTo>
                  <a:pt x="130621" y="251803"/>
                </a:lnTo>
                <a:lnTo>
                  <a:pt x="134042" y="236388"/>
                </a:lnTo>
                <a:lnTo>
                  <a:pt x="144304" y="203845"/>
                </a:lnTo>
                <a:lnTo>
                  <a:pt x="149436" y="174728"/>
                </a:lnTo>
                <a:lnTo>
                  <a:pt x="156277" y="149036"/>
                </a:lnTo>
                <a:lnTo>
                  <a:pt x="163119" y="126770"/>
                </a:lnTo>
                <a:lnTo>
                  <a:pt x="166540" y="104504"/>
                </a:lnTo>
                <a:lnTo>
                  <a:pt x="169960" y="83951"/>
                </a:lnTo>
                <a:lnTo>
                  <a:pt x="173381" y="68536"/>
                </a:lnTo>
                <a:lnTo>
                  <a:pt x="176802" y="54834"/>
                </a:lnTo>
                <a:lnTo>
                  <a:pt x="176802" y="32568"/>
                </a:lnTo>
                <a:lnTo>
                  <a:pt x="176802" y="15440"/>
                </a:lnTo>
                <a:lnTo>
                  <a:pt x="174962" y="7147"/>
                </a:lnTo>
                <a:lnTo>
                  <a:pt x="20354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8"/>
          <p:cNvSpPr/>
          <p:nvPr/>
        </p:nvSpPr>
        <p:spPr bwMode="auto">
          <a:xfrm>
            <a:off x="1907704" y="3198166"/>
            <a:ext cx="1246899" cy="181555"/>
          </a:xfrm>
          <a:custGeom>
            <a:avLst/>
            <a:gdLst>
              <a:gd name="T0" fmla="*/ 134 w 730"/>
              <a:gd name="T1" fmla="*/ 102 h 106"/>
              <a:gd name="T2" fmla="*/ 112 w 730"/>
              <a:gd name="T3" fmla="*/ 104 h 106"/>
              <a:gd name="T4" fmla="*/ 95 w 730"/>
              <a:gd name="T5" fmla="*/ 106 h 106"/>
              <a:gd name="T6" fmla="*/ 82 w 730"/>
              <a:gd name="T7" fmla="*/ 106 h 106"/>
              <a:gd name="T8" fmla="*/ 70 w 730"/>
              <a:gd name="T9" fmla="*/ 106 h 106"/>
              <a:gd name="T10" fmla="*/ 59 w 730"/>
              <a:gd name="T11" fmla="*/ 102 h 106"/>
              <a:gd name="T12" fmla="*/ 48 w 730"/>
              <a:gd name="T13" fmla="*/ 96 h 106"/>
              <a:gd name="T14" fmla="*/ 36 w 730"/>
              <a:gd name="T15" fmla="*/ 89 h 106"/>
              <a:gd name="T16" fmla="*/ 23 w 730"/>
              <a:gd name="T17" fmla="*/ 79 h 106"/>
              <a:gd name="T18" fmla="*/ 12 w 730"/>
              <a:gd name="T19" fmla="*/ 72 h 106"/>
              <a:gd name="T20" fmla="*/ 4 w 730"/>
              <a:gd name="T21" fmla="*/ 64 h 106"/>
              <a:gd name="T22" fmla="*/ 0 w 730"/>
              <a:gd name="T23" fmla="*/ 59 h 106"/>
              <a:gd name="T24" fmla="*/ 15 w 730"/>
              <a:gd name="T25" fmla="*/ 55 h 106"/>
              <a:gd name="T26" fmla="*/ 49 w 730"/>
              <a:gd name="T27" fmla="*/ 55 h 106"/>
              <a:gd name="T28" fmla="*/ 85 w 730"/>
              <a:gd name="T29" fmla="*/ 53 h 106"/>
              <a:gd name="T30" fmla="*/ 125 w 730"/>
              <a:gd name="T31" fmla="*/ 49 h 106"/>
              <a:gd name="T32" fmla="*/ 168 w 730"/>
              <a:gd name="T33" fmla="*/ 45 h 106"/>
              <a:gd name="T34" fmla="*/ 214 w 730"/>
              <a:gd name="T35" fmla="*/ 42 h 106"/>
              <a:gd name="T36" fmla="*/ 263 w 730"/>
              <a:gd name="T37" fmla="*/ 36 h 106"/>
              <a:gd name="T38" fmla="*/ 316 w 730"/>
              <a:gd name="T39" fmla="*/ 28 h 106"/>
              <a:gd name="T40" fmla="*/ 369 w 730"/>
              <a:gd name="T41" fmla="*/ 23 h 106"/>
              <a:gd name="T42" fmla="*/ 420 w 730"/>
              <a:gd name="T43" fmla="*/ 17 h 106"/>
              <a:gd name="T44" fmla="*/ 463 w 730"/>
              <a:gd name="T45" fmla="*/ 11 h 106"/>
              <a:gd name="T46" fmla="*/ 503 w 730"/>
              <a:gd name="T47" fmla="*/ 8 h 106"/>
              <a:gd name="T48" fmla="*/ 537 w 730"/>
              <a:gd name="T49" fmla="*/ 4 h 106"/>
              <a:gd name="T50" fmla="*/ 565 w 730"/>
              <a:gd name="T51" fmla="*/ 2 h 106"/>
              <a:gd name="T52" fmla="*/ 590 w 730"/>
              <a:gd name="T53" fmla="*/ 0 h 106"/>
              <a:gd name="T54" fmla="*/ 607 w 730"/>
              <a:gd name="T55" fmla="*/ 0 h 106"/>
              <a:gd name="T56" fmla="*/ 626 w 730"/>
              <a:gd name="T57" fmla="*/ 0 h 106"/>
              <a:gd name="T58" fmla="*/ 647 w 730"/>
              <a:gd name="T59" fmla="*/ 2 h 106"/>
              <a:gd name="T60" fmla="*/ 667 w 730"/>
              <a:gd name="T61" fmla="*/ 6 h 106"/>
              <a:gd name="T62" fmla="*/ 686 w 730"/>
              <a:gd name="T63" fmla="*/ 11 h 106"/>
              <a:gd name="T64" fmla="*/ 703 w 730"/>
              <a:gd name="T65" fmla="*/ 21 h 106"/>
              <a:gd name="T66" fmla="*/ 717 w 730"/>
              <a:gd name="T67" fmla="*/ 30 h 106"/>
              <a:gd name="T68" fmla="*/ 726 w 730"/>
              <a:gd name="T69" fmla="*/ 36 h 106"/>
              <a:gd name="T70" fmla="*/ 730 w 730"/>
              <a:gd name="T71" fmla="*/ 43 h 106"/>
              <a:gd name="T72" fmla="*/ 730 w 730"/>
              <a:gd name="T73" fmla="*/ 47 h 106"/>
              <a:gd name="T74" fmla="*/ 724 w 730"/>
              <a:gd name="T75" fmla="*/ 51 h 106"/>
              <a:gd name="T76" fmla="*/ 717 w 730"/>
              <a:gd name="T77" fmla="*/ 53 h 106"/>
              <a:gd name="T78" fmla="*/ 705 w 730"/>
              <a:gd name="T79" fmla="*/ 55 h 106"/>
              <a:gd name="T80" fmla="*/ 692 w 730"/>
              <a:gd name="T81" fmla="*/ 57 h 106"/>
              <a:gd name="T82" fmla="*/ 675 w 730"/>
              <a:gd name="T83" fmla="*/ 59 h 106"/>
              <a:gd name="T84" fmla="*/ 652 w 730"/>
              <a:gd name="T85" fmla="*/ 59 h 106"/>
              <a:gd name="T86" fmla="*/ 628 w 730"/>
              <a:gd name="T87" fmla="*/ 59 h 106"/>
              <a:gd name="T88" fmla="*/ 586 w 730"/>
              <a:gd name="T89" fmla="*/ 59 h 106"/>
              <a:gd name="T90" fmla="*/ 535 w 730"/>
              <a:gd name="T91" fmla="*/ 59 h 106"/>
              <a:gd name="T92" fmla="*/ 486 w 730"/>
              <a:gd name="T93" fmla="*/ 60 h 106"/>
              <a:gd name="T94" fmla="*/ 442 w 730"/>
              <a:gd name="T95" fmla="*/ 62 h 106"/>
              <a:gd name="T96" fmla="*/ 386 w 730"/>
              <a:gd name="T97" fmla="*/ 66 h 106"/>
              <a:gd name="T98" fmla="*/ 310 w 730"/>
              <a:gd name="T99" fmla="*/ 76 h 106"/>
              <a:gd name="T100" fmla="*/ 254 w 730"/>
              <a:gd name="T101" fmla="*/ 83 h 106"/>
              <a:gd name="T102" fmla="*/ 219 w 730"/>
              <a:gd name="T103" fmla="*/ 89 h 106"/>
              <a:gd name="T104" fmla="*/ 187 w 730"/>
              <a:gd name="T105" fmla="*/ 94 h 106"/>
              <a:gd name="T106" fmla="*/ 159 w 730"/>
              <a:gd name="T107" fmla="*/ 100 h 106"/>
              <a:gd name="T108" fmla="*/ 146 w 730"/>
              <a:gd name="T109" fmla="*/ 10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30" h="106">
                <a:moveTo>
                  <a:pt x="146" y="102"/>
                </a:moveTo>
                <a:lnTo>
                  <a:pt x="134" y="102"/>
                </a:lnTo>
                <a:lnTo>
                  <a:pt x="123" y="104"/>
                </a:lnTo>
                <a:lnTo>
                  <a:pt x="112" y="104"/>
                </a:lnTo>
                <a:lnTo>
                  <a:pt x="104" y="106"/>
                </a:lnTo>
                <a:lnTo>
                  <a:pt x="95" y="106"/>
                </a:lnTo>
                <a:lnTo>
                  <a:pt x="87" y="106"/>
                </a:lnTo>
                <a:lnTo>
                  <a:pt x="82" y="106"/>
                </a:lnTo>
                <a:lnTo>
                  <a:pt x="76" y="106"/>
                </a:lnTo>
                <a:lnTo>
                  <a:pt x="70" y="106"/>
                </a:lnTo>
                <a:lnTo>
                  <a:pt x="65" y="104"/>
                </a:lnTo>
                <a:lnTo>
                  <a:pt x="59" y="102"/>
                </a:lnTo>
                <a:lnTo>
                  <a:pt x="53" y="100"/>
                </a:lnTo>
                <a:lnTo>
                  <a:pt x="48" y="96"/>
                </a:lnTo>
                <a:lnTo>
                  <a:pt x="42" y="93"/>
                </a:lnTo>
                <a:lnTo>
                  <a:pt x="36" y="89"/>
                </a:lnTo>
                <a:lnTo>
                  <a:pt x="31" y="85"/>
                </a:lnTo>
                <a:lnTo>
                  <a:pt x="23" y="79"/>
                </a:lnTo>
                <a:lnTo>
                  <a:pt x="17" y="76"/>
                </a:lnTo>
                <a:lnTo>
                  <a:pt x="12" y="72"/>
                </a:lnTo>
                <a:lnTo>
                  <a:pt x="8" y="68"/>
                </a:lnTo>
                <a:lnTo>
                  <a:pt x="4" y="64"/>
                </a:lnTo>
                <a:lnTo>
                  <a:pt x="2" y="60"/>
                </a:lnTo>
                <a:lnTo>
                  <a:pt x="0" y="59"/>
                </a:lnTo>
                <a:lnTo>
                  <a:pt x="0" y="55"/>
                </a:lnTo>
                <a:lnTo>
                  <a:pt x="15" y="55"/>
                </a:lnTo>
                <a:lnTo>
                  <a:pt x="32" y="55"/>
                </a:lnTo>
                <a:lnTo>
                  <a:pt x="49" y="55"/>
                </a:lnTo>
                <a:lnTo>
                  <a:pt x="66" y="53"/>
                </a:lnTo>
                <a:lnTo>
                  <a:pt x="85" y="53"/>
                </a:lnTo>
                <a:lnTo>
                  <a:pt x="106" y="51"/>
                </a:lnTo>
                <a:lnTo>
                  <a:pt x="125" y="49"/>
                </a:lnTo>
                <a:lnTo>
                  <a:pt x="148" y="47"/>
                </a:lnTo>
                <a:lnTo>
                  <a:pt x="168" y="45"/>
                </a:lnTo>
                <a:lnTo>
                  <a:pt x="191" y="43"/>
                </a:lnTo>
                <a:lnTo>
                  <a:pt x="214" y="42"/>
                </a:lnTo>
                <a:lnTo>
                  <a:pt x="238" y="40"/>
                </a:lnTo>
                <a:lnTo>
                  <a:pt x="263" y="36"/>
                </a:lnTo>
                <a:lnTo>
                  <a:pt x="289" y="32"/>
                </a:lnTo>
                <a:lnTo>
                  <a:pt x="316" y="28"/>
                </a:lnTo>
                <a:lnTo>
                  <a:pt x="342" y="25"/>
                </a:lnTo>
                <a:lnTo>
                  <a:pt x="369" y="23"/>
                </a:lnTo>
                <a:lnTo>
                  <a:pt x="395" y="19"/>
                </a:lnTo>
                <a:lnTo>
                  <a:pt x="420" y="17"/>
                </a:lnTo>
                <a:lnTo>
                  <a:pt x="442" y="13"/>
                </a:lnTo>
                <a:lnTo>
                  <a:pt x="463" y="11"/>
                </a:lnTo>
                <a:lnTo>
                  <a:pt x="484" y="9"/>
                </a:lnTo>
                <a:lnTo>
                  <a:pt x="503" y="8"/>
                </a:lnTo>
                <a:lnTo>
                  <a:pt x="520" y="6"/>
                </a:lnTo>
                <a:lnTo>
                  <a:pt x="537" y="4"/>
                </a:lnTo>
                <a:lnTo>
                  <a:pt x="552" y="4"/>
                </a:lnTo>
                <a:lnTo>
                  <a:pt x="565" y="2"/>
                </a:lnTo>
                <a:lnTo>
                  <a:pt x="579" y="2"/>
                </a:lnTo>
                <a:lnTo>
                  <a:pt x="590" y="0"/>
                </a:lnTo>
                <a:lnTo>
                  <a:pt x="599" y="0"/>
                </a:lnTo>
                <a:lnTo>
                  <a:pt x="607" y="0"/>
                </a:lnTo>
                <a:lnTo>
                  <a:pt x="614" y="0"/>
                </a:lnTo>
                <a:lnTo>
                  <a:pt x="626" y="0"/>
                </a:lnTo>
                <a:lnTo>
                  <a:pt x="637" y="0"/>
                </a:lnTo>
                <a:lnTo>
                  <a:pt x="647" y="2"/>
                </a:lnTo>
                <a:lnTo>
                  <a:pt x="656" y="4"/>
                </a:lnTo>
                <a:lnTo>
                  <a:pt x="667" y="6"/>
                </a:lnTo>
                <a:lnTo>
                  <a:pt x="677" y="8"/>
                </a:lnTo>
                <a:lnTo>
                  <a:pt x="686" y="11"/>
                </a:lnTo>
                <a:lnTo>
                  <a:pt x="696" y="17"/>
                </a:lnTo>
                <a:lnTo>
                  <a:pt x="703" y="21"/>
                </a:lnTo>
                <a:lnTo>
                  <a:pt x="711" y="25"/>
                </a:lnTo>
                <a:lnTo>
                  <a:pt x="717" y="30"/>
                </a:lnTo>
                <a:lnTo>
                  <a:pt x="722" y="34"/>
                </a:lnTo>
                <a:lnTo>
                  <a:pt x="726" y="36"/>
                </a:lnTo>
                <a:lnTo>
                  <a:pt x="728" y="40"/>
                </a:lnTo>
                <a:lnTo>
                  <a:pt x="730" y="43"/>
                </a:lnTo>
                <a:lnTo>
                  <a:pt x="730" y="45"/>
                </a:lnTo>
                <a:lnTo>
                  <a:pt x="730" y="47"/>
                </a:lnTo>
                <a:lnTo>
                  <a:pt x="728" y="49"/>
                </a:lnTo>
                <a:lnTo>
                  <a:pt x="724" y="51"/>
                </a:lnTo>
                <a:lnTo>
                  <a:pt x="720" y="51"/>
                </a:lnTo>
                <a:lnTo>
                  <a:pt x="717" y="53"/>
                </a:lnTo>
                <a:lnTo>
                  <a:pt x="711" y="55"/>
                </a:lnTo>
                <a:lnTo>
                  <a:pt x="705" y="55"/>
                </a:lnTo>
                <a:lnTo>
                  <a:pt x="700" y="57"/>
                </a:lnTo>
                <a:lnTo>
                  <a:pt x="692" y="57"/>
                </a:lnTo>
                <a:lnTo>
                  <a:pt x="683" y="57"/>
                </a:lnTo>
                <a:lnTo>
                  <a:pt x="675" y="59"/>
                </a:lnTo>
                <a:lnTo>
                  <a:pt x="664" y="59"/>
                </a:lnTo>
                <a:lnTo>
                  <a:pt x="652" y="59"/>
                </a:lnTo>
                <a:lnTo>
                  <a:pt x="641" y="59"/>
                </a:lnTo>
                <a:lnTo>
                  <a:pt x="628" y="59"/>
                </a:lnTo>
                <a:lnTo>
                  <a:pt x="614" y="59"/>
                </a:lnTo>
                <a:lnTo>
                  <a:pt x="586" y="59"/>
                </a:lnTo>
                <a:lnTo>
                  <a:pt x="560" y="59"/>
                </a:lnTo>
                <a:lnTo>
                  <a:pt x="535" y="59"/>
                </a:lnTo>
                <a:lnTo>
                  <a:pt x="509" y="59"/>
                </a:lnTo>
                <a:lnTo>
                  <a:pt x="486" y="60"/>
                </a:lnTo>
                <a:lnTo>
                  <a:pt x="463" y="60"/>
                </a:lnTo>
                <a:lnTo>
                  <a:pt x="442" y="62"/>
                </a:lnTo>
                <a:lnTo>
                  <a:pt x="424" y="62"/>
                </a:lnTo>
                <a:lnTo>
                  <a:pt x="386" y="66"/>
                </a:lnTo>
                <a:lnTo>
                  <a:pt x="348" y="72"/>
                </a:lnTo>
                <a:lnTo>
                  <a:pt x="310" y="76"/>
                </a:lnTo>
                <a:lnTo>
                  <a:pt x="272" y="79"/>
                </a:lnTo>
                <a:lnTo>
                  <a:pt x="254" y="83"/>
                </a:lnTo>
                <a:lnTo>
                  <a:pt x="236" y="87"/>
                </a:lnTo>
                <a:lnTo>
                  <a:pt x="219" y="89"/>
                </a:lnTo>
                <a:lnTo>
                  <a:pt x="204" y="93"/>
                </a:lnTo>
                <a:lnTo>
                  <a:pt x="187" y="94"/>
                </a:lnTo>
                <a:lnTo>
                  <a:pt x="174" y="98"/>
                </a:lnTo>
                <a:lnTo>
                  <a:pt x="159" y="100"/>
                </a:lnTo>
                <a:lnTo>
                  <a:pt x="146" y="102"/>
                </a:lnTo>
                <a:lnTo>
                  <a:pt x="146" y="102"/>
                </a:lnTo>
              </a:path>
            </a:pathLst>
          </a:custGeom>
          <a:solidFill>
            <a:srgbClr val="221DD3"/>
          </a:solidFill>
          <a:ln w="9525">
            <a:noFill/>
            <a:prstDash val="solid"/>
            <a:round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5061765" y="1635646"/>
            <a:ext cx="2318547" cy="2326669"/>
            <a:chOff x="5534807" y="1672548"/>
            <a:chExt cx="2318547" cy="2326669"/>
          </a:xfrm>
        </p:grpSpPr>
        <p:sp>
          <p:nvSpPr>
            <p:cNvPr id="48" name="矩形 47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5242694" y="1966516"/>
            <a:ext cx="1956689" cy="1664928"/>
            <a:chOff x="5387975" y="3406180"/>
            <a:chExt cx="979488" cy="833437"/>
          </a:xfrm>
        </p:grpSpPr>
        <p:sp>
          <p:nvSpPr>
            <p:cNvPr id="55" name="Freeform 139"/>
            <p:cNvSpPr>
              <a:spLocks/>
            </p:cNvSpPr>
            <p:nvPr/>
          </p:nvSpPr>
          <p:spPr bwMode="auto">
            <a:xfrm>
              <a:off x="5468938" y="3476030"/>
              <a:ext cx="300038" cy="339725"/>
            </a:xfrm>
            <a:custGeom>
              <a:avLst/>
              <a:gdLst>
                <a:gd name="T0" fmla="*/ 130 w 189"/>
                <a:gd name="T1" fmla="*/ 1 h 214"/>
                <a:gd name="T2" fmla="*/ 142 w 189"/>
                <a:gd name="T3" fmla="*/ 0 h 214"/>
                <a:gd name="T4" fmla="*/ 154 w 189"/>
                <a:gd name="T5" fmla="*/ 4 h 214"/>
                <a:gd name="T6" fmla="*/ 165 w 189"/>
                <a:gd name="T7" fmla="*/ 11 h 214"/>
                <a:gd name="T8" fmla="*/ 178 w 189"/>
                <a:gd name="T9" fmla="*/ 22 h 214"/>
                <a:gd name="T10" fmla="*/ 186 w 189"/>
                <a:gd name="T11" fmla="*/ 30 h 214"/>
                <a:gd name="T12" fmla="*/ 189 w 189"/>
                <a:gd name="T13" fmla="*/ 33 h 214"/>
                <a:gd name="T14" fmla="*/ 187 w 189"/>
                <a:gd name="T15" fmla="*/ 38 h 214"/>
                <a:gd name="T16" fmla="*/ 182 w 189"/>
                <a:gd name="T17" fmla="*/ 42 h 214"/>
                <a:gd name="T18" fmla="*/ 175 w 189"/>
                <a:gd name="T19" fmla="*/ 48 h 214"/>
                <a:gd name="T20" fmla="*/ 168 w 189"/>
                <a:gd name="T21" fmla="*/ 61 h 214"/>
                <a:gd name="T22" fmla="*/ 165 w 189"/>
                <a:gd name="T23" fmla="*/ 78 h 214"/>
                <a:gd name="T24" fmla="*/ 160 w 189"/>
                <a:gd name="T25" fmla="*/ 99 h 214"/>
                <a:gd name="T26" fmla="*/ 155 w 189"/>
                <a:gd name="T27" fmla="*/ 126 h 214"/>
                <a:gd name="T28" fmla="*/ 151 w 189"/>
                <a:gd name="T29" fmla="*/ 156 h 214"/>
                <a:gd name="T30" fmla="*/ 145 w 189"/>
                <a:gd name="T31" fmla="*/ 180 h 214"/>
                <a:gd name="T32" fmla="*/ 137 w 189"/>
                <a:gd name="T33" fmla="*/ 197 h 214"/>
                <a:gd name="T34" fmla="*/ 130 w 189"/>
                <a:gd name="T35" fmla="*/ 206 h 214"/>
                <a:gd name="T36" fmla="*/ 126 w 189"/>
                <a:gd name="T37" fmla="*/ 212 h 214"/>
                <a:gd name="T38" fmla="*/ 123 w 189"/>
                <a:gd name="T39" fmla="*/ 214 h 214"/>
                <a:gd name="T40" fmla="*/ 120 w 189"/>
                <a:gd name="T41" fmla="*/ 212 h 214"/>
                <a:gd name="T42" fmla="*/ 118 w 189"/>
                <a:gd name="T43" fmla="*/ 206 h 214"/>
                <a:gd name="T44" fmla="*/ 115 w 189"/>
                <a:gd name="T45" fmla="*/ 198 h 214"/>
                <a:gd name="T46" fmla="*/ 114 w 189"/>
                <a:gd name="T47" fmla="*/ 191 h 214"/>
                <a:gd name="T48" fmla="*/ 115 w 189"/>
                <a:gd name="T49" fmla="*/ 178 h 214"/>
                <a:gd name="T50" fmla="*/ 118 w 189"/>
                <a:gd name="T51" fmla="*/ 161 h 214"/>
                <a:gd name="T52" fmla="*/ 120 w 189"/>
                <a:gd name="T53" fmla="*/ 141 h 214"/>
                <a:gd name="T54" fmla="*/ 125 w 189"/>
                <a:gd name="T55" fmla="*/ 116 h 214"/>
                <a:gd name="T56" fmla="*/ 129 w 189"/>
                <a:gd name="T57" fmla="*/ 93 h 214"/>
                <a:gd name="T58" fmla="*/ 131 w 189"/>
                <a:gd name="T59" fmla="*/ 73 h 214"/>
                <a:gd name="T60" fmla="*/ 132 w 189"/>
                <a:gd name="T61" fmla="*/ 57 h 214"/>
                <a:gd name="T62" fmla="*/ 134 w 189"/>
                <a:gd name="T63" fmla="*/ 46 h 214"/>
                <a:gd name="T64" fmla="*/ 132 w 189"/>
                <a:gd name="T65" fmla="*/ 40 h 214"/>
                <a:gd name="T66" fmla="*/ 126 w 189"/>
                <a:gd name="T67" fmla="*/ 36 h 214"/>
                <a:gd name="T68" fmla="*/ 109 w 189"/>
                <a:gd name="T69" fmla="*/ 36 h 214"/>
                <a:gd name="T70" fmla="*/ 83 w 189"/>
                <a:gd name="T71" fmla="*/ 41 h 214"/>
                <a:gd name="T72" fmla="*/ 56 w 189"/>
                <a:gd name="T73" fmla="*/ 47 h 214"/>
                <a:gd name="T74" fmla="*/ 37 w 189"/>
                <a:gd name="T75" fmla="*/ 51 h 214"/>
                <a:gd name="T76" fmla="*/ 28 w 189"/>
                <a:gd name="T77" fmla="*/ 51 h 214"/>
                <a:gd name="T78" fmla="*/ 18 w 189"/>
                <a:gd name="T79" fmla="*/ 46 h 214"/>
                <a:gd name="T80" fmla="*/ 5 w 189"/>
                <a:gd name="T81" fmla="*/ 33 h 214"/>
                <a:gd name="T82" fmla="*/ 12 w 189"/>
                <a:gd name="T83" fmla="*/ 28 h 214"/>
                <a:gd name="T84" fmla="*/ 38 w 189"/>
                <a:gd name="T85" fmla="*/ 26 h 214"/>
                <a:gd name="T86" fmla="*/ 71 w 189"/>
                <a:gd name="T87" fmla="*/ 21 h 214"/>
                <a:gd name="T88" fmla="*/ 88 w 189"/>
                <a:gd name="T89" fmla="*/ 18 h 214"/>
                <a:gd name="T90" fmla="*/ 100 w 189"/>
                <a:gd name="T91" fmla="*/ 16 h 214"/>
                <a:gd name="T92" fmla="*/ 111 w 189"/>
                <a:gd name="T93" fmla="*/ 13 h 214"/>
                <a:gd name="T94" fmla="*/ 118 w 189"/>
                <a:gd name="T95" fmla="*/ 10 h 214"/>
                <a:gd name="T96" fmla="*/ 123 w 189"/>
                <a:gd name="T97" fmla="*/ 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9" h="214">
                  <a:moveTo>
                    <a:pt x="123" y="7"/>
                  </a:moveTo>
                  <a:lnTo>
                    <a:pt x="126" y="4"/>
                  </a:lnTo>
                  <a:lnTo>
                    <a:pt x="130" y="1"/>
                  </a:lnTo>
                  <a:lnTo>
                    <a:pt x="135" y="0"/>
                  </a:lnTo>
                  <a:lnTo>
                    <a:pt x="140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1"/>
                  </a:lnTo>
                  <a:lnTo>
                    <a:pt x="154" y="4"/>
                  </a:lnTo>
                  <a:lnTo>
                    <a:pt x="157" y="5"/>
                  </a:lnTo>
                  <a:lnTo>
                    <a:pt x="161" y="7"/>
                  </a:lnTo>
                  <a:lnTo>
                    <a:pt x="165" y="11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8" y="22"/>
                  </a:lnTo>
                  <a:lnTo>
                    <a:pt x="181" y="25"/>
                  </a:lnTo>
                  <a:lnTo>
                    <a:pt x="185" y="27"/>
                  </a:lnTo>
                  <a:lnTo>
                    <a:pt x="186" y="30"/>
                  </a:lnTo>
                  <a:lnTo>
                    <a:pt x="188" y="31"/>
                  </a:lnTo>
                  <a:lnTo>
                    <a:pt x="188" y="32"/>
                  </a:lnTo>
                  <a:lnTo>
                    <a:pt x="189" y="33"/>
                  </a:lnTo>
                  <a:lnTo>
                    <a:pt x="188" y="36"/>
                  </a:lnTo>
                  <a:lnTo>
                    <a:pt x="188" y="37"/>
                  </a:lnTo>
                  <a:lnTo>
                    <a:pt x="187" y="38"/>
                  </a:lnTo>
                  <a:lnTo>
                    <a:pt x="186" y="40"/>
                  </a:lnTo>
                  <a:lnTo>
                    <a:pt x="185" y="41"/>
                  </a:lnTo>
                  <a:lnTo>
                    <a:pt x="182" y="42"/>
                  </a:lnTo>
                  <a:lnTo>
                    <a:pt x="180" y="43"/>
                  </a:lnTo>
                  <a:lnTo>
                    <a:pt x="177" y="46"/>
                  </a:lnTo>
                  <a:lnTo>
                    <a:pt x="175" y="48"/>
                  </a:lnTo>
                  <a:lnTo>
                    <a:pt x="172" y="52"/>
                  </a:lnTo>
                  <a:lnTo>
                    <a:pt x="170" y="56"/>
                  </a:lnTo>
                  <a:lnTo>
                    <a:pt x="168" y="61"/>
                  </a:lnTo>
                  <a:lnTo>
                    <a:pt x="167" y="66"/>
                  </a:lnTo>
                  <a:lnTo>
                    <a:pt x="166" y="72"/>
                  </a:lnTo>
                  <a:lnTo>
                    <a:pt x="165" y="78"/>
                  </a:lnTo>
                  <a:lnTo>
                    <a:pt x="162" y="84"/>
                  </a:lnTo>
                  <a:lnTo>
                    <a:pt x="161" y="92"/>
                  </a:lnTo>
                  <a:lnTo>
                    <a:pt x="160" y="99"/>
                  </a:lnTo>
                  <a:lnTo>
                    <a:pt x="157" y="108"/>
                  </a:lnTo>
                  <a:lnTo>
                    <a:pt x="156" y="116"/>
                  </a:lnTo>
                  <a:lnTo>
                    <a:pt x="155" y="126"/>
                  </a:lnTo>
                  <a:lnTo>
                    <a:pt x="154" y="136"/>
                  </a:lnTo>
                  <a:lnTo>
                    <a:pt x="152" y="146"/>
                  </a:lnTo>
                  <a:lnTo>
                    <a:pt x="151" y="156"/>
                  </a:lnTo>
                  <a:lnTo>
                    <a:pt x="149" y="165"/>
                  </a:lnTo>
                  <a:lnTo>
                    <a:pt x="146" y="173"/>
                  </a:lnTo>
                  <a:lnTo>
                    <a:pt x="145" y="180"/>
                  </a:lnTo>
                  <a:lnTo>
                    <a:pt x="142" y="187"/>
                  </a:lnTo>
                  <a:lnTo>
                    <a:pt x="140" y="192"/>
                  </a:lnTo>
                  <a:lnTo>
                    <a:pt x="137" y="197"/>
                  </a:lnTo>
                  <a:lnTo>
                    <a:pt x="135" y="199"/>
                  </a:lnTo>
                  <a:lnTo>
                    <a:pt x="132" y="203"/>
                  </a:lnTo>
                  <a:lnTo>
                    <a:pt x="130" y="206"/>
                  </a:lnTo>
                  <a:lnTo>
                    <a:pt x="129" y="208"/>
                  </a:lnTo>
                  <a:lnTo>
                    <a:pt x="128" y="211"/>
                  </a:lnTo>
                  <a:lnTo>
                    <a:pt x="126" y="212"/>
                  </a:lnTo>
                  <a:lnTo>
                    <a:pt x="125" y="213"/>
                  </a:lnTo>
                  <a:lnTo>
                    <a:pt x="124" y="214"/>
                  </a:lnTo>
                  <a:lnTo>
                    <a:pt x="123" y="214"/>
                  </a:lnTo>
                  <a:lnTo>
                    <a:pt x="121" y="214"/>
                  </a:lnTo>
                  <a:lnTo>
                    <a:pt x="121" y="213"/>
                  </a:lnTo>
                  <a:lnTo>
                    <a:pt x="120" y="212"/>
                  </a:lnTo>
                  <a:lnTo>
                    <a:pt x="119" y="211"/>
                  </a:lnTo>
                  <a:lnTo>
                    <a:pt x="118" y="208"/>
                  </a:lnTo>
                  <a:lnTo>
                    <a:pt x="118" y="206"/>
                  </a:lnTo>
                  <a:lnTo>
                    <a:pt x="116" y="203"/>
                  </a:lnTo>
                  <a:lnTo>
                    <a:pt x="115" y="199"/>
                  </a:lnTo>
                  <a:lnTo>
                    <a:pt x="115" y="198"/>
                  </a:lnTo>
                  <a:lnTo>
                    <a:pt x="115" y="196"/>
                  </a:lnTo>
                  <a:lnTo>
                    <a:pt x="115" y="193"/>
                  </a:lnTo>
                  <a:lnTo>
                    <a:pt x="114" y="191"/>
                  </a:lnTo>
                  <a:lnTo>
                    <a:pt x="115" y="187"/>
                  </a:lnTo>
                  <a:lnTo>
                    <a:pt x="115" y="182"/>
                  </a:lnTo>
                  <a:lnTo>
                    <a:pt x="115" y="178"/>
                  </a:lnTo>
                  <a:lnTo>
                    <a:pt x="115" y="173"/>
                  </a:lnTo>
                  <a:lnTo>
                    <a:pt x="116" y="167"/>
                  </a:lnTo>
                  <a:lnTo>
                    <a:pt x="118" y="161"/>
                  </a:lnTo>
                  <a:lnTo>
                    <a:pt x="118" y="155"/>
                  </a:lnTo>
                  <a:lnTo>
                    <a:pt x="119" y="149"/>
                  </a:lnTo>
                  <a:lnTo>
                    <a:pt x="120" y="141"/>
                  </a:lnTo>
                  <a:lnTo>
                    <a:pt x="121" y="134"/>
                  </a:lnTo>
                  <a:lnTo>
                    <a:pt x="124" y="125"/>
                  </a:lnTo>
                  <a:lnTo>
                    <a:pt x="125" y="116"/>
                  </a:lnTo>
                  <a:lnTo>
                    <a:pt x="126" y="108"/>
                  </a:lnTo>
                  <a:lnTo>
                    <a:pt x="128" y="100"/>
                  </a:lnTo>
                  <a:lnTo>
                    <a:pt x="129" y="93"/>
                  </a:lnTo>
                  <a:lnTo>
                    <a:pt x="130" y="85"/>
                  </a:lnTo>
                  <a:lnTo>
                    <a:pt x="131" y="79"/>
                  </a:lnTo>
                  <a:lnTo>
                    <a:pt x="131" y="73"/>
                  </a:lnTo>
                  <a:lnTo>
                    <a:pt x="132" y="67"/>
                  </a:lnTo>
                  <a:lnTo>
                    <a:pt x="132" y="62"/>
                  </a:lnTo>
                  <a:lnTo>
                    <a:pt x="132" y="57"/>
                  </a:lnTo>
                  <a:lnTo>
                    <a:pt x="134" y="53"/>
                  </a:lnTo>
                  <a:lnTo>
                    <a:pt x="134" y="49"/>
                  </a:lnTo>
                  <a:lnTo>
                    <a:pt x="134" y="46"/>
                  </a:lnTo>
                  <a:lnTo>
                    <a:pt x="134" y="43"/>
                  </a:lnTo>
                  <a:lnTo>
                    <a:pt x="134" y="41"/>
                  </a:lnTo>
                  <a:lnTo>
                    <a:pt x="132" y="40"/>
                  </a:lnTo>
                  <a:lnTo>
                    <a:pt x="132" y="38"/>
                  </a:lnTo>
                  <a:lnTo>
                    <a:pt x="130" y="37"/>
                  </a:lnTo>
                  <a:lnTo>
                    <a:pt x="126" y="36"/>
                  </a:lnTo>
                  <a:lnTo>
                    <a:pt x="123" y="35"/>
                  </a:lnTo>
                  <a:lnTo>
                    <a:pt x="116" y="35"/>
                  </a:lnTo>
                  <a:lnTo>
                    <a:pt x="109" y="36"/>
                  </a:lnTo>
                  <a:lnTo>
                    <a:pt x="101" y="37"/>
                  </a:lnTo>
                  <a:lnTo>
                    <a:pt x="93" y="38"/>
                  </a:lnTo>
                  <a:lnTo>
                    <a:pt x="83" y="41"/>
                  </a:lnTo>
                  <a:lnTo>
                    <a:pt x="73" y="43"/>
                  </a:lnTo>
                  <a:lnTo>
                    <a:pt x="63" y="46"/>
                  </a:lnTo>
                  <a:lnTo>
                    <a:pt x="56" y="47"/>
                  </a:lnTo>
                  <a:lnTo>
                    <a:pt x="48" y="48"/>
                  </a:lnTo>
                  <a:lnTo>
                    <a:pt x="42" y="49"/>
                  </a:lnTo>
                  <a:lnTo>
                    <a:pt x="37" y="51"/>
                  </a:lnTo>
                  <a:lnTo>
                    <a:pt x="33" y="51"/>
                  </a:lnTo>
                  <a:lnTo>
                    <a:pt x="32" y="51"/>
                  </a:lnTo>
                  <a:lnTo>
                    <a:pt x="28" y="51"/>
                  </a:lnTo>
                  <a:lnTo>
                    <a:pt x="26" y="49"/>
                  </a:lnTo>
                  <a:lnTo>
                    <a:pt x="22" y="48"/>
                  </a:lnTo>
                  <a:lnTo>
                    <a:pt x="18" y="46"/>
                  </a:lnTo>
                  <a:lnTo>
                    <a:pt x="14" y="42"/>
                  </a:lnTo>
                  <a:lnTo>
                    <a:pt x="10" y="38"/>
                  </a:lnTo>
                  <a:lnTo>
                    <a:pt x="5" y="33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0" y="27"/>
                  </a:lnTo>
                  <a:lnTo>
                    <a:pt x="28" y="27"/>
                  </a:lnTo>
                  <a:lnTo>
                    <a:pt x="38" y="26"/>
                  </a:lnTo>
                  <a:lnTo>
                    <a:pt x="48" y="25"/>
                  </a:lnTo>
                  <a:lnTo>
                    <a:pt x="59" y="23"/>
                  </a:lnTo>
                  <a:lnTo>
                    <a:pt x="71" y="21"/>
                  </a:lnTo>
                  <a:lnTo>
                    <a:pt x="77" y="21"/>
                  </a:lnTo>
                  <a:lnTo>
                    <a:pt x="83" y="20"/>
                  </a:lnTo>
                  <a:lnTo>
                    <a:pt x="88" y="18"/>
                  </a:lnTo>
                  <a:lnTo>
                    <a:pt x="93" y="17"/>
                  </a:lnTo>
                  <a:lnTo>
                    <a:pt x="97" y="17"/>
                  </a:lnTo>
                  <a:lnTo>
                    <a:pt x="100" y="16"/>
                  </a:lnTo>
                  <a:lnTo>
                    <a:pt x="104" y="15"/>
                  </a:lnTo>
                  <a:lnTo>
                    <a:pt x="108" y="13"/>
                  </a:lnTo>
                  <a:lnTo>
                    <a:pt x="111" y="13"/>
                  </a:lnTo>
                  <a:lnTo>
                    <a:pt x="114" y="12"/>
                  </a:lnTo>
                  <a:lnTo>
                    <a:pt x="116" y="11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1" y="9"/>
                  </a:lnTo>
                  <a:lnTo>
                    <a:pt x="123" y="7"/>
                  </a:lnTo>
                  <a:lnTo>
                    <a:pt x="123" y="7"/>
                  </a:lnTo>
                  <a:lnTo>
                    <a:pt x="123" y="7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40"/>
            <p:cNvSpPr>
              <a:spLocks/>
            </p:cNvSpPr>
            <p:nvPr/>
          </p:nvSpPr>
          <p:spPr bwMode="auto">
            <a:xfrm>
              <a:off x="5478463" y="3606205"/>
              <a:ext cx="327025" cy="633412"/>
            </a:xfrm>
            <a:custGeom>
              <a:avLst/>
              <a:gdLst>
                <a:gd name="T0" fmla="*/ 107 w 206"/>
                <a:gd name="T1" fmla="*/ 396 h 399"/>
                <a:gd name="T2" fmla="*/ 95 w 206"/>
                <a:gd name="T3" fmla="*/ 398 h 399"/>
                <a:gd name="T4" fmla="*/ 94 w 206"/>
                <a:gd name="T5" fmla="*/ 385 h 399"/>
                <a:gd name="T6" fmla="*/ 93 w 206"/>
                <a:gd name="T7" fmla="*/ 364 h 399"/>
                <a:gd name="T8" fmla="*/ 76 w 206"/>
                <a:gd name="T9" fmla="*/ 343 h 399"/>
                <a:gd name="T10" fmla="*/ 62 w 206"/>
                <a:gd name="T11" fmla="*/ 328 h 399"/>
                <a:gd name="T12" fmla="*/ 66 w 206"/>
                <a:gd name="T13" fmla="*/ 324 h 399"/>
                <a:gd name="T14" fmla="*/ 82 w 206"/>
                <a:gd name="T15" fmla="*/ 328 h 399"/>
                <a:gd name="T16" fmla="*/ 104 w 206"/>
                <a:gd name="T17" fmla="*/ 334 h 399"/>
                <a:gd name="T18" fmla="*/ 124 w 206"/>
                <a:gd name="T19" fmla="*/ 328 h 399"/>
                <a:gd name="T20" fmla="*/ 130 w 206"/>
                <a:gd name="T21" fmla="*/ 314 h 399"/>
                <a:gd name="T22" fmla="*/ 136 w 206"/>
                <a:gd name="T23" fmla="*/ 295 h 399"/>
                <a:gd name="T24" fmla="*/ 144 w 206"/>
                <a:gd name="T25" fmla="*/ 264 h 399"/>
                <a:gd name="T26" fmla="*/ 151 w 206"/>
                <a:gd name="T27" fmla="*/ 212 h 399"/>
                <a:gd name="T28" fmla="*/ 151 w 206"/>
                <a:gd name="T29" fmla="*/ 167 h 399"/>
                <a:gd name="T30" fmla="*/ 148 w 206"/>
                <a:gd name="T31" fmla="*/ 153 h 399"/>
                <a:gd name="T32" fmla="*/ 135 w 206"/>
                <a:gd name="T33" fmla="*/ 153 h 399"/>
                <a:gd name="T34" fmla="*/ 110 w 206"/>
                <a:gd name="T35" fmla="*/ 158 h 399"/>
                <a:gd name="T36" fmla="*/ 74 w 206"/>
                <a:gd name="T37" fmla="*/ 167 h 399"/>
                <a:gd name="T38" fmla="*/ 45 w 206"/>
                <a:gd name="T39" fmla="*/ 176 h 399"/>
                <a:gd name="T40" fmla="*/ 30 w 206"/>
                <a:gd name="T41" fmla="*/ 186 h 399"/>
                <a:gd name="T42" fmla="*/ 21 w 206"/>
                <a:gd name="T43" fmla="*/ 191 h 399"/>
                <a:gd name="T44" fmla="*/ 11 w 206"/>
                <a:gd name="T45" fmla="*/ 186 h 399"/>
                <a:gd name="T46" fmla="*/ 0 w 206"/>
                <a:gd name="T47" fmla="*/ 169 h 399"/>
                <a:gd name="T48" fmla="*/ 3 w 206"/>
                <a:gd name="T49" fmla="*/ 158 h 399"/>
                <a:gd name="T50" fmla="*/ 11 w 206"/>
                <a:gd name="T51" fmla="*/ 147 h 399"/>
                <a:gd name="T52" fmla="*/ 15 w 206"/>
                <a:gd name="T53" fmla="*/ 135 h 399"/>
                <a:gd name="T54" fmla="*/ 20 w 206"/>
                <a:gd name="T55" fmla="*/ 111 h 399"/>
                <a:gd name="T56" fmla="*/ 27 w 206"/>
                <a:gd name="T57" fmla="*/ 76 h 399"/>
                <a:gd name="T58" fmla="*/ 31 w 206"/>
                <a:gd name="T59" fmla="*/ 47 h 399"/>
                <a:gd name="T60" fmla="*/ 32 w 206"/>
                <a:gd name="T61" fmla="*/ 27 h 399"/>
                <a:gd name="T62" fmla="*/ 31 w 206"/>
                <a:gd name="T63" fmla="*/ 17 h 399"/>
                <a:gd name="T64" fmla="*/ 25 w 206"/>
                <a:gd name="T65" fmla="*/ 7 h 399"/>
                <a:gd name="T66" fmla="*/ 30 w 206"/>
                <a:gd name="T67" fmla="*/ 0 h 399"/>
                <a:gd name="T68" fmla="*/ 47 w 206"/>
                <a:gd name="T69" fmla="*/ 6 h 399"/>
                <a:gd name="T70" fmla="*/ 65 w 206"/>
                <a:gd name="T71" fmla="*/ 16 h 399"/>
                <a:gd name="T72" fmla="*/ 67 w 206"/>
                <a:gd name="T73" fmla="*/ 24 h 399"/>
                <a:gd name="T74" fmla="*/ 63 w 206"/>
                <a:gd name="T75" fmla="*/ 44 h 399"/>
                <a:gd name="T76" fmla="*/ 47 w 206"/>
                <a:gd name="T77" fmla="*/ 107 h 399"/>
                <a:gd name="T78" fmla="*/ 43 w 206"/>
                <a:gd name="T79" fmla="*/ 140 h 399"/>
                <a:gd name="T80" fmla="*/ 47 w 206"/>
                <a:gd name="T81" fmla="*/ 148 h 399"/>
                <a:gd name="T82" fmla="*/ 57 w 206"/>
                <a:gd name="T83" fmla="*/ 148 h 399"/>
                <a:gd name="T84" fmla="*/ 76 w 206"/>
                <a:gd name="T85" fmla="*/ 146 h 399"/>
                <a:gd name="T86" fmla="*/ 108 w 206"/>
                <a:gd name="T87" fmla="*/ 140 h 399"/>
                <a:gd name="T88" fmla="*/ 149 w 206"/>
                <a:gd name="T89" fmla="*/ 130 h 399"/>
                <a:gd name="T90" fmla="*/ 166 w 206"/>
                <a:gd name="T91" fmla="*/ 125 h 399"/>
                <a:gd name="T92" fmla="*/ 175 w 206"/>
                <a:gd name="T93" fmla="*/ 129 h 399"/>
                <a:gd name="T94" fmla="*/ 192 w 206"/>
                <a:gd name="T95" fmla="*/ 141 h 399"/>
                <a:gd name="T96" fmla="*/ 205 w 206"/>
                <a:gd name="T97" fmla="*/ 155 h 399"/>
                <a:gd name="T98" fmla="*/ 201 w 206"/>
                <a:gd name="T99" fmla="*/ 164 h 399"/>
                <a:gd name="T100" fmla="*/ 190 w 206"/>
                <a:gd name="T101" fmla="*/ 178 h 399"/>
                <a:gd name="T102" fmla="*/ 183 w 206"/>
                <a:gd name="T103" fmla="*/ 225 h 399"/>
                <a:gd name="T104" fmla="*/ 170 w 206"/>
                <a:gd name="T105" fmla="*/ 301 h 399"/>
                <a:gd name="T106" fmla="*/ 156 w 206"/>
                <a:gd name="T107" fmla="*/ 340 h 399"/>
                <a:gd name="T108" fmla="*/ 139 w 206"/>
                <a:gd name="T109" fmla="*/ 370 h 399"/>
                <a:gd name="T110" fmla="*/ 122 w 206"/>
                <a:gd name="T111" fmla="*/ 38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6" h="399">
                  <a:moveTo>
                    <a:pt x="122" y="386"/>
                  </a:moveTo>
                  <a:lnTo>
                    <a:pt x="115" y="391"/>
                  </a:lnTo>
                  <a:lnTo>
                    <a:pt x="112" y="394"/>
                  </a:lnTo>
                  <a:lnTo>
                    <a:pt x="109" y="395"/>
                  </a:lnTo>
                  <a:lnTo>
                    <a:pt x="107" y="396"/>
                  </a:lnTo>
                  <a:lnTo>
                    <a:pt x="104" y="398"/>
                  </a:lnTo>
                  <a:lnTo>
                    <a:pt x="102" y="399"/>
                  </a:lnTo>
                  <a:lnTo>
                    <a:pt x="99" y="399"/>
                  </a:lnTo>
                  <a:lnTo>
                    <a:pt x="97" y="399"/>
                  </a:lnTo>
                  <a:lnTo>
                    <a:pt x="95" y="398"/>
                  </a:lnTo>
                  <a:lnTo>
                    <a:pt x="94" y="396"/>
                  </a:lnTo>
                  <a:lnTo>
                    <a:pt x="93" y="395"/>
                  </a:lnTo>
                  <a:lnTo>
                    <a:pt x="93" y="393"/>
                  </a:lnTo>
                  <a:lnTo>
                    <a:pt x="93" y="389"/>
                  </a:lnTo>
                  <a:lnTo>
                    <a:pt x="94" y="385"/>
                  </a:lnTo>
                  <a:lnTo>
                    <a:pt x="94" y="381"/>
                  </a:lnTo>
                  <a:lnTo>
                    <a:pt x="95" y="376"/>
                  </a:lnTo>
                  <a:lnTo>
                    <a:pt x="95" y="373"/>
                  </a:lnTo>
                  <a:lnTo>
                    <a:pt x="94" y="369"/>
                  </a:lnTo>
                  <a:lnTo>
                    <a:pt x="93" y="364"/>
                  </a:lnTo>
                  <a:lnTo>
                    <a:pt x="91" y="360"/>
                  </a:lnTo>
                  <a:lnTo>
                    <a:pt x="88" y="357"/>
                  </a:lnTo>
                  <a:lnTo>
                    <a:pt x="84" y="352"/>
                  </a:lnTo>
                  <a:lnTo>
                    <a:pt x="79" y="348"/>
                  </a:lnTo>
                  <a:lnTo>
                    <a:pt x="76" y="343"/>
                  </a:lnTo>
                  <a:lnTo>
                    <a:pt x="72" y="339"/>
                  </a:lnTo>
                  <a:lnTo>
                    <a:pt x="68" y="336"/>
                  </a:lnTo>
                  <a:lnTo>
                    <a:pt x="66" y="333"/>
                  </a:lnTo>
                  <a:lnTo>
                    <a:pt x="63" y="331"/>
                  </a:lnTo>
                  <a:lnTo>
                    <a:pt x="62" y="328"/>
                  </a:lnTo>
                  <a:lnTo>
                    <a:pt x="62" y="327"/>
                  </a:lnTo>
                  <a:lnTo>
                    <a:pt x="62" y="326"/>
                  </a:lnTo>
                  <a:lnTo>
                    <a:pt x="63" y="324"/>
                  </a:lnTo>
                  <a:lnTo>
                    <a:pt x="63" y="324"/>
                  </a:lnTo>
                  <a:lnTo>
                    <a:pt x="66" y="324"/>
                  </a:lnTo>
                  <a:lnTo>
                    <a:pt x="68" y="324"/>
                  </a:lnTo>
                  <a:lnTo>
                    <a:pt x="71" y="326"/>
                  </a:lnTo>
                  <a:lnTo>
                    <a:pt x="74" y="326"/>
                  </a:lnTo>
                  <a:lnTo>
                    <a:pt x="78" y="327"/>
                  </a:lnTo>
                  <a:lnTo>
                    <a:pt x="82" y="328"/>
                  </a:lnTo>
                  <a:lnTo>
                    <a:pt x="87" y="329"/>
                  </a:lnTo>
                  <a:lnTo>
                    <a:pt x="91" y="331"/>
                  </a:lnTo>
                  <a:lnTo>
                    <a:pt x="94" y="332"/>
                  </a:lnTo>
                  <a:lnTo>
                    <a:pt x="98" y="333"/>
                  </a:lnTo>
                  <a:lnTo>
                    <a:pt x="104" y="334"/>
                  </a:lnTo>
                  <a:lnTo>
                    <a:pt x="109" y="336"/>
                  </a:lnTo>
                  <a:lnTo>
                    <a:pt x="113" y="334"/>
                  </a:lnTo>
                  <a:lnTo>
                    <a:pt x="117" y="333"/>
                  </a:lnTo>
                  <a:lnTo>
                    <a:pt x="120" y="331"/>
                  </a:lnTo>
                  <a:lnTo>
                    <a:pt x="124" y="328"/>
                  </a:lnTo>
                  <a:lnTo>
                    <a:pt x="125" y="326"/>
                  </a:lnTo>
                  <a:lnTo>
                    <a:pt x="126" y="322"/>
                  </a:lnTo>
                  <a:lnTo>
                    <a:pt x="128" y="319"/>
                  </a:lnTo>
                  <a:lnTo>
                    <a:pt x="129" y="317"/>
                  </a:lnTo>
                  <a:lnTo>
                    <a:pt x="130" y="314"/>
                  </a:lnTo>
                  <a:lnTo>
                    <a:pt x="131" y="311"/>
                  </a:lnTo>
                  <a:lnTo>
                    <a:pt x="133" y="307"/>
                  </a:lnTo>
                  <a:lnTo>
                    <a:pt x="134" y="303"/>
                  </a:lnTo>
                  <a:lnTo>
                    <a:pt x="135" y="300"/>
                  </a:lnTo>
                  <a:lnTo>
                    <a:pt x="136" y="295"/>
                  </a:lnTo>
                  <a:lnTo>
                    <a:pt x="138" y="291"/>
                  </a:lnTo>
                  <a:lnTo>
                    <a:pt x="139" y="285"/>
                  </a:lnTo>
                  <a:lnTo>
                    <a:pt x="140" y="280"/>
                  </a:lnTo>
                  <a:lnTo>
                    <a:pt x="141" y="274"/>
                  </a:lnTo>
                  <a:lnTo>
                    <a:pt x="144" y="264"/>
                  </a:lnTo>
                  <a:lnTo>
                    <a:pt x="146" y="252"/>
                  </a:lnTo>
                  <a:lnTo>
                    <a:pt x="148" y="243"/>
                  </a:lnTo>
                  <a:lnTo>
                    <a:pt x="149" y="231"/>
                  </a:lnTo>
                  <a:lnTo>
                    <a:pt x="150" y="222"/>
                  </a:lnTo>
                  <a:lnTo>
                    <a:pt x="151" y="212"/>
                  </a:lnTo>
                  <a:lnTo>
                    <a:pt x="151" y="193"/>
                  </a:lnTo>
                  <a:lnTo>
                    <a:pt x="151" y="186"/>
                  </a:lnTo>
                  <a:lnTo>
                    <a:pt x="151" y="178"/>
                  </a:lnTo>
                  <a:lnTo>
                    <a:pt x="151" y="172"/>
                  </a:lnTo>
                  <a:lnTo>
                    <a:pt x="151" y="167"/>
                  </a:lnTo>
                  <a:lnTo>
                    <a:pt x="150" y="162"/>
                  </a:lnTo>
                  <a:lnTo>
                    <a:pt x="150" y="158"/>
                  </a:lnTo>
                  <a:lnTo>
                    <a:pt x="150" y="156"/>
                  </a:lnTo>
                  <a:lnTo>
                    <a:pt x="149" y="155"/>
                  </a:lnTo>
                  <a:lnTo>
                    <a:pt x="148" y="153"/>
                  </a:lnTo>
                  <a:lnTo>
                    <a:pt x="146" y="153"/>
                  </a:lnTo>
                  <a:lnTo>
                    <a:pt x="144" y="152"/>
                  </a:lnTo>
                  <a:lnTo>
                    <a:pt x="141" y="152"/>
                  </a:lnTo>
                  <a:lnTo>
                    <a:pt x="139" y="152"/>
                  </a:lnTo>
                  <a:lnTo>
                    <a:pt x="135" y="153"/>
                  </a:lnTo>
                  <a:lnTo>
                    <a:pt x="131" y="153"/>
                  </a:lnTo>
                  <a:lnTo>
                    <a:pt x="126" y="155"/>
                  </a:lnTo>
                  <a:lnTo>
                    <a:pt x="122" y="156"/>
                  </a:lnTo>
                  <a:lnTo>
                    <a:pt x="117" y="157"/>
                  </a:lnTo>
                  <a:lnTo>
                    <a:pt x="110" y="158"/>
                  </a:lnTo>
                  <a:lnTo>
                    <a:pt x="104" y="160"/>
                  </a:lnTo>
                  <a:lnTo>
                    <a:pt x="98" y="161"/>
                  </a:lnTo>
                  <a:lnTo>
                    <a:pt x="91" y="163"/>
                  </a:lnTo>
                  <a:lnTo>
                    <a:pt x="83" y="164"/>
                  </a:lnTo>
                  <a:lnTo>
                    <a:pt x="74" y="167"/>
                  </a:lnTo>
                  <a:lnTo>
                    <a:pt x="67" y="168"/>
                  </a:lnTo>
                  <a:lnTo>
                    <a:pt x="60" y="171"/>
                  </a:lnTo>
                  <a:lnTo>
                    <a:pt x="53" y="172"/>
                  </a:lnTo>
                  <a:lnTo>
                    <a:pt x="48" y="174"/>
                  </a:lnTo>
                  <a:lnTo>
                    <a:pt x="45" y="176"/>
                  </a:lnTo>
                  <a:lnTo>
                    <a:pt x="41" y="177"/>
                  </a:lnTo>
                  <a:lnTo>
                    <a:pt x="37" y="179"/>
                  </a:lnTo>
                  <a:lnTo>
                    <a:pt x="36" y="181"/>
                  </a:lnTo>
                  <a:lnTo>
                    <a:pt x="32" y="183"/>
                  </a:lnTo>
                  <a:lnTo>
                    <a:pt x="30" y="186"/>
                  </a:lnTo>
                  <a:lnTo>
                    <a:pt x="29" y="188"/>
                  </a:lnTo>
                  <a:lnTo>
                    <a:pt x="26" y="189"/>
                  </a:lnTo>
                  <a:lnTo>
                    <a:pt x="25" y="189"/>
                  </a:lnTo>
                  <a:lnTo>
                    <a:pt x="22" y="191"/>
                  </a:lnTo>
                  <a:lnTo>
                    <a:pt x="21" y="191"/>
                  </a:lnTo>
                  <a:lnTo>
                    <a:pt x="19" y="191"/>
                  </a:lnTo>
                  <a:lnTo>
                    <a:pt x="17" y="191"/>
                  </a:lnTo>
                  <a:lnTo>
                    <a:pt x="15" y="189"/>
                  </a:lnTo>
                  <a:lnTo>
                    <a:pt x="14" y="188"/>
                  </a:lnTo>
                  <a:lnTo>
                    <a:pt x="11" y="186"/>
                  </a:lnTo>
                  <a:lnTo>
                    <a:pt x="10" y="184"/>
                  </a:lnTo>
                  <a:lnTo>
                    <a:pt x="6" y="179"/>
                  </a:lnTo>
                  <a:lnTo>
                    <a:pt x="3" y="173"/>
                  </a:lnTo>
                  <a:lnTo>
                    <a:pt x="1" y="172"/>
                  </a:lnTo>
                  <a:lnTo>
                    <a:pt x="0" y="169"/>
                  </a:lnTo>
                  <a:lnTo>
                    <a:pt x="0" y="167"/>
                  </a:lnTo>
                  <a:lnTo>
                    <a:pt x="0" y="166"/>
                  </a:lnTo>
                  <a:lnTo>
                    <a:pt x="0" y="163"/>
                  </a:lnTo>
                  <a:lnTo>
                    <a:pt x="1" y="162"/>
                  </a:lnTo>
                  <a:lnTo>
                    <a:pt x="3" y="158"/>
                  </a:lnTo>
                  <a:lnTo>
                    <a:pt x="5" y="155"/>
                  </a:lnTo>
                  <a:lnTo>
                    <a:pt x="8" y="152"/>
                  </a:lnTo>
                  <a:lnTo>
                    <a:pt x="11" y="150"/>
                  </a:lnTo>
                  <a:lnTo>
                    <a:pt x="11" y="148"/>
                  </a:lnTo>
                  <a:lnTo>
                    <a:pt x="11" y="147"/>
                  </a:lnTo>
                  <a:lnTo>
                    <a:pt x="12" y="146"/>
                  </a:lnTo>
                  <a:lnTo>
                    <a:pt x="12" y="143"/>
                  </a:lnTo>
                  <a:lnTo>
                    <a:pt x="14" y="141"/>
                  </a:lnTo>
                  <a:lnTo>
                    <a:pt x="15" y="138"/>
                  </a:lnTo>
                  <a:lnTo>
                    <a:pt x="15" y="135"/>
                  </a:lnTo>
                  <a:lnTo>
                    <a:pt x="16" y="131"/>
                  </a:lnTo>
                  <a:lnTo>
                    <a:pt x="17" y="127"/>
                  </a:lnTo>
                  <a:lnTo>
                    <a:pt x="19" y="122"/>
                  </a:lnTo>
                  <a:lnTo>
                    <a:pt x="20" y="116"/>
                  </a:lnTo>
                  <a:lnTo>
                    <a:pt x="20" y="111"/>
                  </a:lnTo>
                  <a:lnTo>
                    <a:pt x="21" y="105"/>
                  </a:lnTo>
                  <a:lnTo>
                    <a:pt x="22" y="98"/>
                  </a:lnTo>
                  <a:lnTo>
                    <a:pt x="24" y="91"/>
                  </a:lnTo>
                  <a:lnTo>
                    <a:pt x="26" y="84"/>
                  </a:lnTo>
                  <a:lnTo>
                    <a:pt x="27" y="76"/>
                  </a:lnTo>
                  <a:lnTo>
                    <a:pt x="27" y="69"/>
                  </a:lnTo>
                  <a:lnTo>
                    <a:pt x="29" y="63"/>
                  </a:lnTo>
                  <a:lnTo>
                    <a:pt x="30" y="58"/>
                  </a:lnTo>
                  <a:lnTo>
                    <a:pt x="30" y="52"/>
                  </a:lnTo>
                  <a:lnTo>
                    <a:pt x="31" y="47"/>
                  </a:lnTo>
                  <a:lnTo>
                    <a:pt x="31" y="42"/>
                  </a:lnTo>
                  <a:lnTo>
                    <a:pt x="31" y="38"/>
                  </a:lnTo>
                  <a:lnTo>
                    <a:pt x="32" y="34"/>
                  </a:lnTo>
                  <a:lnTo>
                    <a:pt x="32" y="31"/>
                  </a:lnTo>
                  <a:lnTo>
                    <a:pt x="32" y="27"/>
                  </a:lnTo>
                  <a:lnTo>
                    <a:pt x="32" y="24"/>
                  </a:lnTo>
                  <a:lnTo>
                    <a:pt x="31" y="22"/>
                  </a:lnTo>
                  <a:lnTo>
                    <a:pt x="31" y="21"/>
                  </a:lnTo>
                  <a:lnTo>
                    <a:pt x="31" y="18"/>
                  </a:lnTo>
                  <a:lnTo>
                    <a:pt x="31" y="17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5" y="10"/>
                  </a:lnTo>
                  <a:lnTo>
                    <a:pt x="25" y="8"/>
                  </a:lnTo>
                  <a:lnTo>
                    <a:pt x="25" y="7"/>
                  </a:lnTo>
                  <a:lnTo>
                    <a:pt x="25" y="5"/>
                  </a:lnTo>
                  <a:lnTo>
                    <a:pt x="26" y="3"/>
                  </a:lnTo>
                  <a:lnTo>
                    <a:pt x="26" y="1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3" y="3"/>
                  </a:lnTo>
                  <a:lnTo>
                    <a:pt x="47" y="6"/>
                  </a:lnTo>
                  <a:lnTo>
                    <a:pt x="52" y="8"/>
                  </a:lnTo>
                  <a:lnTo>
                    <a:pt x="56" y="11"/>
                  </a:lnTo>
                  <a:lnTo>
                    <a:pt x="60" y="12"/>
                  </a:lnTo>
                  <a:lnTo>
                    <a:pt x="62" y="15"/>
                  </a:lnTo>
                  <a:lnTo>
                    <a:pt x="65" y="16"/>
                  </a:lnTo>
                  <a:lnTo>
                    <a:pt x="66" y="18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67" y="22"/>
                  </a:lnTo>
                  <a:lnTo>
                    <a:pt x="67" y="24"/>
                  </a:lnTo>
                  <a:lnTo>
                    <a:pt x="67" y="27"/>
                  </a:lnTo>
                  <a:lnTo>
                    <a:pt x="66" y="31"/>
                  </a:lnTo>
                  <a:lnTo>
                    <a:pt x="66" y="34"/>
                  </a:lnTo>
                  <a:lnTo>
                    <a:pt x="65" y="39"/>
                  </a:lnTo>
                  <a:lnTo>
                    <a:pt x="63" y="44"/>
                  </a:lnTo>
                  <a:lnTo>
                    <a:pt x="62" y="49"/>
                  </a:lnTo>
                  <a:lnTo>
                    <a:pt x="58" y="63"/>
                  </a:lnTo>
                  <a:lnTo>
                    <a:pt x="55" y="76"/>
                  </a:lnTo>
                  <a:lnTo>
                    <a:pt x="51" y="91"/>
                  </a:lnTo>
                  <a:lnTo>
                    <a:pt x="47" y="107"/>
                  </a:lnTo>
                  <a:lnTo>
                    <a:pt x="46" y="116"/>
                  </a:lnTo>
                  <a:lnTo>
                    <a:pt x="45" y="124"/>
                  </a:lnTo>
                  <a:lnTo>
                    <a:pt x="45" y="130"/>
                  </a:lnTo>
                  <a:lnTo>
                    <a:pt x="43" y="136"/>
                  </a:lnTo>
                  <a:lnTo>
                    <a:pt x="43" y="140"/>
                  </a:lnTo>
                  <a:lnTo>
                    <a:pt x="43" y="143"/>
                  </a:lnTo>
                  <a:lnTo>
                    <a:pt x="45" y="146"/>
                  </a:lnTo>
                  <a:lnTo>
                    <a:pt x="46" y="147"/>
                  </a:lnTo>
                  <a:lnTo>
                    <a:pt x="46" y="147"/>
                  </a:lnTo>
                  <a:lnTo>
                    <a:pt x="47" y="148"/>
                  </a:lnTo>
                  <a:lnTo>
                    <a:pt x="48" y="148"/>
                  </a:lnTo>
                  <a:lnTo>
                    <a:pt x="50" y="148"/>
                  </a:lnTo>
                  <a:lnTo>
                    <a:pt x="52" y="148"/>
                  </a:lnTo>
                  <a:lnTo>
                    <a:pt x="55" y="148"/>
                  </a:lnTo>
                  <a:lnTo>
                    <a:pt x="57" y="148"/>
                  </a:lnTo>
                  <a:lnTo>
                    <a:pt x="60" y="148"/>
                  </a:lnTo>
                  <a:lnTo>
                    <a:pt x="63" y="148"/>
                  </a:lnTo>
                  <a:lnTo>
                    <a:pt x="67" y="147"/>
                  </a:lnTo>
                  <a:lnTo>
                    <a:pt x="71" y="147"/>
                  </a:lnTo>
                  <a:lnTo>
                    <a:pt x="76" y="146"/>
                  </a:lnTo>
                  <a:lnTo>
                    <a:pt x="81" y="146"/>
                  </a:lnTo>
                  <a:lnTo>
                    <a:pt x="86" y="145"/>
                  </a:lnTo>
                  <a:lnTo>
                    <a:pt x="92" y="143"/>
                  </a:lnTo>
                  <a:lnTo>
                    <a:pt x="97" y="142"/>
                  </a:lnTo>
                  <a:lnTo>
                    <a:pt x="108" y="140"/>
                  </a:lnTo>
                  <a:lnTo>
                    <a:pt x="119" y="137"/>
                  </a:lnTo>
                  <a:lnTo>
                    <a:pt x="128" y="135"/>
                  </a:lnTo>
                  <a:lnTo>
                    <a:pt x="136" y="134"/>
                  </a:lnTo>
                  <a:lnTo>
                    <a:pt x="143" y="131"/>
                  </a:lnTo>
                  <a:lnTo>
                    <a:pt x="149" y="130"/>
                  </a:lnTo>
                  <a:lnTo>
                    <a:pt x="152" y="129"/>
                  </a:lnTo>
                  <a:lnTo>
                    <a:pt x="156" y="127"/>
                  </a:lnTo>
                  <a:lnTo>
                    <a:pt x="160" y="126"/>
                  </a:lnTo>
                  <a:lnTo>
                    <a:pt x="164" y="125"/>
                  </a:lnTo>
                  <a:lnTo>
                    <a:pt x="166" y="125"/>
                  </a:lnTo>
                  <a:lnTo>
                    <a:pt x="169" y="125"/>
                  </a:lnTo>
                  <a:lnTo>
                    <a:pt x="170" y="125"/>
                  </a:lnTo>
                  <a:lnTo>
                    <a:pt x="171" y="126"/>
                  </a:lnTo>
                  <a:lnTo>
                    <a:pt x="172" y="127"/>
                  </a:lnTo>
                  <a:lnTo>
                    <a:pt x="175" y="129"/>
                  </a:lnTo>
                  <a:lnTo>
                    <a:pt x="177" y="130"/>
                  </a:lnTo>
                  <a:lnTo>
                    <a:pt x="180" y="132"/>
                  </a:lnTo>
                  <a:lnTo>
                    <a:pt x="183" y="135"/>
                  </a:lnTo>
                  <a:lnTo>
                    <a:pt x="188" y="137"/>
                  </a:lnTo>
                  <a:lnTo>
                    <a:pt x="192" y="141"/>
                  </a:lnTo>
                  <a:lnTo>
                    <a:pt x="196" y="145"/>
                  </a:lnTo>
                  <a:lnTo>
                    <a:pt x="200" y="147"/>
                  </a:lnTo>
                  <a:lnTo>
                    <a:pt x="201" y="150"/>
                  </a:lnTo>
                  <a:lnTo>
                    <a:pt x="203" y="152"/>
                  </a:lnTo>
                  <a:lnTo>
                    <a:pt x="205" y="155"/>
                  </a:lnTo>
                  <a:lnTo>
                    <a:pt x="206" y="156"/>
                  </a:lnTo>
                  <a:lnTo>
                    <a:pt x="206" y="157"/>
                  </a:lnTo>
                  <a:lnTo>
                    <a:pt x="205" y="160"/>
                  </a:lnTo>
                  <a:lnTo>
                    <a:pt x="203" y="162"/>
                  </a:lnTo>
                  <a:lnTo>
                    <a:pt x="201" y="164"/>
                  </a:lnTo>
                  <a:lnTo>
                    <a:pt x="198" y="167"/>
                  </a:lnTo>
                  <a:lnTo>
                    <a:pt x="196" y="168"/>
                  </a:lnTo>
                  <a:lnTo>
                    <a:pt x="193" y="171"/>
                  </a:lnTo>
                  <a:lnTo>
                    <a:pt x="191" y="173"/>
                  </a:lnTo>
                  <a:lnTo>
                    <a:pt x="190" y="178"/>
                  </a:lnTo>
                  <a:lnTo>
                    <a:pt x="188" y="183"/>
                  </a:lnTo>
                  <a:lnTo>
                    <a:pt x="187" y="189"/>
                  </a:lnTo>
                  <a:lnTo>
                    <a:pt x="187" y="197"/>
                  </a:lnTo>
                  <a:lnTo>
                    <a:pt x="186" y="205"/>
                  </a:lnTo>
                  <a:lnTo>
                    <a:pt x="183" y="225"/>
                  </a:lnTo>
                  <a:lnTo>
                    <a:pt x="182" y="244"/>
                  </a:lnTo>
                  <a:lnTo>
                    <a:pt x="179" y="262"/>
                  </a:lnTo>
                  <a:lnTo>
                    <a:pt x="176" y="281"/>
                  </a:lnTo>
                  <a:lnTo>
                    <a:pt x="174" y="291"/>
                  </a:lnTo>
                  <a:lnTo>
                    <a:pt x="170" y="301"/>
                  </a:lnTo>
                  <a:lnTo>
                    <a:pt x="167" y="310"/>
                  </a:lnTo>
                  <a:lnTo>
                    <a:pt x="165" y="318"/>
                  </a:lnTo>
                  <a:lnTo>
                    <a:pt x="162" y="326"/>
                  </a:lnTo>
                  <a:lnTo>
                    <a:pt x="159" y="333"/>
                  </a:lnTo>
                  <a:lnTo>
                    <a:pt x="156" y="340"/>
                  </a:lnTo>
                  <a:lnTo>
                    <a:pt x="154" y="348"/>
                  </a:lnTo>
                  <a:lnTo>
                    <a:pt x="150" y="354"/>
                  </a:lnTo>
                  <a:lnTo>
                    <a:pt x="146" y="359"/>
                  </a:lnTo>
                  <a:lnTo>
                    <a:pt x="143" y="365"/>
                  </a:lnTo>
                  <a:lnTo>
                    <a:pt x="139" y="370"/>
                  </a:lnTo>
                  <a:lnTo>
                    <a:pt x="135" y="375"/>
                  </a:lnTo>
                  <a:lnTo>
                    <a:pt x="130" y="380"/>
                  </a:lnTo>
                  <a:lnTo>
                    <a:pt x="126" y="384"/>
                  </a:lnTo>
                  <a:lnTo>
                    <a:pt x="122" y="386"/>
                  </a:lnTo>
                  <a:lnTo>
                    <a:pt x="122" y="386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41"/>
            <p:cNvSpPr>
              <a:spLocks/>
            </p:cNvSpPr>
            <p:nvPr/>
          </p:nvSpPr>
          <p:spPr bwMode="auto">
            <a:xfrm>
              <a:off x="5808663" y="3664942"/>
              <a:ext cx="95250" cy="201612"/>
            </a:xfrm>
            <a:custGeom>
              <a:avLst/>
              <a:gdLst>
                <a:gd name="T0" fmla="*/ 3 w 60"/>
                <a:gd name="T1" fmla="*/ 11 h 127"/>
                <a:gd name="T2" fmla="*/ 0 w 60"/>
                <a:gd name="T3" fmla="*/ 6 h 127"/>
                <a:gd name="T4" fmla="*/ 1 w 60"/>
                <a:gd name="T5" fmla="*/ 2 h 127"/>
                <a:gd name="T6" fmla="*/ 6 w 60"/>
                <a:gd name="T7" fmla="*/ 0 h 127"/>
                <a:gd name="T8" fmla="*/ 15 w 60"/>
                <a:gd name="T9" fmla="*/ 1 h 127"/>
                <a:gd name="T10" fmla="*/ 26 w 60"/>
                <a:gd name="T11" fmla="*/ 2 h 127"/>
                <a:gd name="T12" fmla="*/ 34 w 60"/>
                <a:gd name="T13" fmla="*/ 4 h 127"/>
                <a:gd name="T14" fmla="*/ 36 w 60"/>
                <a:gd name="T15" fmla="*/ 6 h 127"/>
                <a:gd name="T16" fmla="*/ 39 w 60"/>
                <a:gd name="T17" fmla="*/ 10 h 127"/>
                <a:gd name="T18" fmla="*/ 41 w 60"/>
                <a:gd name="T19" fmla="*/ 16 h 127"/>
                <a:gd name="T20" fmla="*/ 45 w 60"/>
                <a:gd name="T21" fmla="*/ 23 h 127"/>
                <a:gd name="T22" fmla="*/ 47 w 60"/>
                <a:gd name="T23" fmla="*/ 32 h 127"/>
                <a:gd name="T24" fmla="*/ 50 w 60"/>
                <a:gd name="T25" fmla="*/ 43 h 127"/>
                <a:gd name="T26" fmla="*/ 52 w 60"/>
                <a:gd name="T27" fmla="*/ 57 h 127"/>
                <a:gd name="T28" fmla="*/ 56 w 60"/>
                <a:gd name="T29" fmla="*/ 70 h 127"/>
                <a:gd name="T30" fmla="*/ 57 w 60"/>
                <a:gd name="T31" fmla="*/ 84 h 127"/>
                <a:gd name="T32" fmla="*/ 58 w 60"/>
                <a:gd name="T33" fmla="*/ 97 h 127"/>
                <a:gd name="T34" fmla="*/ 60 w 60"/>
                <a:gd name="T35" fmla="*/ 106 h 127"/>
                <a:gd name="T36" fmla="*/ 60 w 60"/>
                <a:gd name="T37" fmla="*/ 114 h 127"/>
                <a:gd name="T38" fmla="*/ 60 w 60"/>
                <a:gd name="T39" fmla="*/ 120 h 127"/>
                <a:gd name="T40" fmla="*/ 58 w 60"/>
                <a:gd name="T41" fmla="*/ 124 h 127"/>
                <a:gd name="T42" fmla="*/ 57 w 60"/>
                <a:gd name="T43" fmla="*/ 126 h 127"/>
                <a:gd name="T44" fmla="*/ 55 w 60"/>
                <a:gd name="T45" fmla="*/ 127 h 127"/>
                <a:gd name="T46" fmla="*/ 51 w 60"/>
                <a:gd name="T47" fmla="*/ 125 h 127"/>
                <a:gd name="T48" fmla="*/ 46 w 60"/>
                <a:gd name="T49" fmla="*/ 119 h 127"/>
                <a:gd name="T50" fmla="*/ 45 w 60"/>
                <a:gd name="T51" fmla="*/ 114 h 127"/>
                <a:gd name="T52" fmla="*/ 42 w 60"/>
                <a:gd name="T53" fmla="*/ 108 h 127"/>
                <a:gd name="T54" fmla="*/ 40 w 60"/>
                <a:gd name="T55" fmla="*/ 100 h 127"/>
                <a:gd name="T56" fmla="*/ 34 w 60"/>
                <a:gd name="T57" fmla="*/ 84 h 127"/>
                <a:gd name="T58" fmla="*/ 29 w 60"/>
                <a:gd name="T59" fmla="*/ 70 h 127"/>
                <a:gd name="T60" fmla="*/ 25 w 60"/>
                <a:gd name="T61" fmla="*/ 59 h 127"/>
                <a:gd name="T62" fmla="*/ 23 w 60"/>
                <a:gd name="T63" fmla="*/ 49 h 127"/>
                <a:gd name="T64" fmla="*/ 14 w 60"/>
                <a:gd name="T65" fmla="*/ 31 h 127"/>
                <a:gd name="T66" fmla="*/ 5 w 60"/>
                <a:gd name="T67" fmla="*/ 1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" h="127">
                  <a:moveTo>
                    <a:pt x="5" y="15"/>
                  </a:moveTo>
                  <a:lnTo>
                    <a:pt x="3" y="11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5" y="1"/>
                  </a:lnTo>
                  <a:lnTo>
                    <a:pt x="21" y="2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4" y="4"/>
                  </a:lnTo>
                  <a:lnTo>
                    <a:pt x="35" y="5"/>
                  </a:lnTo>
                  <a:lnTo>
                    <a:pt x="36" y="6"/>
                  </a:lnTo>
                  <a:lnTo>
                    <a:pt x="37" y="7"/>
                  </a:lnTo>
                  <a:lnTo>
                    <a:pt x="39" y="10"/>
                  </a:lnTo>
                  <a:lnTo>
                    <a:pt x="40" y="12"/>
                  </a:lnTo>
                  <a:lnTo>
                    <a:pt x="41" y="16"/>
                  </a:lnTo>
                  <a:lnTo>
                    <a:pt x="44" y="20"/>
                  </a:lnTo>
                  <a:lnTo>
                    <a:pt x="45" y="23"/>
                  </a:lnTo>
                  <a:lnTo>
                    <a:pt x="46" y="27"/>
                  </a:lnTo>
                  <a:lnTo>
                    <a:pt x="47" y="32"/>
                  </a:lnTo>
                  <a:lnTo>
                    <a:pt x="49" y="38"/>
                  </a:lnTo>
                  <a:lnTo>
                    <a:pt x="50" y="43"/>
                  </a:lnTo>
                  <a:lnTo>
                    <a:pt x="51" y="49"/>
                  </a:lnTo>
                  <a:lnTo>
                    <a:pt x="52" y="57"/>
                  </a:lnTo>
                  <a:lnTo>
                    <a:pt x="55" y="63"/>
                  </a:lnTo>
                  <a:lnTo>
                    <a:pt x="56" y="70"/>
                  </a:lnTo>
                  <a:lnTo>
                    <a:pt x="56" y="78"/>
                  </a:lnTo>
                  <a:lnTo>
                    <a:pt x="57" y="84"/>
                  </a:lnTo>
                  <a:lnTo>
                    <a:pt x="58" y="90"/>
                  </a:lnTo>
                  <a:lnTo>
                    <a:pt x="58" y="97"/>
                  </a:lnTo>
                  <a:lnTo>
                    <a:pt x="60" y="101"/>
                  </a:lnTo>
                  <a:lnTo>
                    <a:pt x="60" y="106"/>
                  </a:lnTo>
                  <a:lnTo>
                    <a:pt x="60" y="110"/>
                  </a:lnTo>
                  <a:lnTo>
                    <a:pt x="60" y="114"/>
                  </a:lnTo>
                  <a:lnTo>
                    <a:pt x="60" y="116"/>
                  </a:lnTo>
                  <a:lnTo>
                    <a:pt x="60" y="120"/>
                  </a:lnTo>
                  <a:lnTo>
                    <a:pt x="60" y="123"/>
                  </a:lnTo>
                  <a:lnTo>
                    <a:pt x="58" y="124"/>
                  </a:lnTo>
                  <a:lnTo>
                    <a:pt x="58" y="125"/>
                  </a:lnTo>
                  <a:lnTo>
                    <a:pt x="57" y="126"/>
                  </a:lnTo>
                  <a:lnTo>
                    <a:pt x="57" y="127"/>
                  </a:lnTo>
                  <a:lnTo>
                    <a:pt x="55" y="127"/>
                  </a:lnTo>
                  <a:lnTo>
                    <a:pt x="52" y="127"/>
                  </a:lnTo>
                  <a:lnTo>
                    <a:pt x="51" y="125"/>
                  </a:lnTo>
                  <a:lnTo>
                    <a:pt x="49" y="123"/>
                  </a:lnTo>
                  <a:lnTo>
                    <a:pt x="46" y="119"/>
                  </a:lnTo>
                  <a:lnTo>
                    <a:pt x="46" y="116"/>
                  </a:lnTo>
                  <a:lnTo>
                    <a:pt x="45" y="114"/>
                  </a:lnTo>
                  <a:lnTo>
                    <a:pt x="44" y="111"/>
                  </a:lnTo>
                  <a:lnTo>
                    <a:pt x="42" y="108"/>
                  </a:lnTo>
                  <a:lnTo>
                    <a:pt x="41" y="104"/>
                  </a:lnTo>
                  <a:lnTo>
                    <a:pt x="40" y="100"/>
                  </a:lnTo>
                  <a:lnTo>
                    <a:pt x="36" y="93"/>
                  </a:lnTo>
                  <a:lnTo>
                    <a:pt x="34" y="84"/>
                  </a:lnTo>
                  <a:lnTo>
                    <a:pt x="31" y="78"/>
                  </a:lnTo>
                  <a:lnTo>
                    <a:pt x="29" y="70"/>
                  </a:lnTo>
                  <a:lnTo>
                    <a:pt x="26" y="64"/>
                  </a:lnTo>
                  <a:lnTo>
                    <a:pt x="25" y="59"/>
                  </a:lnTo>
                  <a:lnTo>
                    <a:pt x="24" y="53"/>
                  </a:lnTo>
                  <a:lnTo>
                    <a:pt x="23" y="49"/>
                  </a:lnTo>
                  <a:lnTo>
                    <a:pt x="19" y="39"/>
                  </a:lnTo>
                  <a:lnTo>
                    <a:pt x="14" y="31"/>
                  </a:lnTo>
                  <a:lnTo>
                    <a:pt x="10" y="22"/>
                  </a:lnTo>
                  <a:lnTo>
                    <a:pt x="5" y="15"/>
                  </a:lnTo>
                  <a:lnTo>
                    <a:pt x="5" y="1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42"/>
            <p:cNvSpPr>
              <a:spLocks/>
            </p:cNvSpPr>
            <p:nvPr/>
          </p:nvSpPr>
          <p:spPr bwMode="auto">
            <a:xfrm>
              <a:off x="5749925" y="3406180"/>
              <a:ext cx="304800" cy="792162"/>
            </a:xfrm>
            <a:custGeom>
              <a:avLst/>
              <a:gdLst>
                <a:gd name="T0" fmla="*/ 97 w 192"/>
                <a:gd name="T1" fmla="*/ 450 h 499"/>
                <a:gd name="T2" fmla="*/ 69 w 192"/>
                <a:gd name="T3" fmla="*/ 469 h 499"/>
                <a:gd name="T4" fmla="*/ 40 w 192"/>
                <a:gd name="T5" fmla="*/ 483 h 499"/>
                <a:gd name="T6" fmla="*/ 26 w 192"/>
                <a:gd name="T7" fmla="*/ 489 h 499"/>
                <a:gd name="T8" fmla="*/ 15 w 192"/>
                <a:gd name="T9" fmla="*/ 494 h 499"/>
                <a:gd name="T10" fmla="*/ 8 w 192"/>
                <a:gd name="T11" fmla="*/ 496 h 499"/>
                <a:gd name="T12" fmla="*/ 3 w 192"/>
                <a:gd name="T13" fmla="*/ 499 h 499"/>
                <a:gd name="T14" fmla="*/ 0 w 192"/>
                <a:gd name="T15" fmla="*/ 496 h 499"/>
                <a:gd name="T16" fmla="*/ 1 w 192"/>
                <a:gd name="T17" fmla="*/ 493 h 499"/>
                <a:gd name="T18" fmla="*/ 6 w 192"/>
                <a:gd name="T19" fmla="*/ 489 h 499"/>
                <a:gd name="T20" fmla="*/ 15 w 192"/>
                <a:gd name="T21" fmla="*/ 483 h 499"/>
                <a:gd name="T22" fmla="*/ 27 w 192"/>
                <a:gd name="T23" fmla="*/ 475 h 499"/>
                <a:gd name="T24" fmla="*/ 42 w 192"/>
                <a:gd name="T25" fmla="*/ 466 h 499"/>
                <a:gd name="T26" fmla="*/ 71 w 192"/>
                <a:gd name="T27" fmla="*/ 443 h 499"/>
                <a:gd name="T28" fmla="*/ 98 w 192"/>
                <a:gd name="T29" fmla="*/ 416 h 499"/>
                <a:gd name="T30" fmla="*/ 117 w 192"/>
                <a:gd name="T31" fmla="*/ 387 h 499"/>
                <a:gd name="T32" fmla="*/ 126 w 192"/>
                <a:gd name="T33" fmla="*/ 366 h 499"/>
                <a:gd name="T34" fmla="*/ 135 w 192"/>
                <a:gd name="T35" fmla="*/ 341 h 499"/>
                <a:gd name="T36" fmla="*/ 141 w 192"/>
                <a:gd name="T37" fmla="*/ 312 h 499"/>
                <a:gd name="T38" fmla="*/ 146 w 192"/>
                <a:gd name="T39" fmla="*/ 278 h 499"/>
                <a:gd name="T40" fmla="*/ 150 w 192"/>
                <a:gd name="T41" fmla="*/ 238 h 499"/>
                <a:gd name="T42" fmla="*/ 152 w 192"/>
                <a:gd name="T43" fmla="*/ 200 h 499"/>
                <a:gd name="T44" fmla="*/ 155 w 192"/>
                <a:gd name="T45" fmla="*/ 164 h 499"/>
                <a:gd name="T46" fmla="*/ 156 w 192"/>
                <a:gd name="T47" fmla="*/ 133 h 499"/>
                <a:gd name="T48" fmla="*/ 156 w 192"/>
                <a:gd name="T49" fmla="*/ 107 h 499"/>
                <a:gd name="T50" fmla="*/ 155 w 192"/>
                <a:gd name="T51" fmla="*/ 85 h 499"/>
                <a:gd name="T52" fmla="*/ 154 w 192"/>
                <a:gd name="T53" fmla="*/ 65 h 499"/>
                <a:gd name="T54" fmla="*/ 152 w 192"/>
                <a:gd name="T55" fmla="*/ 50 h 499"/>
                <a:gd name="T56" fmla="*/ 151 w 192"/>
                <a:gd name="T57" fmla="*/ 38 h 499"/>
                <a:gd name="T58" fmla="*/ 149 w 192"/>
                <a:gd name="T59" fmla="*/ 28 h 499"/>
                <a:gd name="T60" fmla="*/ 148 w 192"/>
                <a:gd name="T61" fmla="*/ 22 h 499"/>
                <a:gd name="T62" fmla="*/ 143 w 192"/>
                <a:gd name="T63" fmla="*/ 15 h 499"/>
                <a:gd name="T64" fmla="*/ 140 w 192"/>
                <a:gd name="T65" fmla="*/ 9 h 499"/>
                <a:gd name="T66" fmla="*/ 140 w 192"/>
                <a:gd name="T67" fmla="*/ 4 h 499"/>
                <a:gd name="T68" fmla="*/ 148 w 192"/>
                <a:gd name="T69" fmla="*/ 0 h 499"/>
                <a:gd name="T70" fmla="*/ 155 w 192"/>
                <a:gd name="T71" fmla="*/ 2 h 499"/>
                <a:gd name="T72" fmla="*/ 174 w 192"/>
                <a:gd name="T73" fmla="*/ 9 h 499"/>
                <a:gd name="T74" fmla="*/ 185 w 192"/>
                <a:gd name="T75" fmla="*/ 14 h 499"/>
                <a:gd name="T76" fmla="*/ 190 w 192"/>
                <a:gd name="T77" fmla="*/ 22 h 499"/>
                <a:gd name="T78" fmla="*/ 192 w 192"/>
                <a:gd name="T79" fmla="*/ 33 h 499"/>
                <a:gd name="T80" fmla="*/ 192 w 192"/>
                <a:gd name="T81" fmla="*/ 49 h 499"/>
                <a:gd name="T82" fmla="*/ 190 w 192"/>
                <a:gd name="T83" fmla="*/ 72 h 499"/>
                <a:gd name="T84" fmla="*/ 187 w 192"/>
                <a:gd name="T85" fmla="*/ 105 h 499"/>
                <a:gd name="T86" fmla="*/ 186 w 192"/>
                <a:gd name="T87" fmla="*/ 147 h 499"/>
                <a:gd name="T88" fmla="*/ 182 w 192"/>
                <a:gd name="T89" fmla="*/ 216 h 499"/>
                <a:gd name="T90" fmla="*/ 170 w 192"/>
                <a:gd name="T91" fmla="*/ 326 h 499"/>
                <a:gd name="T92" fmla="*/ 156 w 192"/>
                <a:gd name="T93" fmla="*/ 376 h 499"/>
                <a:gd name="T94" fmla="*/ 146 w 192"/>
                <a:gd name="T95" fmla="*/ 397 h 499"/>
                <a:gd name="T96" fmla="*/ 134 w 192"/>
                <a:gd name="T97" fmla="*/ 414 h 499"/>
                <a:gd name="T98" fmla="*/ 120 w 192"/>
                <a:gd name="T99" fmla="*/ 42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499">
                  <a:moveTo>
                    <a:pt x="115" y="434"/>
                  </a:moveTo>
                  <a:lnTo>
                    <a:pt x="107" y="442"/>
                  </a:lnTo>
                  <a:lnTo>
                    <a:pt x="97" y="450"/>
                  </a:lnTo>
                  <a:lnTo>
                    <a:pt x="88" y="457"/>
                  </a:lnTo>
                  <a:lnTo>
                    <a:pt x="78" y="463"/>
                  </a:lnTo>
                  <a:lnTo>
                    <a:pt x="69" y="469"/>
                  </a:lnTo>
                  <a:lnTo>
                    <a:pt x="60" y="474"/>
                  </a:lnTo>
                  <a:lnTo>
                    <a:pt x="50" y="479"/>
                  </a:lnTo>
                  <a:lnTo>
                    <a:pt x="40" y="483"/>
                  </a:lnTo>
                  <a:lnTo>
                    <a:pt x="35" y="485"/>
                  </a:lnTo>
                  <a:lnTo>
                    <a:pt x="30" y="488"/>
                  </a:lnTo>
                  <a:lnTo>
                    <a:pt x="26" y="489"/>
                  </a:lnTo>
                  <a:lnTo>
                    <a:pt x="22" y="491"/>
                  </a:lnTo>
                  <a:lnTo>
                    <a:pt x="19" y="493"/>
                  </a:lnTo>
                  <a:lnTo>
                    <a:pt x="15" y="494"/>
                  </a:lnTo>
                  <a:lnTo>
                    <a:pt x="12" y="495"/>
                  </a:lnTo>
                  <a:lnTo>
                    <a:pt x="10" y="496"/>
                  </a:lnTo>
                  <a:lnTo>
                    <a:pt x="8" y="496"/>
                  </a:lnTo>
                  <a:lnTo>
                    <a:pt x="5" y="497"/>
                  </a:lnTo>
                  <a:lnTo>
                    <a:pt x="4" y="497"/>
                  </a:lnTo>
                  <a:lnTo>
                    <a:pt x="3" y="499"/>
                  </a:lnTo>
                  <a:lnTo>
                    <a:pt x="0" y="499"/>
                  </a:lnTo>
                  <a:lnTo>
                    <a:pt x="0" y="497"/>
                  </a:lnTo>
                  <a:lnTo>
                    <a:pt x="0" y="496"/>
                  </a:lnTo>
                  <a:lnTo>
                    <a:pt x="0" y="496"/>
                  </a:lnTo>
                  <a:lnTo>
                    <a:pt x="0" y="495"/>
                  </a:lnTo>
                  <a:lnTo>
                    <a:pt x="1" y="493"/>
                  </a:lnTo>
                  <a:lnTo>
                    <a:pt x="3" y="491"/>
                  </a:lnTo>
                  <a:lnTo>
                    <a:pt x="4" y="490"/>
                  </a:lnTo>
                  <a:lnTo>
                    <a:pt x="6" y="489"/>
                  </a:lnTo>
                  <a:lnTo>
                    <a:pt x="9" y="486"/>
                  </a:lnTo>
                  <a:lnTo>
                    <a:pt x="11" y="485"/>
                  </a:lnTo>
                  <a:lnTo>
                    <a:pt x="15" y="483"/>
                  </a:lnTo>
                  <a:lnTo>
                    <a:pt x="19" y="480"/>
                  </a:lnTo>
                  <a:lnTo>
                    <a:pt x="22" y="478"/>
                  </a:lnTo>
                  <a:lnTo>
                    <a:pt x="27" y="475"/>
                  </a:lnTo>
                  <a:lnTo>
                    <a:pt x="31" y="471"/>
                  </a:lnTo>
                  <a:lnTo>
                    <a:pt x="36" y="469"/>
                  </a:lnTo>
                  <a:lnTo>
                    <a:pt x="42" y="466"/>
                  </a:lnTo>
                  <a:lnTo>
                    <a:pt x="52" y="459"/>
                  </a:lnTo>
                  <a:lnTo>
                    <a:pt x="62" y="452"/>
                  </a:lnTo>
                  <a:lnTo>
                    <a:pt x="71" y="443"/>
                  </a:lnTo>
                  <a:lnTo>
                    <a:pt x="81" y="434"/>
                  </a:lnTo>
                  <a:lnTo>
                    <a:pt x="89" y="426"/>
                  </a:lnTo>
                  <a:lnTo>
                    <a:pt x="98" y="416"/>
                  </a:lnTo>
                  <a:lnTo>
                    <a:pt x="105" y="405"/>
                  </a:lnTo>
                  <a:lnTo>
                    <a:pt x="113" y="392"/>
                  </a:lnTo>
                  <a:lnTo>
                    <a:pt x="117" y="387"/>
                  </a:lnTo>
                  <a:lnTo>
                    <a:pt x="120" y="381"/>
                  </a:lnTo>
                  <a:lnTo>
                    <a:pt x="124" y="374"/>
                  </a:lnTo>
                  <a:lnTo>
                    <a:pt x="126" y="366"/>
                  </a:lnTo>
                  <a:lnTo>
                    <a:pt x="129" y="359"/>
                  </a:lnTo>
                  <a:lnTo>
                    <a:pt x="133" y="350"/>
                  </a:lnTo>
                  <a:lnTo>
                    <a:pt x="135" y="341"/>
                  </a:lnTo>
                  <a:lnTo>
                    <a:pt x="138" y="333"/>
                  </a:lnTo>
                  <a:lnTo>
                    <a:pt x="140" y="323"/>
                  </a:lnTo>
                  <a:lnTo>
                    <a:pt x="141" y="312"/>
                  </a:lnTo>
                  <a:lnTo>
                    <a:pt x="144" y="300"/>
                  </a:lnTo>
                  <a:lnTo>
                    <a:pt x="145" y="289"/>
                  </a:lnTo>
                  <a:lnTo>
                    <a:pt x="146" y="278"/>
                  </a:lnTo>
                  <a:lnTo>
                    <a:pt x="148" y="266"/>
                  </a:lnTo>
                  <a:lnTo>
                    <a:pt x="149" y="252"/>
                  </a:lnTo>
                  <a:lnTo>
                    <a:pt x="150" y="238"/>
                  </a:lnTo>
                  <a:lnTo>
                    <a:pt x="151" y="225"/>
                  </a:lnTo>
                  <a:lnTo>
                    <a:pt x="152" y="212"/>
                  </a:lnTo>
                  <a:lnTo>
                    <a:pt x="152" y="200"/>
                  </a:lnTo>
                  <a:lnTo>
                    <a:pt x="154" y="188"/>
                  </a:lnTo>
                  <a:lnTo>
                    <a:pt x="154" y="175"/>
                  </a:lnTo>
                  <a:lnTo>
                    <a:pt x="155" y="164"/>
                  </a:lnTo>
                  <a:lnTo>
                    <a:pt x="155" y="154"/>
                  </a:lnTo>
                  <a:lnTo>
                    <a:pt x="155" y="143"/>
                  </a:lnTo>
                  <a:lnTo>
                    <a:pt x="156" y="133"/>
                  </a:lnTo>
                  <a:lnTo>
                    <a:pt x="156" y="124"/>
                  </a:lnTo>
                  <a:lnTo>
                    <a:pt x="156" y="116"/>
                  </a:lnTo>
                  <a:lnTo>
                    <a:pt x="156" y="107"/>
                  </a:lnTo>
                  <a:lnTo>
                    <a:pt x="156" y="98"/>
                  </a:lnTo>
                  <a:lnTo>
                    <a:pt x="156" y="91"/>
                  </a:lnTo>
                  <a:lnTo>
                    <a:pt x="155" y="85"/>
                  </a:lnTo>
                  <a:lnTo>
                    <a:pt x="155" y="77"/>
                  </a:lnTo>
                  <a:lnTo>
                    <a:pt x="155" y="71"/>
                  </a:lnTo>
                  <a:lnTo>
                    <a:pt x="154" y="65"/>
                  </a:lnTo>
                  <a:lnTo>
                    <a:pt x="154" y="60"/>
                  </a:lnTo>
                  <a:lnTo>
                    <a:pt x="154" y="55"/>
                  </a:lnTo>
                  <a:lnTo>
                    <a:pt x="152" y="50"/>
                  </a:lnTo>
                  <a:lnTo>
                    <a:pt x="152" y="45"/>
                  </a:lnTo>
                  <a:lnTo>
                    <a:pt x="151" y="41"/>
                  </a:lnTo>
                  <a:lnTo>
                    <a:pt x="151" y="38"/>
                  </a:lnTo>
                  <a:lnTo>
                    <a:pt x="150" y="34"/>
                  </a:lnTo>
                  <a:lnTo>
                    <a:pt x="150" y="30"/>
                  </a:lnTo>
                  <a:lnTo>
                    <a:pt x="149" y="28"/>
                  </a:lnTo>
                  <a:lnTo>
                    <a:pt x="149" y="25"/>
                  </a:lnTo>
                  <a:lnTo>
                    <a:pt x="148" y="23"/>
                  </a:lnTo>
                  <a:lnTo>
                    <a:pt x="148" y="22"/>
                  </a:lnTo>
                  <a:lnTo>
                    <a:pt x="146" y="20"/>
                  </a:lnTo>
                  <a:lnTo>
                    <a:pt x="145" y="19"/>
                  </a:lnTo>
                  <a:lnTo>
                    <a:pt x="143" y="15"/>
                  </a:lnTo>
                  <a:lnTo>
                    <a:pt x="141" y="13"/>
                  </a:lnTo>
                  <a:lnTo>
                    <a:pt x="140" y="12"/>
                  </a:lnTo>
                  <a:lnTo>
                    <a:pt x="140" y="9"/>
                  </a:lnTo>
                  <a:lnTo>
                    <a:pt x="139" y="8"/>
                  </a:lnTo>
                  <a:lnTo>
                    <a:pt x="140" y="7"/>
                  </a:lnTo>
                  <a:lnTo>
                    <a:pt x="140" y="4"/>
                  </a:lnTo>
                  <a:lnTo>
                    <a:pt x="143" y="3"/>
                  </a:lnTo>
                  <a:lnTo>
                    <a:pt x="146" y="2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5" y="2"/>
                  </a:lnTo>
                  <a:lnTo>
                    <a:pt x="161" y="4"/>
                  </a:lnTo>
                  <a:lnTo>
                    <a:pt x="167" y="7"/>
                  </a:lnTo>
                  <a:lnTo>
                    <a:pt x="174" y="9"/>
                  </a:lnTo>
                  <a:lnTo>
                    <a:pt x="180" y="12"/>
                  </a:lnTo>
                  <a:lnTo>
                    <a:pt x="182" y="13"/>
                  </a:lnTo>
                  <a:lnTo>
                    <a:pt x="185" y="14"/>
                  </a:lnTo>
                  <a:lnTo>
                    <a:pt x="186" y="15"/>
                  </a:lnTo>
                  <a:lnTo>
                    <a:pt x="188" y="17"/>
                  </a:lnTo>
                  <a:lnTo>
                    <a:pt x="190" y="22"/>
                  </a:lnTo>
                  <a:lnTo>
                    <a:pt x="192" y="26"/>
                  </a:lnTo>
                  <a:lnTo>
                    <a:pt x="192" y="29"/>
                  </a:lnTo>
                  <a:lnTo>
                    <a:pt x="192" y="33"/>
                  </a:lnTo>
                  <a:lnTo>
                    <a:pt x="192" y="38"/>
                  </a:lnTo>
                  <a:lnTo>
                    <a:pt x="192" y="43"/>
                  </a:lnTo>
                  <a:lnTo>
                    <a:pt x="192" y="49"/>
                  </a:lnTo>
                  <a:lnTo>
                    <a:pt x="191" y="56"/>
                  </a:lnTo>
                  <a:lnTo>
                    <a:pt x="191" y="64"/>
                  </a:lnTo>
                  <a:lnTo>
                    <a:pt x="190" y="72"/>
                  </a:lnTo>
                  <a:lnTo>
                    <a:pt x="188" y="82"/>
                  </a:lnTo>
                  <a:lnTo>
                    <a:pt x="188" y="93"/>
                  </a:lnTo>
                  <a:lnTo>
                    <a:pt x="187" y="105"/>
                  </a:lnTo>
                  <a:lnTo>
                    <a:pt x="187" y="118"/>
                  </a:lnTo>
                  <a:lnTo>
                    <a:pt x="187" y="132"/>
                  </a:lnTo>
                  <a:lnTo>
                    <a:pt x="186" y="147"/>
                  </a:lnTo>
                  <a:lnTo>
                    <a:pt x="186" y="163"/>
                  </a:lnTo>
                  <a:lnTo>
                    <a:pt x="185" y="180"/>
                  </a:lnTo>
                  <a:lnTo>
                    <a:pt x="182" y="216"/>
                  </a:lnTo>
                  <a:lnTo>
                    <a:pt x="180" y="253"/>
                  </a:lnTo>
                  <a:lnTo>
                    <a:pt x="175" y="290"/>
                  </a:lnTo>
                  <a:lnTo>
                    <a:pt x="170" y="326"/>
                  </a:lnTo>
                  <a:lnTo>
                    <a:pt x="166" y="344"/>
                  </a:lnTo>
                  <a:lnTo>
                    <a:pt x="161" y="361"/>
                  </a:lnTo>
                  <a:lnTo>
                    <a:pt x="156" y="376"/>
                  </a:lnTo>
                  <a:lnTo>
                    <a:pt x="152" y="383"/>
                  </a:lnTo>
                  <a:lnTo>
                    <a:pt x="149" y="391"/>
                  </a:lnTo>
                  <a:lnTo>
                    <a:pt x="146" y="397"/>
                  </a:lnTo>
                  <a:lnTo>
                    <a:pt x="143" y="403"/>
                  </a:lnTo>
                  <a:lnTo>
                    <a:pt x="139" y="409"/>
                  </a:lnTo>
                  <a:lnTo>
                    <a:pt x="134" y="414"/>
                  </a:lnTo>
                  <a:lnTo>
                    <a:pt x="130" y="421"/>
                  </a:lnTo>
                  <a:lnTo>
                    <a:pt x="125" y="426"/>
                  </a:lnTo>
                  <a:lnTo>
                    <a:pt x="120" y="429"/>
                  </a:lnTo>
                  <a:lnTo>
                    <a:pt x="115" y="434"/>
                  </a:lnTo>
                  <a:lnTo>
                    <a:pt x="115" y="43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43"/>
            <p:cNvSpPr>
              <a:spLocks/>
            </p:cNvSpPr>
            <p:nvPr/>
          </p:nvSpPr>
          <p:spPr bwMode="auto">
            <a:xfrm>
              <a:off x="5888038" y="3790355"/>
              <a:ext cx="292100" cy="69850"/>
            </a:xfrm>
            <a:custGeom>
              <a:avLst/>
              <a:gdLst>
                <a:gd name="T0" fmla="*/ 0 w 184"/>
                <a:gd name="T1" fmla="*/ 24 h 44"/>
                <a:gd name="T2" fmla="*/ 5 w 184"/>
                <a:gd name="T3" fmla="*/ 24 h 44"/>
                <a:gd name="T4" fmla="*/ 12 w 184"/>
                <a:gd name="T5" fmla="*/ 22 h 44"/>
                <a:gd name="T6" fmla="*/ 21 w 184"/>
                <a:gd name="T7" fmla="*/ 21 h 44"/>
                <a:gd name="T8" fmla="*/ 32 w 184"/>
                <a:gd name="T9" fmla="*/ 20 h 44"/>
                <a:gd name="T10" fmla="*/ 46 w 184"/>
                <a:gd name="T11" fmla="*/ 18 h 44"/>
                <a:gd name="T12" fmla="*/ 61 w 184"/>
                <a:gd name="T13" fmla="*/ 15 h 44"/>
                <a:gd name="T14" fmla="*/ 77 w 184"/>
                <a:gd name="T15" fmla="*/ 13 h 44"/>
                <a:gd name="T16" fmla="*/ 95 w 184"/>
                <a:gd name="T17" fmla="*/ 9 h 44"/>
                <a:gd name="T18" fmla="*/ 113 w 184"/>
                <a:gd name="T19" fmla="*/ 6 h 44"/>
                <a:gd name="T20" fmla="*/ 127 w 184"/>
                <a:gd name="T21" fmla="*/ 4 h 44"/>
                <a:gd name="T22" fmla="*/ 141 w 184"/>
                <a:gd name="T23" fmla="*/ 3 h 44"/>
                <a:gd name="T24" fmla="*/ 152 w 184"/>
                <a:gd name="T25" fmla="*/ 1 h 44"/>
                <a:gd name="T26" fmla="*/ 162 w 184"/>
                <a:gd name="T27" fmla="*/ 1 h 44"/>
                <a:gd name="T28" fmla="*/ 168 w 184"/>
                <a:gd name="T29" fmla="*/ 0 h 44"/>
                <a:gd name="T30" fmla="*/ 173 w 184"/>
                <a:gd name="T31" fmla="*/ 1 h 44"/>
                <a:gd name="T32" fmla="*/ 177 w 184"/>
                <a:gd name="T33" fmla="*/ 1 h 44"/>
                <a:gd name="T34" fmla="*/ 182 w 184"/>
                <a:gd name="T35" fmla="*/ 9 h 44"/>
                <a:gd name="T36" fmla="*/ 184 w 184"/>
                <a:gd name="T37" fmla="*/ 16 h 44"/>
                <a:gd name="T38" fmla="*/ 183 w 184"/>
                <a:gd name="T39" fmla="*/ 20 h 44"/>
                <a:gd name="T40" fmla="*/ 179 w 184"/>
                <a:gd name="T41" fmla="*/ 21 h 44"/>
                <a:gd name="T42" fmla="*/ 175 w 184"/>
                <a:gd name="T43" fmla="*/ 24 h 44"/>
                <a:gd name="T44" fmla="*/ 167 w 184"/>
                <a:gd name="T45" fmla="*/ 24 h 44"/>
                <a:gd name="T46" fmla="*/ 146 w 184"/>
                <a:gd name="T47" fmla="*/ 24 h 44"/>
                <a:gd name="T48" fmla="*/ 122 w 184"/>
                <a:gd name="T49" fmla="*/ 26 h 44"/>
                <a:gd name="T50" fmla="*/ 115 w 184"/>
                <a:gd name="T51" fmla="*/ 27 h 44"/>
                <a:gd name="T52" fmla="*/ 105 w 184"/>
                <a:gd name="T53" fmla="*/ 29 h 44"/>
                <a:gd name="T54" fmla="*/ 93 w 184"/>
                <a:gd name="T55" fmla="*/ 31 h 44"/>
                <a:gd name="T56" fmla="*/ 78 w 184"/>
                <a:gd name="T57" fmla="*/ 32 h 44"/>
                <a:gd name="T58" fmla="*/ 62 w 184"/>
                <a:gd name="T59" fmla="*/ 35 h 44"/>
                <a:gd name="T60" fmla="*/ 43 w 184"/>
                <a:gd name="T61" fmla="*/ 37 h 44"/>
                <a:gd name="T62" fmla="*/ 22 w 184"/>
                <a:gd name="T63" fmla="*/ 40 h 44"/>
                <a:gd name="T64" fmla="*/ 0 w 184"/>
                <a:gd name="T6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4" h="44">
                  <a:moveTo>
                    <a:pt x="0" y="44"/>
                  </a:moveTo>
                  <a:lnTo>
                    <a:pt x="0" y="24"/>
                  </a:lnTo>
                  <a:lnTo>
                    <a:pt x="2" y="24"/>
                  </a:lnTo>
                  <a:lnTo>
                    <a:pt x="5" y="24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21" y="21"/>
                  </a:lnTo>
                  <a:lnTo>
                    <a:pt x="27" y="21"/>
                  </a:lnTo>
                  <a:lnTo>
                    <a:pt x="32" y="20"/>
                  </a:lnTo>
                  <a:lnTo>
                    <a:pt x="38" y="19"/>
                  </a:lnTo>
                  <a:lnTo>
                    <a:pt x="46" y="18"/>
                  </a:lnTo>
                  <a:lnTo>
                    <a:pt x="53" y="16"/>
                  </a:lnTo>
                  <a:lnTo>
                    <a:pt x="61" y="15"/>
                  </a:lnTo>
                  <a:lnTo>
                    <a:pt x="68" y="14"/>
                  </a:lnTo>
                  <a:lnTo>
                    <a:pt x="77" y="13"/>
                  </a:lnTo>
                  <a:lnTo>
                    <a:pt x="85" y="11"/>
                  </a:lnTo>
                  <a:lnTo>
                    <a:pt x="95" y="9"/>
                  </a:lnTo>
                  <a:lnTo>
                    <a:pt x="104" y="8"/>
                  </a:lnTo>
                  <a:lnTo>
                    <a:pt x="113" y="6"/>
                  </a:lnTo>
                  <a:lnTo>
                    <a:pt x="121" y="5"/>
                  </a:lnTo>
                  <a:lnTo>
                    <a:pt x="127" y="4"/>
                  </a:lnTo>
                  <a:lnTo>
                    <a:pt x="135" y="4"/>
                  </a:lnTo>
                  <a:lnTo>
                    <a:pt x="141" y="3"/>
                  </a:lnTo>
                  <a:lnTo>
                    <a:pt x="147" y="3"/>
                  </a:lnTo>
                  <a:lnTo>
                    <a:pt x="152" y="1"/>
                  </a:lnTo>
                  <a:lnTo>
                    <a:pt x="157" y="1"/>
                  </a:lnTo>
                  <a:lnTo>
                    <a:pt x="162" y="1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72" y="0"/>
                  </a:lnTo>
                  <a:lnTo>
                    <a:pt x="173" y="1"/>
                  </a:lnTo>
                  <a:lnTo>
                    <a:pt x="176" y="1"/>
                  </a:lnTo>
                  <a:lnTo>
                    <a:pt x="177" y="1"/>
                  </a:lnTo>
                  <a:lnTo>
                    <a:pt x="179" y="5"/>
                  </a:lnTo>
                  <a:lnTo>
                    <a:pt x="182" y="9"/>
                  </a:lnTo>
                  <a:lnTo>
                    <a:pt x="183" y="13"/>
                  </a:lnTo>
                  <a:lnTo>
                    <a:pt x="184" y="16"/>
                  </a:lnTo>
                  <a:lnTo>
                    <a:pt x="183" y="18"/>
                  </a:lnTo>
                  <a:lnTo>
                    <a:pt x="183" y="20"/>
                  </a:lnTo>
                  <a:lnTo>
                    <a:pt x="182" y="21"/>
                  </a:lnTo>
                  <a:lnTo>
                    <a:pt x="179" y="21"/>
                  </a:lnTo>
                  <a:lnTo>
                    <a:pt x="178" y="22"/>
                  </a:lnTo>
                  <a:lnTo>
                    <a:pt x="175" y="24"/>
                  </a:lnTo>
                  <a:lnTo>
                    <a:pt x="171" y="24"/>
                  </a:lnTo>
                  <a:lnTo>
                    <a:pt x="167" y="24"/>
                  </a:lnTo>
                  <a:lnTo>
                    <a:pt x="157" y="24"/>
                  </a:lnTo>
                  <a:lnTo>
                    <a:pt x="146" y="24"/>
                  </a:lnTo>
                  <a:lnTo>
                    <a:pt x="135" y="25"/>
                  </a:lnTo>
                  <a:lnTo>
                    <a:pt x="122" y="26"/>
                  </a:lnTo>
                  <a:lnTo>
                    <a:pt x="119" y="26"/>
                  </a:lnTo>
                  <a:lnTo>
                    <a:pt x="115" y="27"/>
                  </a:lnTo>
                  <a:lnTo>
                    <a:pt x="110" y="27"/>
                  </a:lnTo>
                  <a:lnTo>
                    <a:pt x="105" y="29"/>
                  </a:lnTo>
                  <a:lnTo>
                    <a:pt x="99" y="30"/>
                  </a:lnTo>
                  <a:lnTo>
                    <a:pt x="93" y="31"/>
                  </a:lnTo>
                  <a:lnTo>
                    <a:pt x="85" y="31"/>
                  </a:lnTo>
                  <a:lnTo>
                    <a:pt x="78" y="32"/>
                  </a:lnTo>
                  <a:lnTo>
                    <a:pt x="70" y="34"/>
                  </a:lnTo>
                  <a:lnTo>
                    <a:pt x="62" y="35"/>
                  </a:lnTo>
                  <a:lnTo>
                    <a:pt x="53" y="36"/>
                  </a:lnTo>
                  <a:lnTo>
                    <a:pt x="43" y="37"/>
                  </a:lnTo>
                  <a:lnTo>
                    <a:pt x="33" y="39"/>
                  </a:lnTo>
                  <a:lnTo>
                    <a:pt x="22" y="40"/>
                  </a:lnTo>
                  <a:lnTo>
                    <a:pt x="11" y="42"/>
                  </a:lnTo>
                  <a:lnTo>
                    <a:pt x="0" y="44"/>
                  </a:lnTo>
                  <a:lnTo>
                    <a:pt x="0" y="4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44"/>
            <p:cNvSpPr>
              <a:spLocks/>
            </p:cNvSpPr>
            <p:nvPr/>
          </p:nvSpPr>
          <p:spPr bwMode="auto">
            <a:xfrm>
              <a:off x="5822950" y="3909417"/>
              <a:ext cx="544513" cy="317500"/>
            </a:xfrm>
            <a:custGeom>
              <a:avLst/>
              <a:gdLst>
                <a:gd name="T0" fmla="*/ 9 w 343"/>
                <a:gd name="T1" fmla="*/ 16 h 200"/>
                <a:gd name="T2" fmla="*/ 4 w 343"/>
                <a:gd name="T3" fmla="*/ 12 h 200"/>
                <a:gd name="T4" fmla="*/ 1 w 343"/>
                <a:gd name="T5" fmla="*/ 8 h 200"/>
                <a:gd name="T6" fmla="*/ 0 w 343"/>
                <a:gd name="T7" fmla="*/ 6 h 200"/>
                <a:gd name="T8" fmla="*/ 1 w 343"/>
                <a:gd name="T9" fmla="*/ 4 h 200"/>
                <a:gd name="T10" fmla="*/ 2 w 343"/>
                <a:gd name="T11" fmla="*/ 2 h 200"/>
                <a:gd name="T12" fmla="*/ 6 w 343"/>
                <a:gd name="T13" fmla="*/ 1 h 200"/>
                <a:gd name="T14" fmla="*/ 12 w 343"/>
                <a:gd name="T15" fmla="*/ 0 h 200"/>
                <a:gd name="T16" fmla="*/ 19 w 343"/>
                <a:gd name="T17" fmla="*/ 1 h 200"/>
                <a:gd name="T18" fmla="*/ 27 w 343"/>
                <a:gd name="T19" fmla="*/ 3 h 200"/>
                <a:gd name="T20" fmla="*/ 37 w 343"/>
                <a:gd name="T21" fmla="*/ 8 h 200"/>
                <a:gd name="T22" fmla="*/ 51 w 343"/>
                <a:gd name="T23" fmla="*/ 17 h 200"/>
                <a:gd name="T24" fmla="*/ 64 w 343"/>
                <a:gd name="T25" fmla="*/ 28 h 200"/>
                <a:gd name="T26" fmla="*/ 79 w 343"/>
                <a:gd name="T27" fmla="*/ 42 h 200"/>
                <a:gd name="T28" fmla="*/ 95 w 343"/>
                <a:gd name="T29" fmla="*/ 54 h 200"/>
                <a:gd name="T30" fmla="*/ 121 w 343"/>
                <a:gd name="T31" fmla="*/ 74 h 200"/>
                <a:gd name="T32" fmla="*/ 139 w 343"/>
                <a:gd name="T33" fmla="*/ 86 h 200"/>
                <a:gd name="T34" fmla="*/ 157 w 343"/>
                <a:gd name="T35" fmla="*/ 99 h 200"/>
                <a:gd name="T36" fmla="*/ 198 w 343"/>
                <a:gd name="T37" fmla="*/ 122 h 200"/>
                <a:gd name="T38" fmla="*/ 219 w 343"/>
                <a:gd name="T39" fmla="*/ 135 h 200"/>
                <a:gd name="T40" fmla="*/ 242 w 343"/>
                <a:gd name="T41" fmla="*/ 145 h 200"/>
                <a:gd name="T42" fmla="*/ 265 w 343"/>
                <a:gd name="T43" fmla="*/ 154 h 200"/>
                <a:gd name="T44" fmla="*/ 291 w 343"/>
                <a:gd name="T45" fmla="*/ 163 h 200"/>
                <a:gd name="T46" fmla="*/ 304 w 343"/>
                <a:gd name="T47" fmla="*/ 168 h 200"/>
                <a:gd name="T48" fmla="*/ 315 w 343"/>
                <a:gd name="T49" fmla="*/ 172 h 200"/>
                <a:gd name="T50" fmla="*/ 323 w 343"/>
                <a:gd name="T51" fmla="*/ 176 h 200"/>
                <a:gd name="T52" fmla="*/ 331 w 343"/>
                <a:gd name="T53" fmla="*/ 178 h 200"/>
                <a:gd name="T54" fmla="*/ 336 w 343"/>
                <a:gd name="T55" fmla="*/ 180 h 200"/>
                <a:gd name="T56" fmla="*/ 341 w 343"/>
                <a:gd name="T57" fmla="*/ 183 h 200"/>
                <a:gd name="T58" fmla="*/ 342 w 343"/>
                <a:gd name="T59" fmla="*/ 184 h 200"/>
                <a:gd name="T60" fmla="*/ 343 w 343"/>
                <a:gd name="T61" fmla="*/ 185 h 200"/>
                <a:gd name="T62" fmla="*/ 342 w 343"/>
                <a:gd name="T63" fmla="*/ 188 h 200"/>
                <a:gd name="T64" fmla="*/ 338 w 343"/>
                <a:gd name="T65" fmla="*/ 189 h 200"/>
                <a:gd name="T66" fmla="*/ 331 w 343"/>
                <a:gd name="T67" fmla="*/ 192 h 200"/>
                <a:gd name="T68" fmla="*/ 321 w 343"/>
                <a:gd name="T69" fmla="*/ 193 h 200"/>
                <a:gd name="T70" fmla="*/ 304 w 343"/>
                <a:gd name="T71" fmla="*/ 195 h 200"/>
                <a:gd name="T72" fmla="*/ 290 w 343"/>
                <a:gd name="T73" fmla="*/ 198 h 200"/>
                <a:gd name="T74" fmla="*/ 275 w 343"/>
                <a:gd name="T75" fmla="*/ 199 h 200"/>
                <a:gd name="T76" fmla="*/ 259 w 343"/>
                <a:gd name="T77" fmla="*/ 200 h 200"/>
                <a:gd name="T78" fmla="*/ 245 w 343"/>
                <a:gd name="T79" fmla="*/ 200 h 200"/>
                <a:gd name="T80" fmla="*/ 234 w 343"/>
                <a:gd name="T81" fmla="*/ 200 h 200"/>
                <a:gd name="T82" fmla="*/ 225 w 343"/>
                <a:gd name="T83" fmla="*/ 199 h 200"/>
                <a:gd name="T84" fmla="*/ 220 w 343"/>
                <a:gd name="T85" fmla="*/ 197 h 200"/>
                <a:gd name="T86" fmla="*/ 216 w 343"/>
                <a:gd name="T87" fmla="*/ 194 h 200"/>
                <a:gd name="T88" fmla="*/ 208 w 343"/>
                <a:gd name="T89" fmla="*/ 188 h 200"/>
                <a:gd name="T90" fmla="*/ 197 w 343"/>
                <a:gd name="T91" fmla="*/ 179 h 200"/>
                <a:gd name="T92" fmla="*/ 185 w 343"/>
                <a:gd name="T93" fmla="*/ 168 h 200"/>
                <a:gd name="T94" fmla="*/ 168 w 343"/>
                <a:gd name="T95" fmla="*/ 154 h 200"/>
                <a:gd name="T96" fmla="*/ 151 w 343"/>
                <a:gd name="T97" fmla="*/ 137 h 200"/>
                <a:gd name="T98" fmla="*/ 130 w 343"/>
                <a:gd name="T99" fmla="*/ 119 h 200"/>
                <a:gd name="T100" fmla="*/ 108 w 343"/>
                <a:gd name="T101" fmla="*/ 97 h 200"/>
                <a:gd name="T102" fmla="*/ 87 w 343"/>
                <a:gd name="T103" fmla="*/ 78 h 200"/>
                <a:gd name="T104" fmla="*/ 69 w 343"/>
                <a:gd name="T105" fmla="*/ 61 h 200"/>
                <a:gd name="T106" fmla="*/ 53 w 343"/>
                <a:gd name="T107" fmla="*/ 48 h 200"/>
                <a:gd name="T108" fmla="*/ 40 w 343"/>
                <a:gd name="T109" fmla="*/ 37 h 200"/>
                <a:gd name="T110" fmla="*/ 28 w 343"/>
                <a:gd name="T111" fmla="*/ 28 h 200"/>
                <a:gd name="T112" fmla="*/ 19 w 343"/>
                <a:gd name="T113" fmla="*/ 22 h 200"/>
                <a:gd name="T114" fmla="*/ 12 w 343"/>
                <a:gd name="T115" fmla="*/ 18 h 200"/>
                <a:gd name="T116" fmla="*/ 11 w 343"/>
                <a:gd name="T117" fmla="*/ 1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3" h="200">
                  <a:moveTo>
                    <a:pt x="11" y="17"/>
                  </a:moveTo>
                  <a:lnTo>
                    <a:pt x="9" y="16"/>
                  </a:lnTo>
                  <a:lnTo>
                    <a:pt x="6" y="13"/>
                  </a:lnTo>
                  <a:lnTo>
                    <a:pt x="4" y="12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6" y="1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2" y="1"/>
                  </a:lnTo>
                  <a:lnTo>
                    <a:pt x="27" y="3"/>
                  </a:lnTo>
                  <a:lnTo>
                    <a:pt x="32" y="6"/>
                  </a:lnTo>
                  <a:lnTo>
                    <a:pt x="37" y="8"/>
                  </a:lnTo>
                  <a:lnTo>
                    <a:pt x="43" y="12"/>
                  </a:lnTo>
                  <a:lnTo>
                    <a:pt x="51" y="17"/>
                  </a:lnTo>
                  <a:lnTo>
                    <a:pt x="57" y="22"/>
                  </a:lnTo>
                  <a:lnTo>
                    <a:pt x="64" y="28"/>
                  </a:lnTo>
                  <a:lnTo>
                    <a:pt x="72" y="34"/>
                  </a:lnTo>
                  <a:lnTo>
                    <a:pt x="79" y="42"/>
                  </a:lnTo>
                  <a:lnTo>
                    <a:pt x="87" y="48"/>
                  </a:lnTo>
                  <a:lnTo>
                    <a:pt x="95" y="54"/>
                  </a:lnTo>
                  <a:lnTo>
                    <a:pt x="104" y="60"/>
                  </a:lnTo>
                  <a:lnTo>
                    <a:pt x="121" y="74"/>
                  </a:lnTo>
                  <a:lnTo>
                    <a:pt x="130" y="80"/>
                  </a:lnTo>
                  <a:lnTo>
                    <a:pt x="139" y="86"/>
                  </a:lnTo>
                  <a:lnTo>
                    <a:pt x="149" y="92"/>
                  </a:lnTo>
                  <a:lnTo>
                    <a:pt x="157" y="99"/>
                  </a:lnTo>
                  <a:lnTo>
                    <a:pt x="177" y="111"/>
                  </a:lnTo>
                  <a:lnTo>
                    <a:pt x="198" y="122"/>
                  </a:lnTo>
                  <a:lnTo>
                    <a:pt x="208" y="128"/>
                  </a:lnTo>
                  <a:lnTo>
                    <a:pt x="219" y="135"/>
                  </a:lnTo>
                  <a:lnTo>
                    <a:pt x="229" y="140"/>
                  </a:lnTo>
                  <a:lnTo>
                    <a:pt x="242" y="145"/>
                  </a:lnTo>
                  <a:lnTo>
                    <a:pt x="253" y="149"/>
                  </a:lnTo>
                  <a:lnTo>
                    <a:pt x="265" y="154"/>
                  </a:lnTo>
                  <a:lnTo>
                    <a:pt x="277" y="159"/>
                  </a:lnTo>
                  <a:lnTo>
                    <a:pt x="291" y="163"/>
                  </a:lnTo>
                  <a:lnTo>
                    <a:pt x="297" y="166"/>
                  </a:lnTo>
                  <a:lnTo>
                    <a:pt x="304" y="168"/>
                  </a:lnTo>
                  <a:lnTo>
                    <a:pt x="310" y="171"/>
                  </a:lnTo>
                  <a:lnTo>
                    <a:pt x="315" y="172"/>
                  </a:lnTo>
                  <a:lnTo>
                    <a:pt x="318" y="174"/>
                  </a:lnTo>
                  <a:lnTo>
                    <a:pt x="323" y="176"/>
                  </a:lnTo>
                  <a:lnTo>
                    <a:pt x="327" y="177"/>
                  </a:lnTo>
                  <a:lnTo>
                    <a:pt x="331" y="178"/>
                  </a:lnTo>
                  <a:lnTo>
                    <a:pt x="333" y="179"/>
                  </a:lnTo>
                  <a:lnTo>
                    <a:pt x="336" y="180"/>
                  </a:lnTo>
                  <a:lnTo>
                    <a:pt x="338" y="182"/>
                  </a:lnTo>
                  <a:lnTo>
                    <a:pt x="341" y="183"/>
                  </a:lnTo>
                  <a:lnTo>
                    <a:pt x="342" y="184"/>
                  </a:lnTo>
                  <a:lnTo>
                    <a:pt x="342" y="184"/>
                  </a:lnTo>
                  <a:lnTo>
                    <a:pt x="343" y="185"/>
                  </a:lnTo>
                  <a:lnTo>
                    <a:pt x="343" y="185"/>
                  </a:lnTo>
                  <a:lnTo>
                    <a:pt x="343" y="187"/>
                  </a:lnTo>
                  <a:lnTo>
                    <a:pt x="342" y="188"/>
                  </a:lnTo>
                  <a:lnTo>
                    <a:pt x="341" y="188"/>
                  </a:lnTo>
                  <a:lnTo>
                    <a:pt x="338" y="189"/>
                  </a:lnTo>
                  <a:lnTo>
                    <a:pt x="334" y="190"/>
                  </a:lnTo>
                  <a:lnTo>
                    <a:pt x="331" y="192"/>
                  </a:lnTo>
                  <a:lnTo>
                    <a:pt x="326" y="192"/>
                  </a:lnTo>
                  <a:lnTo>
                    <a:pt x="321" y="193"/>
                  </a:lnTo>
                  <a:lnTo>
                    <a:pt x="310" y="195"/>
                  </a:lnTo>
                  <a:lnTo>
                    <a:pt x="304" y="195"/>
                  </a:lnTo>
                  <a:lnTo>
                    <a:pt x="297" y="197"/>
                  </a:lnTo>
                  <a:lnTo>
                    <a:pt x="290" y="198"/>
                  </a:lnTo>
                  <a:lnTo>
                    <a:pt x="282" y="198"/>
                  </a:lnTo>
                  <a:lnTo>
                    <a:pt x="275" y="199"/>
                  </a:lnTo>
                  <a:lnTo>
                    <a:pt x="268" y="200"/>
                  </a:lnTo>
                  <a:lnTo>
                    <a:pt x="259" y="200"/>
                  </a:lnTo>
                  <a:lnTo>
                    <a:pt x="251" y="200"/>
                  </a:lnTo>
                  <a:lnTo>
                    <a:pt x="245" y="200"/>
                  </a:lnTo>
                  <a:lnTo>
                    <a:pt x="239" y="200"/>
                  </a:lnTo>
                  <a:lnTo>
                    <a:pt x="234" y="200"/>
                  </a:lnTo>
                  <a:lnTo>
                    <a:pt x="229" y="199"/>
                  </a:lnTo>
                  <a:lnTo>
                    <a:pt x="225" y="199"/>
                  </a:lnTo>
                  <a:lnTo>
                    <a:pt x="223" y="198"/>
                  </a:lnTo>
                  <a:lnTo>
                    <a:pt x="220" y="197"/>
                  </a:lnTo>
                  <a:lnTo>
                    <a:pt x="218" y="195"/>
                  </a:lnTo>
                  <a:lnTo>
                    <a:pt x="216" y="194"/>
                  </a:lnTo>
                  <a:lnTo>
                    <a:pt x="212" y="192"/>
                  </a:lnTo>
                  <a:lnTo>
                    <a:pt x="208" y="188"/>
                  </a:lnTo>
                  <a:lnTo>
                    <a:pt x="203" y="184"/>
                  </a:lnTo>
                  <a:lnTo>
                    <a:pt x="197" y="179"/>
                  </a:lnTo>
                  <a:lnTo>
                    <a:pt x="191" y="174"/>
                  </a:lnTo>
                  <a:lnTo>
                    <a:pt x="185" y="168"/>
                  </a:lnTo>
                  <a:lnTo>
                    <a:pt x="177" y="162"/>
                  </a:lnTo>
                  <a:lnTo>
                    <a:pt x="168" y="154"/>
                  </a:lnTo>
                  <a:lnTo>
                    <a:pt x="160" y="146"/>
                  </a:lnTo>
                  <a:lnTo>
                    <a:pt x="151" y="137"/>
                  </a:lnTo>
                  <a:lnTo>
                    <a:pt x="141" y="128"/>
                  </a:lnTo>
                  <a:lnTo>
                    <a:pt x="130" y="119"/>
                  </a:lnTo>
                  <a:lnTo>
                    <a:pt x="119" y="107"/>
                  </a:lnTo>
                  <a:lnTo>
                    <a:pt x="108" y="97"/>
                  </a:lnTo>
                  <a:lnTo>
                    <a:pt x="98" y="88"/>
                  </a:lnTo>
                  <a:lnTo>
                    <a:pt x="87" y="78"/>
                  </a:lnTo>
                  <a:lnTo>
                    <a:pt x="78" y="70"/>
                  </a:lnTo>
                  <a:lnTo>
                    <a:pt x="69" y="61"/>
                  </a:lnTo>
                  <a:lnTo>
                    <a:pt x="61" y="54"/>
                  </a:lnTo>
                  <a:lnTo>
                    <a:pt x="53" y="48"/>
                  </a:lnTo>
                  <a:lnTo>
                    <a:pt x="46" y="42"/>
                  </a:lnTo>
                  <a:lnTo>
                    <a:pt x="40" y="37"/>
                  </a:lnTo>
                  <a:lnTo>
                    <a:pt x="33" y="32"/>
                  </a:lnTo>
                  <a:lnTo>
                    <a:pt x="28" y="28"/>
                  </a:lnTo>
                  <a:lnTo>
                    <a:pt x="23" y="24"/>
                  </a:lnTo>
                  <a:lnTo>
                    <a:pt x="19" y="22"/>
                  </a:lnTo>
                  <a:lnTo>
                    <a:pt x="16" y="19"/>
                  </a:lnTo>
                  <a:lnTo>
                    <a:pt x="12" y="18"/>
                  </a:lnTo>
                  <a:lnTo>
                    <a:pt x="11" y="17"/>
                  </a:lnTo>
                  <a:lnTo>
                    <a:pt x="11" y="17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45"/>
            <p:cNvSpPr>
              <a:spLocks/>
            </p:cNvSpPr>
            <p:nvPr/>
          </p:nvSpPr>
          <p:spPr bwMode="auto">
            <a:xfrm>
              <a:off x="5387975" y="3952280"/>
              <a:ext cx="298450" cy="125412"/>
            </a:xfrm>
            <a:custGeom>
              <a:avLst/>
              <a:gdLst>
                <a:gd name="T0" fmla="*/ 122 w 188"/>
                <a:gd name="T1" fmla="*/ 16 h 79"/>
                <a:gd name="T2" fmla="*/ 139 w 188"/>
                <a:gd name="T3" fmla="*/ 11 h 79"/>
                <a:gd name="T4" fmla="*/ 152 w 188"/>
                <a:gd name="T5" fmla="*/ 7 h 79"/>
                <a:gd name="T6" fmla="*/ 165 w 188"/>
                <a:gd name="T7" fmla="*/ 4 h 79"/>
                <a:gd name="T8" fmla="*/ 174 w 188"/>
                <a:gd name="T9" fmla="*/ 1 h 79"/>
                <a:gd name="T10" fmla="*/ 181 w 188"/>
                <a:gd name="T11" fmla="*/ 0 h 79"/>
                <a:gd name="T12" fmla="*/ 186 w 188"/>
                <a:gd name="T13" fmla="*/ 0 h 79"/>
                <a:gd name="T14" fmla="*/ 188 w 188"/>
                <a:gd name="T15" fmla="*/ 0 h 79"/>
                <a:gd name="T16" fmla="*/ 188 w 188"/>
                <a:gd name="T17" fmla="*/ 1 h 79"/>
                <a:gd name="T18" fmla="*/ 186 w 188"/>
                <a:gd name="T19" fmla="*/ 2 h 79"/>
                <a:gd name="T20" fmla="*/ 182 w 188"/>
                <a:gd name="T21" fmla="*/ 6 h 79"/>
                <a:gd name="T22" fmla="*/ 176 w 188"/>
                <a:gd name="T23" fmla="*/ 10 h 79"/>
                <a:gd name="T24" fmla="*/ 167 w 188"/>
                <a:gd name="T25" fmla="*/ 15 h 79"/>
                <a:gd name="T26" fmla="*/ 156 w 188"/>
                <a:gd name="T27" fmla="*/ 21 h 79"/>
                <a:gd name="T28" fmla="*/ 144 w 188"/>
                <a:gd name="T29" fmla="*/ 27 h 79"/>
                <a:gd name="T30" fmla="*/ 128 w 188"/>
                <a:gd name="T31" fmla="*/ 34 h 79"/>
                <a:gd name="T32" fmla="*/ 112 w 188"/>
                <a:gd name="T33" fmla="*/ 43 h 79"/>
                <a:gd name="T34" fmla="*/ 95 w 188"/>
                <a:gd name="T35" fmla="*/ 52 h 79"/>
                <a:gd name="T36" fmla="*/ 82 w 188"/>
                <a:gd name="T37" fmla="*/ 58 h 79"/>
                <a:gd name="T38" fmla="*/ 69 w 188"/>
                <a:gd name="T39" fmla="*/ 64 h 79"/>
                <a:gd name="T40" fmla="*/ 60 w 188"/>
                <a:gd name="T41" fmla="*/ 69 h 79"/>
                <a:gd name="T42" fmla="*/ 51 w 188"/>
                <a:gd name="T43" fmla="*/ 73 h 79"/>
                <a:gd name="T44" fmla="*/ 45 w 188"/>
                <a:gd name="T45" fmla="*/ 75 h 79"/>
                <a:gd name="T46" fmla="*/ 40 w 188"/>
                <a:gd name="T47" fmla="*/ 78 h 79"/>
                <a:gd name="T48" fmla="*/ 36 w 188"/>
                <a:gd name="T49" fmla="*/ 79 h 79"/>
                <a:gd name="T50" fmla="*/ 30 w 188"/>
                <a:gd name="T51" fmla="*/ 78 h 79"/>
                <a:gd name="T52" fmla="*/ 24 w 188"/>
                <a:gd name="T53" fmla="*/ 74 h 79"/>
                <a:gd name="T54" fmla="*/ 17 w 188"/>
                <a:gd name="T55" fmla="*/ 68 h 79"/>
                <a:gd name="T56" fmla="*/ 10 w 188"/>
                <a:gd name="T57" fmla="*/ 59 h 79"/>
                <a:gd name="T58" fmla="*/ 5 w 188"/>
                <a:gd name="T59" fmla="*/ 53 h 79"/>
                <a:gd name="T60" fmla="*/ 1 w 188"/>
                <a:gd name="T61" fmla="*/ 48 h 79"/>
                <a:gd name="T62" fmla="*/ 0 w 188"/>
                <a:gd name="T63" fmla="*/ 43 h 79"/>
                <a:gd name="T64" fmla="*/ 1 w 188"/>
                <a:gd name="T65" fmla="*/ 39 h 79"/>
                <a:gd name="T66" fmla="*/ 3 w 188"/>
                <a:gd name="T67" fmla="*/ 37 h 79"/>
                <a:gd name="T68" fmla="*/ 6 w 188"/>
                <a:gd name="T69" fmla="*/ 36 h 79"/>
                <a:gd name="T70" fmla="*/ 11 w 188"/>
                <a:gd name="T71" fmla="*/ 36 h 79"/>
                <a:gd name="T72" fmla="*/ 19 w 188"/>
                <a:gd name="T73" fmla="*/ 38 h 79"/>
                <a:gd name="T74" fmla="*/ 26 w 188"/>
                <a:gd name="T75" fmla="*/ 41 h 79"/>
                <a:gd name="T76" fmla="*/ 30 w 188"/>
                <a:gd name="T77" fmla="*/ 41 h 79"/>
                <a:gd name="T78" fmla="*/ 31 w 188"/>
                <a:gd name="T79" fmla="*/ 41 h 79"/>
                <a:gd name="T80" fmla="*/ 35 w 188"/>
                <a:gd name="T81" fmla="*/ 41 h 79"/>
                <a:gd name="T82" fmla="*/ 40 w 188"/>
                <a:gd name="T83" fmla="*/ 39 h 79"/>
                <a:gd name="T84" fmla="*/ 48 w 188"/>
                <a:gd name="T85" fmla="*/ 37 h 79"/>
                <a:gd name="T86" fmla="*/ 58 w 188"/>
                <a:gd name="T87" fmla="*/ 34 h 79"/>
                <a:gd name="T88" fmla="*/ 71 w 188"/>
                <a:gd name="T89" fmla="*/ 31 h 79"/>
                <a:gd name="T90" fmla="*/ 86 w 188"/>
                <a:gd name="T91" fmla="*/ 27 h 79"/>
                <a:gd name="T92" fmla="*/ 103 w 188"/>
                <a:gd name="T93" fmla="*/ 22 h 79"/>
                <a:gd name="T94" fmla="*/ 112 w 188"/>
                <a:gd name="T95" fmla="*/ 2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8" h="79">
                  <a:moveTo>
                    <a:pt x="112" y="20"/>
                  </a:moveTo>
                  <a:lnTo>
                    <a:pt x="122" y="16"/>
                  </a:lnTo>
                  <a:lnTo>
                    <a:pt x="130" y="13"/>
                  </a:lnTo>
                  <a:lnTo>
                    <a:pt x="139" y="11"/>
                  </a:lnTo>
                  <a:lnTo>
                    <a:pt x="146" y="8"/>
                  </a:lnTo>
                  <a:lnTo>
                    <a:pt x="152" y="7"/>
                  </a:lnTo>
                  <a:lnTo>
                    <a:pt x="159" y="5"/>
                  </a:lnTo>
                  <a:lnTo>
                    <a:pt x="165" y="4"/>
                  </a:lnTo>
                  <a:lnTo>
                    <a:pt x="170" y="2"/>
                  </a:lnTo>
                  <a:lnTo>
                    <a:pt x="174" y="1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6" y="0"/>
                  </a:lnTo>
                  <a:lnTo>
                    <a:pt x="187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88" y="1"/>
                  </a:lnTo>
                  <a:lnTo>
                    <a:pt x="187" y="1"/>
                  </a:lnTo>
                  <a:lnTo>
                    <a:pt x="186" y="2"/>
                  </a:lnTo>
                  <a:lnTo>
                    <a:pt x="185" y="4"/>
                  </a:lnTo>
                  <a:lnTo>
                    <a:pt x="182" y="6"/>
                  </a:lnTo>
                  <a:lnTo>
                    <a:pt x="179" y="7"/>
                  </a:lnTo>
                  <a:lnTo>
                    <a:pt x="176" y="10"/>
                  </a:lnTo>
                  <a:lnTo>
                    <a:pt x="171" y="12"/>
                  </a:lnTo>
                  <a:lnTo>
                    <a:pt x="167" y="15"/>
                  </a:lnTo>
                  <a:lnTo>
                    <a:pt x="162" y="17"/>
                  </a:lnTo>
                  <a:lnTo>
                    <a:pt x="156" y="21"/>
                  </a:lnTo>
                  <a:lnTo>
                    <a:pt x="150" y="23"/>
                  </a:lnTo>
                  <a:lnTo>
                    <a:pt x="144" y="27"/>
                  </a:lnTo>
                  <a:lnTo>
                    <a:pt x="136" y="31"/>
                  </a:lnTo>
                  <a:lnTo>
                    <a:pt x="128" y="34"/>
                  </a:lnTo>
                  <a:lnTo>
                    <a:pt x="119" y="39"/>
                  </a:lnTo>
                  <a:lnTo>
                    <a:pt x="112" y="43"/>
                  </a:lnTo>
                  <a:lnTo>
                    <a:pt x="103" y="48"/>
                  </a:lnTo>
                  <a:lnTo>
                    <a:pt x="95" y="52"/>
                  </a:lnTo>
                  <a:lnTo>
                    <a:pt x="88" y="56"/>
                  </a:lnTo>
                  <a:lnTo>
                    <a:pt x="82" y="58"/>
                  </a:lnTo>
                  <a:lnTo>
                    <a:pt x="76" y="62"/>
                  </a:lnTo>
                  <a:lnTo>
                    <a:pt x="69" y="64"/>
                  </a:lnTo>
                  <a:lnTo>
                    <a:pt x="65" y="67"/>
                  </a:lnTo>
                  <a:lnTo>
                    <a:pt x="60" y="69"/>
                  </a:lnTo>
                  <a:lnTo>
                    <a:pt x="55" y="72"/>
                  </a:lnTo>
                  <a:lnTo>
                    <a:pt x="51" y="73"/>
                  </a:lnTo>
                  <a:lnTo>
                    <a:pt x="47" y="74"/>
                  </a:lnTo>
                  <a:lnTo>
                    <a:pt x="45" y="75"/>
                  </a:lnTo>
                  <a:lnTo>
                    <a:pt x="42" y="77"/>
                  </a:lnTo>
                  <a:lnTo>
                    <a:pt x="40" y="78"/>
                  </a:lnTo>
                  <a:lnTo>
                    <a:pt x="38" y="78"/>
                  </a:lnTo>
                  <a:lnTo>
                    <a:pt x="36" y="79"/>
                  </a:lnTo>
                  <a:lnTo>
                    <a:pt x="32" y="79"/>
                  </a:lnTo>
                  <a:lnTo>
                    <a:pt x="30" y="78"/>
                  </a:lnTo>
                  <a:lnTo>
                    <a:pt x="27" y="77"/>
                  </a:lnTo>
                  <a:lnTo>
                    <a:pt x="24" y="74"/>
                  </a:lnTo>
                  <a:lnTo>
                    <a:pt x="20" y="72"/>
                  </a:lnTo>
                  <a:lnTo>
                    <a:pt x="17" y="68"/>
                  </a:lnTo>
                  <a:lnTo>
                    <a:pt x="14" y="63"/>
                  </a:lnTo>
                  <a:lnTo>
                    <a:pt x="10" y="59"/>
                  </a:lnTo>
                  <a:lnTo>
                    <a:pt x="8" y="57"/>
                  </a:lnTo>
                  <a:lnTo>
                    <a:pt x="5" y="53"/>
                  </a:lnTo>
                  <a:lnTo>
                    <a:pt x="3" y="51"/>
                  </a:lnTo>
                  <a:lnTo>
                    <a:pt x="1" y="48"/>
                  </a:lnTo>
                  <a:lnTo>
                    <a:pt x="1" y="46"/>
                  </a:lnTo>
                  <a:lnTo>
                    <a:pt x="0" y="43"/>
                  </a:lnTo>
                  <a:lnTo>
                    <a:pt x="1" y="42"/>
                  </a:lnTo>
                  <a:lnTo>
                    <a:pt x="1" y="39"/>
                  </a:lnTo>
                  <a:lnTo>
                    <a:pt x="3" y="38"/>
                  </a:lnTo>
                  <a:lnTo>
                    <a:pt x="3" y="37"/>
                  </a:lnTo>
                  <a:lnTo>
                    <a:pt x="5" y="36"/>
                  </a:lnTo>
                  <a:lnTo>
                    <a:pt x="6" y="36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4" y="37"/>
                  </a:lnTo>
                  <a:lnTo>
                    <a:pt x="19" y="38"/>
                  </a:lnTo>
                  <a:lnTo>
                    <a:pt x="24" y="39"/>
                  </a:lnTo>
                  <a:lnTo>
                    <a:pt x="26" y="41"/>
                  </a:lnTo>
                  <a:lnTo>
                    <a:pt x="29" y="41"/>
                  </a:lnTo>
                  <a:lnTo>
                    <a:pt x="30" y="41"/>
                  </a:lnTo>
                  <a:lnTo>
                    <a:pt x="31" y="42"/>
                  </a:lnTo>
                  <a:lnTo>
                    <a:pt x="31" y="41"/>
                  </a:lnTo>
                  <a:lnTo>
                    <a:pt x="32" y="41"/>
                  </a:lnTo>
                  <a:lnTo>
                    <a:pt x="35" y="41"/>
                  </a:lnTo>
                  <a:lnTo>
                    <a:pt x="37" y="39"/>
                  </a:lnTo>
                  <a:lnTo>
                    <a:pt x="40" y="39"/>
                  </a:lnTo>
                  <a:lnTo>
                    <a:pt x="43" y="38"/>
                  </a:lnTo>
                  <a:lnTo>
                    <a:pt x="48" y="37"/>
                  </a:lnTo>
                  <a:lnTo>
                    <a:pt x="53" y="36"/>
                  </a:lnTo>
                  <a:lnTo>
                    <a:pt x="58" y="34"/>
                  </a:lnTo>
                  <a:lnTo>
                    <a:pt x="65" y="33"/>
                  </a:lnTo>
                  <a:lnTo>
                    <a:pt x="71" y="31"/>
                  </a:lnTo>
                  <a:lnTo>
                    <a:pt x="78" y="30"/>
                  </a:lnTo>
                  <a:lnTo>
                    <a:pt x="86" y="27"/>
                  </a:lnTo>
                  <a:lnTo>
                    <a:pt x="94" y="25"/>
                  </a:lnTo>
                  <a:lnTo>
                    <a:pt x="103" y="22"/>
                  </a:lnTo>
                  <a:lnTo>
                    <a:pt x="112" y="20"/>
                  </a:lnTo>
                  <a:lnTo>
                    <a:pt x="112" y="2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46"/>
            <p:cNvSpPr>
              <a:spLocks/>
            </p:cNvSpPr>
            <p:nvPr/>
          </p:nvSpPr>
          <p:spPr bwMode="auto">
            <a:xfrm>
              <a:off x="5845175" y="3610967"/>
              <a:ext cx="404813" cy="201612"/>
            </a:xfrm>
            <a:custGeom>
              <a:avLst/>
              <a:gdLst>
                <a:gd name="T0" fmla="*/ 173 w 255"/>
                <a:gd name="T1" fmla="*/ 12 h 127"/>
                <a:gd name="T2" fmla="*/ 180 w 255"/>
                <a:gd name="T3" fmla="*/ 9 h 127"/>
                <a:gd name="T4" fmla="*/ 187 w 255"/>
                <a:gd name="T5" fmla="*/ 8 h 127"/>
                <a:gd name="T6" fmla="*/ 190 w 255"/>
                <a:gd name="T7" fmla="*/ 5 h 127"/>
                <a:gd name="T8" fmla="*/ 194 w 255"/>
                <a:gd name="T9" fmla="*/ 3 h 127"/>
                <a:gd name="T10" fmla="*/ 199 w 255"/>
                <a:gd name="T11" fmla="*/ 0 h 127"/>
                <a:gd name="T12" fmla="*/ 203 w 255"/>
                <a:gd name="T13" fmla="*/ 0 h 127"/>
                <a:gd name="T14" fmla="*/ 206 w 255"/>
                <a:gd name="T15" fmla="*/ 2 h 127"/>
                <a:gd name="T16" fmla="*/ 214 w 255"/>
                <a:gd name="T17" fmla="*/ 5 h 127"/>
                <a:gd name="T18" fmla="*/ 225 w 255"/>
                <a:gd name="T19" fmla="*/ 12 h 127"/>
                <a:gd name="T20" fmla="*/ 236 w 255"/>
                <a:gd name="T21" fmla="*/ 18 h 127"/>
                <a:gd name="T22" fmla="*/ 246 w 255"/>
                <a:gd name="T23" fmla="*/ 24 h 127"/>
                <a:gd name="T24" fmla="*/ 252 w 255"/>
                <a:gd name="T25" fmla="*/ 30 h 127"/>
                <a:gd name="T26" fmla="*/ 255 w 255"/>
                <a:gd name="T27" fmla="*/ 35 h 127"/>
                <a:gd name="T28" fmla="*/ 255 w 255"/>
                <a:gd name="T29" fmla="*/ 40 h 127"/>
                <a:gd name="T30" fmla="*/ 254 w 255"/>
                <a:gd name="T31" fmla="*/ 44 h 127"/>
                <a:gd name="T32" fmla="*/ 250 w 255"/>
                <a:gd name="T33" fmla="*/ 46 h 127"/>
                <a:gd name="T34" fmla="*/ 246 w 255"/>
                <a:gd name="T35" fmla="*/ 49 h 127"/>
                <a:gd name="T36" fmla="*/ 242 w 255"/>
                <a:gd name="T37" fmla="*/ 51 h 127"/>
                <a:gd name="T38" fmla="*/ 237 w 255"/>
                <a:gd name="T39" fmla="*/ 55 h 127"/>
                <a:gd name="T40" fmla="*/ 233 w 255"/>
                <a:gd name="T41" fmla="*/ 61 h 127"/>
                <a:gd name="T42" fmla="*/ 226 w 255"/>
                <a:gd name="T43" fmla="*/ 70 h 127"/>
                <a:gd name="T44" fmla="*/ 220 w 255"/>
                <a:gd name="T45" fmla="*/ 81 h 127"/>
                <a:gd name="T46" fmla="*/ 213 w 255"/>
                <a:gd name="T47" fmla="*/ 95 h 127"/>
                <a:gd name="T48" fmla="*/ 203 w 255"/>
                <a:gd name="T49" fmla="*/ 109 h 127"/>
                <a:gd name="T50" fmla="*/ 194 w 255"/>
                <a:gd name="T51" fmla="*/ 127 h 127"/>
                <a:gd name="T52" fmla="*/ 173 w 255"/>
                <a:gd name="T53" fmla="*/ 116 h 127"/>
                <a:gd name="T54" fmla="*/ 182 w 255"/>
                <a:gd name="T55" fmla="*/ 97 h 127"/>
                <a:gd name="T56" fmla="*/ 188 w 255"/>
                <a:gd name="T57" fmla="*/ 81 h 127"/>
                <a:gd name="T58" fmla="*/ 193 w 255"/>
                <a:gd name="T59" fmla="*/ 69 h 127"/>
                <a:gd name="T60" fmla="*/ 194 w 255"/>
                <a:gd name="T61" fmla="*/ 59 h 127"/>
                <a:gd name="T62" fmla="*/ 194 w 255"/>
                <a:gd name="T63" fmla="*/ 51 h 127"/>
                <a:gd name="T64" fmla="*/ 194 w 255"/>
                <a:gd name="T65" fmla="*/ 44 h 127"/>
                <a:gd name="T66" fmla="*/ 193 w 255"/>
                <a:gd name="T67" fmla="*/ 39 h 127"/>
                <a:gd name="T68" fmla="*/ 188 w 255"/>
                <a:gd name="T69" fmla="*/ 35 h 127"/>
                <a:gd name="T70" fmla="*/ 179 w 255"/>
                <a:gd name="T71" fmla="*/ 31 h 127"/>
                <a:gd name="T72" fmla="*/ 173 w 255"/>
                <a:gd name="T73" fmla="*/ 31 h 127"/>
                <a:gd name="T74" fmla="*/ 168 w 255"/>
                <a:gd name="T75" fmla="*/ 31 h 127"/>
                <a:gd name="T76" fmla="*/ 162 w 255"/>
                <a:gd name="T77" fmla="*/ 33 h 127"/>
                <a:gd name="T78" fmla="*/ 154 w 255"/>
                <a:gd name="T79" fmla="*/ 33 h 127"/>
                <a:gd name="T80" fmla="*/ 145 w 255"/>
                <a:gd name="T81" fmla="*/ 34 h 127"/>
                <a:gd name="T82" fmla="*/ 132 w 255"/>
                <a:gd name="T83" fmla="*/ 36 h 127"/>
                <a:gd name="T84" fmla="*/ 120 w 255"/>
                <a:gd name="T85" fmla="*/ 38 h 127"/>
                <a:gd name="T86" fmla="*/ 104 w 255"/>
                <a:gd name="T87" fmla="*/ 40 h 127"/>
                <a:gd name="T88" fmla="*/ 86 w 255"/>
                <a:gd name="T89" fmla="*/ 43 h 127"/>
                <a:gd name="T90" fmla="*/ 70 w 255"/>
                <a:gd name="T91" fmla="*/ 45 h 127"/>
                <a:gd name="T92" fmla="*/ 55 w 255"/>
                <a:gd name="T93" fmla="*/ 47 h 127"/>
                <a:gd name="T94" fmla="*/ 42 w 255"/>
                <a:gd name="T95" fmla="*/ 50 h 127"/>
                <a:gd name="T96" fmla="*/ 31 w 255"/>
                <a:gd name="T97" fmla="*/ 51 h 127"/>
                <a:gd name="T98" fmla="*/ 19 w 255"/>
                <a:gd name="T99" fmla="*/ 52 h 127"/>
                <a:gd name="T100" fmla="*/ 11 w 255"/>
                <a:gd name="T101" fmla="*/ 55 h 127"/>
                <a:gd name="T102" fmla="*/ 2 w 255"/>
                <a:gd name="T103" fmla="*/ 56 h 127"/>
                <a:gd name="T104" fmla="*/ 0 w 255"/>
                <a:gd name="T105" fmla="*/ 36 h 127"/>
                <a:gd name="T106" fmla="*/ 19 w 255"/>
                <a:gd name="T107" fmla="*/ 35 h 127"/>
                <a:gd name="T108" fmla="*/ 42 w 255"/>
                <a:gd name="T109" fmla="*/ 33 h 127"/>
                <a:gd name="T110" fmla="*/ 66 w 255"/>
                <a:gd name="T111" fmla="*/ 29 h 127"/>
                <a:gd name="T112" fmla="*/ 95 w 255"/>
                <a:gd name="T113" fmla="*/ 24 h 127"/>
                <a:gd name="T114" fmla="*/ 121 w 255"/>
                <a:gd name="T115" fmla="*/ 19 h 127"/>
                <a:gd name="T116" fmla="*/ 141 w 255"/>
                <a:gd name="T117" fmla="*/ 16 h 127"/>
                <a:gd name="T118" fmla="*/ 158 w 255"/>
                <a:gd name="T119" fmla="*/ 14 h 127"/>
                <a:gd name="T120" fmla="*/ 169 w 255"/>
                <a:gd name="T121" fmla="*/ 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5" h="127">
                  <a:moveTo>
                    <a:pt x="169" y="12"/>
                  </a:moveTo>
                  <a:lnTo>
                    <a:pt x="173" y="12"/>
                  </a:lnTo>
                  <a:lnTo>
                    <a:pt x="178" y="10"/>
                  </a:lnTo>
                  <a:lnTo>
                    <a:pt x="180" y="9"/>
                  </a:lnTo>
                  <a:lnTo>
                    <a:pt x="184" y="8"/>
                  </a:lnTo>
                  <a:lnTo>
                    <a:pt x="187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2" y="5"/>
                  </a:lnTo>
                  <a:lnTo>
                    <a:pt x="194" y="3"/>
                  </a:lnTo>
                  <a:lnTo>
                    <a:pt x="197" y="2"/>
                  </a:lnTo>
                  <a:lnTo>
                    <a:pt x="199" y="0"/>
                  </a:lnTo>
                  <a:lnTo>
                    <a:pt x="202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6" y="2"/>
                  </a:lnTo>
                  <a:lnTo>
                    <a:pt x="210" y="3"/>
                  </a:lnTo>
                  <a:lnTo>
                    <a:pt x="214" y="5"/>
                  </a:lnTo>
                  <a:lnTo>
                    <a:pt x="219" y="8"/>
                  </a:lnTo>
                  <a:lnTo>
                    <a:pt x="225" y="12"/>
                  </a:lnTo>
                  <a:lnTo>
                    <a:pt x="231" y="14"/>
                  </a:lnTo>
                  <a:lnTo>
                    <a:pt x="236" y="18"/>
                  </a:lnTo>
                  <a:lnTo>
                    <a:pt x="241" y="21"/>
                  </a:lnTo>
                  <a:lnTo>
                    <a:pt x="246" y="24"/>
                  </a:lnTo>
                  <a:lnTo>
                    <a:pt x="250" y="28"/>
                  </a:lnTo>
                  <a:lnTo>
                    <a:pt x="252" y="30"/>
                  </a:lnTo>
                  <a:lnTo>
                    <a:pt x="254" y="33"/>
                  </a:lnTo>
                  <a:lnTo>
                    <a:pt x="255" y="35"/>
                  </a:lnTo>
                  <a:lnTo>
                    <a:pt x="255" y="36"/>
                  </a:lnTo>
                  <a:lnTo>
                    <a:pt x="255" y="40"/>
                  </a:lnTo>
                  <a:lnTo>
                    <a:pt x="254" y="41"/>
                  </a:lnTo>
                  <a:lnTo>
                    <a:pt x="254" y="44"/>
                  </a:lnTo>
                  <a:lnTo>
                    <a:pt x="252" y="45"/>
                  </a:lnTo>
                  <a:lnTo>
                    <a:pt x="250" y="46"/>
                  </a:lnTo>
                  <a:lnTo>
                    <a:pt x="249" y="47"/>
                  </a:lnTo>
                  <a:lnTo>
                    <a:pt x="246" y="49"/>
                  </a:lnTo>
                  <a:lnTo>
                    <a:pt x="244" y="50"/>
                  </a:lnTo>
                  <a:lnTo>
                    <a:pt x="242" y="51"/>
                  </a:lnTo>
                  <a:lnTo>
                    <a:pt x="240" y="52"/>
                  </a:lnTo>
                  <a:lnTo>
                    <a:pt x="237" y="55"/>
                  </a:lnTo>
                  <a:lnTo>
                    <a:pt x="236" y="59"/>
                  </a:lnTo>
                  <a:lnTo>
                    <a:pt x="233" y="61"/>
                  </a:lnTo>
                  <a:lnTo>
                    <a:pt x="230" y="66"/>
                  </a:lnTo>
                  <a:lnTo>
                    <a:pt x="226" y="70"/>
                  </a:lnTo>
                  <a:lnTo>
                    <a:pt x="224" y="76"/>
                  </a:lnTo>
                  <a:lnTo>
                    <a:pt x="220" y="81"/>
                  </a:lnTo>
                  <a:lnTo>
                    <a:pt x="216" y="87"/>
                  </a:lnTo>
                  <a:lnTo>
                    <a:pt x="213" y="95"/>
                  </a:lnTo>
                  <a:lnTo>
                    <a:pt x="208" y="102"/>
                  </a:lnTo>
                  <a:lnTo>
                    <a:pt x="203" y="109"/>
                  </a:lnTo>
                  <a:lnTo>
                    <a:pt x="199" y="118"/>
                  </a:lnTo>
                  <a:lnTo>
                    <a:pt x="194" y="127"/>
                  </a:lnTo>
                  <a:lnTo>
                    <a:pt x="169" y="127"/>
                  </a:lnTo>
                  <a:lnTo>
                    <a:pt x="173" y="116"/>
                  </a:lnTo>
                  <a:lnTo>
                    <a:pt x="178" y="106"/>
                  </a:lnTo>
                  <a:lnTo>
                    <a:pt x="182" y="97"/>
                  </a:lnTo>
                  <a:lnTo>
                    <a:pt x="185" y="88"/>
                  </a:lnTo>
                  <a:lnTo>
                    <a:pt x="188" y="81"/>
                  </a:lnTo>
                  <a:lnTo>
                    <a:pt x="190" y="75"/>
                  </a:lnTo>
                  <a:lnTo>
                    <a:pt x="193" y="69"/>
                  </a:lnTo>
                  <a:lnTo>
                    <a:pt x="194" y="64"/>
                  </a:lnTo>
                  <a:lnTo>
                    <a:pt x="194" y="59"/>
                  </a:lnTo>
                  <a:lnTo>
                    <a:pt x="195" y="55"/>
                  </a:lnTo>
                  <a:lnTo>
                    <a:pt x="194" y="51"/>
                  </a:lnTo>
                  <a:lnTo>
                    <a:pt x="194" y="47"/>
                  </a:lnTo>
                  <a:lnTo>
                    <a:pt x="194" y="44"/>
                  </a:lnTo>
                  <a:lnTo>
                    <a:pt x="193" y="41"/>
                  </a:lnTo>
                  <a:lnTo>
                    <a:pt x="193" y="39"/>
                  </a:lnTo>
                  <a:lnTo>
                    <a:pt x="192" y="36"/>
                  </a:lnTo>
                  <a:lnTo>
                    <a:pt x="188" y="35"/>
                  </a:lnTo>
                  <a:lnTo>
                    <a:pt x="184" y="33"/>
                  </a:lnTo>
                  <a:lnTo>
                    <a:pt x="179" y="31"/>
                  </a:lnTo>
                  <a:lnTo>
                    <a:pt x="174" y="31"/>
                  </a:lnTo>
                  <a:lnTo>
                    <a:pt x="173" y="31"/>
                  </a:lnTo>
                  <a:lnTo>
                    <a:pt x="171" y="31"/>
                  </a:lnTo>
                  <a:lnTo>
                    <a:pt x="168" y="31"/>
                  </a:lnTo>
                  <a:lnTo>
                    <a:pt x="166" y="33"/>
                  </a:lnTo>
                  <a:lnTo>
                    <a:pt x="162" y="33"/>
                  </a:lnTo>
                  <a:lnTo>
                    <a:pt x="158" y="33"/>
                  </a:lnTo>
                  <a:lnTo>
                    <a:pt x="154" y="33"/>
                  </a:lnTo>
                  <a:lnTo>
                    <a:pt x="149" y="34"/>
                  </a:lnTo>
                  <a:lnTo>
                    <a:pt x="145" y="34"/>
                  </a:lnTo>
                  <a:lnTo>
                    <a:pt x="138" y="35"/>
                  </a:lnTo>
                  <a:lnTo>
                    <a:pt x="132" y="36"/>
                  </a:lnTo>
                  <a:lnTo>
                    <a:pt x="126" y="36"/>
                  </a:lnTo>
                  <a:lnTo>
                    <a:pt x="120" y="38"/>
                  </a:lnTo>
                  <a:lnTo>
                    <a:pt x="111" y="39"/>
                  </a:lnTo>
                  <a:lnTo>
                    <a:pt x="104" y="40"/>
                  </a:lnTo>
                  <a:lnTo>
                    <a:pt x="95" y="41"/>
                  </a:lnTo>
                  <a:lnTo>
                    <a:pt x="86" y="43"/>
                  </a:lnTo>
                  <a:lnTo>
                    <a:pt x="79" y="44"/>
                  </a:lnTo>
                  <a:lnTo>
                    <a:pt x="70" y="45"/>
                  </a:lnTo>
                  <a:lnTo>
                    <a:pt x="63" y="46"/>
                  </a:lnTo>
                  <a:lnTo>
                    <a:pt x="55" y="47"/>
                  </a:lnTo>
                  <a:lnTo>
                    <a:pt x="49" y="49"/>
                  </a:lnTo>
                  <a:lnTo>
                    <a:pt x="42" y="50"/>
                  </a:lnTo>
                  <a:lnTo>
                    <a:pt x="35" y="51"/>
                  </a:lnTo>
                  <a:lnTo>
                    <a:pt x="31" y="51"/>
                  </a:lnTo>
                  <a:lnTo>
                    <a:pt x="24" y="52"/>
                  </a:lnTo>
                  <a:lnTo>
                    <a:pt x="19" y="52"/>
                  </a:lnTo>
                  <a:lnTo>
                    <a:pt x="14" y="54"/>
                  </a:lnTo>
                  <a:lnTo>
                    <a:pt x="11" y="55"/>
                  </a:lnTo>
                  <a:lnTo>
                    <a:pt x="6" y="55"/>
                  </a:lnTo>
                  <a:lnTo>
                    <a:pt x="2" y="56"/>
                  </a:lnTo>
                  <a:lnTo>
                    <a:pt x="0" y="56"/>
                  </a:lnTo>
                  <a:lnTo>
                    <a:pt x="0" y="36"/>
                  </a:lnTo>
                  <a:lnTo>
                    <a:pt x="8" y="35"/>
                  </a:lnTo>
                  <a:lnTo>
                    <a:pt x="19" y="35"/>
                  </a:lnTo>
                  <a:lnTo>
                    <a:pt x="31" y="34"/>
                  </a:lnTo>
                  <a:lnTo>
                    <a:pt x="42" y="33"/>
                  </a:lnTo>
                  <a:lnTo>
                    <a:pt x="54" y="31"/>
                  </a:lnTo>
                  <a:lnTo>
                    <a:pt x="66" y="29"/>
                  </a:lnTo>
                  <a:lnTo>
                    <a:pt x="81" y="26"/>
                  </a:lnTo>
                  <a:lnTo>
                    <a:pt x="95" y="24"/>
                  </a:lnTo>
                  <a:lnTo>
                    <a:pt x="109" y="21"/>
                  </a:lnTo>
                  <a:lnTo>
                    <a:pt x="121" y="19"/>
                  </a:lnTo>
                  <a:lnTo>
                    <a:pt x="132" y="18"/>
                  </a:lnTo>
                  <a:lnTo>
                    <a:pt x="141" y="16"/>
                  </a:lnTo>
                  <a:lnTo>
                    <a:pt x="149" y="15"/>
                  </a:lnTo>
                  <a:lnTo>
                    <a:pt x="158" y="14"/>
                  </a:lnTo>
                  <a:lnTo>
                    <a:pt x="164" y="13"/>
                  </a:lnTo>
                  <a:lnTo>
                    <a:pt x="169" y="12"/>
                  </a:lnTo>
                  <a:lnTo>
                    <a:pt x="169" y="1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任意多边形 67"/>
          <p:cNvSpPr/>
          <p:nvPr/>
        </p:nvSpPr>
        <p:spPr>
          <a:xfrm>
            <a:off x="5759341" y="2237544"/>
            <a:ext cx="193034" cy="549127"/>
          </a:xfrm>
          <a:custGeom>
            <a:avLst/>
            <a:gdLst>
              <a:gd name="connsiteX0" fmla="*/ 80158 w 193034"/>
              <a:gd name="connsiteY0" fmla="*/ 0 h 549127"/>
              <a:gd name="connsiteX1" fmla="*/ 103018 w 193034"/>
              <a:gd name="connsiteY1" fmla="*/ 7620 h 549127"/>
              <a:gd name="connsiteX2" fmla="*/ 179218 w 193034"/>
              <a:gd name="connsiteY2" fmla="*/ 15240 h 549127"/>
              <a:gd name="connsiteX3" fmla="*/ 191137 w 193034"/>
              <a:gd name="connsiteY3" fmla="*/ 21727 h 549127"/>
              <a:gd name="connsiteX4" fmla="*/ 193034 w 193034"/>
              <a:gd name="connsiteY4" fmla="*/ 23245 h 549127"/>
              <a:gd name="connsiteX5" fmla="*/ 183935 w 193034"/>
              <a:gd name="connsiteY5" fmla="*/ 35377 h 549127"/>
              <a:gd name="connsiteX6" fmla="*/ 177592 w 193034"/>
              <a:gd name="connsiteY6" fmla="*/ 48063 h 549127"/>
              <a:gd name="connsiteX7" fmla="*/ 171250 w 193034"/>
              <a:gd name="connsiteY7" fmla="*/ 63919 h 549127"/>
              <a:gd name="connsiteX8" fmla="*/ 168079 w 193034"/>
              <a:gd name="connsiteY8" fmla="*/ 79776 h 549127"/>
              <a:gd name="connsiteX9" fmla="*/ 164907 w 193034"/>
              <a:gd name="connsiteY9" fmla="*/ 98803 h 549127"/>
              <a:gd name="connsiteX10" fmla="*/ 161736 w 193034"/>
              <a:gd name="connsiteY10" fmla="*/ 117831 h 549127"/>
              <a:gd name="connsiteX11" fmla="*/ 152222 w 193034"/>
              <a:gd name="connsiteY11" fmla="*/ 136859 h 549127"/>
              <a:gd name="connsiteX12" fmla="*/ 149051 w 193034"/>
              <a:gd name="connsiteY12" fmla="*/ 162229 h 549127"/>
              <a:gd name="connsiteX13" fmla="*/ 145879 w 193034"/>
              <a:gd name="connsiteY13" fmla="*/ 184428 h 549127"/>
              <a:gd name="connsiteX14" fmla="*/ 136366 w 193034"/>
              <a:gd name="connsiteY14" fmla="*/ 212970 h 549127"/>
              <a:gd name="connsiteX15" fmla="*/ 133194 w 193034"/>
              <a:gd name="connsiteY15" fmla="*/ 238340 h 549127"/>
              <a:gd name="connsiteX16" fmla="*/ 130023 w 193034"/>
              <a:gd name="connsiteY16" fmla="*/ 270053 h 549127"/>
              <a:gd name="connsiteX17" fmla="*/ 126852 w 193034"/>
              <a:gd name="connsiteY17" fmla="*/ 301766 h 549127"/>
              <a:gd name="connsiteX18" fmla="*/ 120509 w 193034"/>
              <a:gd name="connsiteY18" fmla="*/ 333479 h 549127"/>
              <a:gd name="connsiteX19" fmla="*/ 117338 w 193034"/>
              <a:gd name="connsiteY19" fmla="*/ 365192 h 549127"/>
              <a:gd name="connsiteX20" fmla="*/ 110995 w 193034"/>
              <a:gd name="connsiteY20" fmla="*/ 393734 h 549127"/>
              <a:gd name="connsiteX21" fmla="*/ 101481 w 193034"/>
              <a:gd name="connsiteY21" fmla="*/ 419104 h 549127"/>
              <a:gd name="connsiteX22" fmla="*/ 98310 w 193034"/>
              <a:gd name="connsiteY22" fmla="*/ 441303 h 549127"/>
              <a:gd name="connsiteX23" fmla="*/ 88796 w 193034"/>
              <a:gd name="connsiteY23" fmla="*/ 463502 h 549127"/>
              <a:gd name="connsiteX24" fmla="*/ 82454 w 193034"/>
              <a:gd name="connsiteY24" fmla="*/ 479359 h 549127"/>
              <a:gd name="connsiteX25" fmla="*/ 72940 w 193034"/>
              <a:gd name="connsiteY25" fmla="*/ 495215 h 549127"/>
              <a:gd name="connsiteX26" fmla="*/ 66597 w 193034"/>
              <a:gd name="connsiteY26" fmla="*/ 501558 h 549127"/>
              <a:gd name="connsiteX27" fmla="*/ 57083 w 193034"/>
              <a:gd name="connsiteY27" fmla="*/ 514243 h 549127"/>
              <a:gd name="connsiteX28" fmla="*/ 50741 w 193034"/>
              <a:gd name="connsiteY28" fmla="*/ 523757 h 549127"/>
              <a:gd name="connsiteX29" fmla="*/ 47569 w 193034"/>
              <a:gd name="connsiteY29" fmla="*/ 530099 h 549127"/>
              <a:gd name="connsiteX30" fmla="*/ 44398 w 193034"/>
              <a:gd name="connsiteY30" fmla="*/ 539613 h 549127"/>
              <a:gd name="connsiteX31" fmla="*/ 38055 w 193034"/>
              <a:gd name="connsiteY31" fmla="*/ 542785 h 549127"/>
              <a:gd name="connsiteX32" fmla="*/ 34884 w 193034"/>
              <a:gd name="connsiteY32" fmla="*/ 545956 h 549127"/>
              <a:gd name="connsiteX33" fmla="*/ 31713 w 193034"/>
              <a:gd name="connsiteY33" fmla="*/ 549127 h 549127"/>
              <a:gd name="connsiteX34" fmla="*/ 28542 w 193034"/>
              <a:gd name="connsiteY34" fmla="*/ 549127 h 549127"/>
              <a:gd name="connsiteX35" fmla="*/ 22199 w 193034"/>
              <a:gd name="connsiteY35" fmla="*/ 549127 h 549127"/>
              <a:gd name="connsiteX36" fmla="*/ 22199 w 193034"/>
              <a:gd name="connsiteY36" fmla="*/ 545956 h 549127"/>
              <a:gd name="connsiteX37" fmla="*/ 19028 w 193034"/>
              <a:gd name="connsiteY37" fmla="*/ 542785 h 549127"/>
              <a:gd name="connsiteX38" fmla="*/ 15856 w 193034"/>
              <a:gd name="connsiteY38" fmla="*/ 539613 h 549127"/>
              <a:gd name="connsiteX39" fmla="*/ 12685 w 193034"/>
              <a:gd name="connsiteY39" fmla="*/ 530099 h 549127"/>
              <a:gd name="connsiteX40" fmla="*/ 12685 w 193034"/>
              <a:gd name="connsiteY40" fmla="*/ 523757 h 549127"/>
              <a:gd name="connsiteX41" fmla="*/ 6342 w 193034"/>
              <a:gd name="connsiteY41" fmla="*/ 514243 h 549127"/>
              <a:gd name="connsiteX42" fmla="*/ 3171 w 193034"/>
              <a:gd name="connsiteY42" fmla="*/ 501558 h 549127"/>
              <a:gd name="connsiteX43" fmla="*/ 3171 w 193034"/>
              <a:gd name="connsiteY43" fmla="*/ 498386 h 549127"/>
              <a:gd name="connsiteX44" fmla="*/ 3171 w 193034"/>
              <a:gd name="connsiteY44" fmla="*/ 492044 h 549127"/>
              <a:gd name="connsiteX45" fmla="*/ 3171 w 193034"/>
              <a:gd name="connsiteY45" fmla="*/ 482530 h 549127"/>
              <a:gd name="connsiteX46" fmla="*/ 0 w 193034"/>
              <a:gd name="connsiteY46" fmla="*/ 476187 h 549127"/>
              <a:gd name="connsiteX47" fmla="*/ 3171 w 193034"/>
              <a:gd name="connsiteY47" fmla="*/ 463502 h 549127"/>
              <a:gd name="connsiteX48" fmla="*/ 3171 w 193034"/>
              <a:gd name="connsiteY48" fmla="*/ 447646 h 549127"/>
              <a:gd name="connsiteX49" fmla="*/ 3171 w 193034"/>
              <a:gd name="connsiteY49" fmla="*/ 434961 h 549127"/>
              <a:gd name="connsiteX50" fmla="*/ 3171 w 193034"/>
              <a:gd name="connsiteY50" fmla="*/ 419104 h 549127"/>
              <a:gd name="connsiteX51" fmla="*/ 6342 w 193034"/>
              <a:gd name="connsiteY51" fmla="*/ 400076 h 549127"/>
              <a:gd name="connsiteX52" fmla="*/ 12685 w 193034"/>
              <a:gd name="connsiteY52" fmla="*/ 381049 h 549127"/>
              <a:gd name="connsiteX53" fmla="*/ 12685 w 193034"/>
              <a:gd name="connsiteY53" fmla="*/ 362021 h 549127"/>
              <a:gd name="connsiteX54" fmla="*/ 15856 w 193034"/>
              <a:gd name="connsiteY54" fmla="*/ 342993 h 549127"/>
              <a:gd name="connsiteX55" fmla="*/ 19028 w 193034"/>
              <a:gd name="connsiteY55" fmla="*/ 317623 h 549127"/>
              <a:gd name="connsiteX56" fmla="*/ 22199 w 193034"/>
              <a:gd name="connsiteY56" fmla="*/ 295424 h 549127"/>
              <a:gd name="connsiteX57" fmla="*/ 31713 w 193034"/>
              <a:gd name="connsiteY57" fmla="*/ 266882 h 549127"/>
              <a:gd name="connsiteX58" fmla="*/ 34884 w 193034"/>
              <a:gd name="connsiteY58" fmla="*/ 238340 h 549127"/>
              <a:gd name="connsiteX59" fmla="*/ 38055 w 193034"/>
              <a:gd name="connsiteY59" fmla="*/ 212970 h 549127"/>
              <a:gd name="connsiteX60" fmla="*/ 44398 w 193034"/>
              <a:gd name="connsiteY60" fmla="*/ 187600 h 549127"/>
              <a:gd name="connsiteX61" fmla="*/ 47569 w 193034"/>
              <a:gd name="connsiteY61" fmla="*/ 165401 h 549127"/>
              <a:gd name="connsiteX62" fmla="*/ 50741 w 193034"/>
              <a:gd name="connsiteY62" fmla="*/ 140030 h 549127"/>
              <a:gd name="connsiteX63" fmla="*/ 53912 w 193034"/>
              <a:gd name="connsiteY63" fmla="*/ 121002 h 549127"/>
              <a:gd name="connsiteX64" fmla="*/ 53912 w 193034"/>
              <a:gd name="connsiteY64" fmla="*/ 101975 h 549127"/>
              <a:gd name="connsiteX65" fmla="*/ 57083 w 193034"/>
              <a:gd name="connsiteY65" fmla="*/ 82947 h 549127"/>
              <a:gd name="connsiteX66" fmla="*/ 57083 w 193034"/>
              <a:gd name="connsiteY66" fmla="*/ 67090 h 549127"/>
              <a:gd name="connsiteX67" fmla="*/ 57083 w 193034"/>
              <a:gd name="connsiteY67" fmla="*/ 51234 h 549127"/>
              <a:gd name="connsiteX68" fmla="*/ 63426 w 193034"/>
              <a:gd name="connsiteY68" fmla="*/ 38549 h 549127"/>
              <a:gd name="connsiteX69" fmla="*/ 63426 w 193034"/>
              <a:gd name="connsiteY69" fmla="*/ 25863 h 549127"/>
              <a:gd name="connsiteX70" fmla="*/ 63426 w 193034"/>
              <a:gd name="connsiteY70" fmla="*/ 16350 h 549127"/>
              <a:gd name="connsiteX71" fmla="*/ 63426 w 193034"/>
              <a:gd name="connsiteY71" fmla="*/ 6836 h 549127"/>
              <a:gd name="connsiteX72" fmla="*/ 63426 w 193034"/>
              <a:gd name="connsiteY72" fmla="*/ 1759 h 549127"/>
              <a:gd name="connsiteX73" fmla="*/ 80158 w 193034"/>
              <a:gd name="connsiteY73" fmla="*/ 0 h 549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93034" h="549127">
                <a:moveTo>
                  <a:pt x="80158" y="0"/>
                </a:moveTo>
                <a:cubicBezTo>
                  <a:pt x="87778" y="2540"/>
                  <a:pt x="95079" y="6399"/>
                  <a:pt x="103018" y="7620"/>
                </a:cubicBezTo>
                <a:cubicBezTo>
                  <a:pt x="128248" y="11502"/>
                  <a:pt x="154345" y="9500"/>
                  <a:pt x="179218" y="15240"/>
                </a:cubicBezTo>
                <a:cubicBezTo>
                  <a:pt x="183680" y="16270"/>
                  <a:pt x="187490" y="18810"/>
                  <a:pt x="191137" y="21727"/>
                </a:cubicBezTo>
                <a:lnTo>
                  <a:pt x="193034" y="23245"/>
                </a:lnTo>
                <a:lnTo>
                  <a:pt x="183935" y="35377"/>
                </a:lnTo>
                <a:lnTo>
                  <a:pt x="177592" y="48063"/>
                </a:lnTo>
                <a:lnTo>
                  <a:pt x="171250" y="63919"/>
                </a:lnTo>
                <a:lnTo>
                  <a:pt x="168079" y="79776"/>
                </a:lnTo>
                <a:lnTo>
                  <a:pt x="164907" y="98803"/>
                </a:lnTo>
                <a:lnTo>
                  <a:pt x="161736" y="117831"/>
                </a:lnTo>
                <a:lnTo>
                  <a:pt x="152222" y="136859"/>
                </a:lnTo>
                <a:lnTo>
                  <a:pt x="149051" y="162229"/>
                </a:lnTo>
                <a:lnTo>
                  <a:pt x="145879" y="184428"/>
                </a:lnTo>
                <a:lnTo>
                  <a:pt x="136366" y="212970"/>
                </a:lnTo>
                <a:lnTo>
                  <a:pt x="133194" y="238340"/>
                </a:lnTo>
                <a:lnTo>
                  <a:pt x="130023" y="270053"/>
                </a:lnTo>
                <a:lnTo>
                  <a:pt x="126852" y="301766"/>
                </a:lnTo>
                <a:lnTo>
                  <a:pt x="120509" y="333479"/>
                </a:lnTo>
                <a:lnTo>
                  <a:pt x="117338" y="365192"/>
                </a:lnTo>
                <a:lnTo>
                  <a:pt x="110995" y="393734"/>
                </a:lnTo>
                <a:lnTo>
                  <a:pt x="101481" y="419104"/>
                </a:lnTo>
                <a:lnTo>
                  <a:pt x="98310" y="441303"/>
                </a:lnTo>
                <a:lnTo>
                  <a:pt x="88796" y="463502"/>
                </a:lnTo>
                <a:lnTo>
                  <a:pt x="82454" y="479359"/>
                </a:lnTo>
                <a:lnTo>
                  <a:pt x="72940" y="495215"/>
                </a:lnTo>
                <a:lnTo>
                  <a:pt x="66597" y="501558"/>
                </a:lnTo>
                <a:lnTo>
                  <a:pt x="57083" y="514243"/>
                </a:lnTo>
                <a:lnTo>
                  <a:pt x="50741" y="523757"/>
                </a:lnTo>
                <a:lnTo>
                  <a:pt x="47569" y="530099"/>
                </a:lnTo>
                <a:lnTo>
                  <a:pt x="44398" y="539613"/>
                </a:lnTo>
                <a:lnTo>
                  <a:pt x="38055" y="542785"/>
                </a:lnTo>
                <a:lnTo>
                  <a:pt x="34884" y="545956"/>
                </a:lnTo>
                <a:lnTo>
                  <a:pt x="31713" y="549127"/>
                </a:lnTo>
                <a:lnTo>
                  <a:pt x="28542" y="549127"/>
                </a:lnTo>
                <a:lnTo>
                  <a:pt x="22199" y="549127"/>
                </a:lnTo>
                <a:lnTo>
                  <a:pt x="22199" y="545956"/>
                </a:lnTo>
                <a:lnTo>
                  <a:pt x="19028" y="542785"/>
                </a:lnTo>
                <a:lnTo>
                  <a:pt x="15856" y="539613"/>
                </a:lnTo>
                <a:lnTo>
                  <a:pt x="12685" y="530099"/>
                </a:lnTo>
                <a:lnTo>
                  <a:pt x="12685" y="523757"/>
                </a:lnTo>
                <a:lnTo>
                  <a:pt x="6342" y="514243"/>
                </a:lnTo>
                <a:lnTo>
                  <a:pt x="3171" y="501558"/>
                </a:lnTo>
                <a:lnTo>
                  <a:pt x="3171" y="498386"/>
                </a:lnTo>
                <a:lnTo>
                  <a:pt x="3171" y="492044"/>
                </a:lnTo>
                <a:lnTo>
                  <a:pt x="3171" y="482530"/>
                </a:lnTo>
                <a:lnTo>
                  <a:pt x="0" y="476187"/>
                </a:lnTo>
                <a:lnTo>
                  <a:pt x="3171" y="463502"/>
                </a:lnTo>
                <a:lnTo>
                  <a:pt x="3171" y="447646"/>
                </a:lnTo>
                <a:lnTo>
                  <a:pt x="3171" y="434961"/>
                </a:lnTo>
                <a:lnTo>
                  <a:pt x="3171" y="419104"/>
                </a:lnTo>
                <a:lnTo>
                  <a:pt x="6342" y="400076"/>
                </a:lnTo>
                <a:lnTo>
                  <a:pt x="12685" y="381049"/>
                </a:lnTo>
                <a:lnTo>
                  <a:pt x="12685" y="362021"/>
                </a:lnTo>
                <a:lnTo>
                  <a:pt x="15856" y="342993"/>
                </a:lnTo>
                <a:lnTo>
                  <a:pt x="19028" y="317623"/>
                </a:lnTo>
                <a:lnTo>
                  <a:pt x="22199" y="295424"/>
                </a:lnTo>
                <a:lnTo>
                  <a:pt x="31713" y="266882"/>
                </a:lnTo>
                <a:lnTo>
                  <a:pt x="34884" y="238340"/>
                </a:lnTo>
                <a:lnTo>
                  <a:pt x="38055" y="212970"/>
                </a:lnTo>
                <a:lnTo>
                  <a:pt x="44398" y="187600"/>
                </a:lnTo>
                <a:lnTo>
                  <a:pt x="47569" y="165401"/>
                </a:lnTo>
                <a:lnTo>
                  <a:pt x="50741" y="140030"/>
                </a:lnTo>
                <a:lnTo>
                  <a:pt x="53912" y="121002"/>
                </a:lnTo>
                <a:lnTo>
                  <a:pt x="53912" y="101975"/>
                </a:lnTo>
                <a:lnTo>
                  <a:pt x="57083" y="82947"/>
                </a:lnTo>
                <a:lnTo>
                  <a:pt x="57083" y="67090"/>
                </a:lnTo>
                <a:lnTo>
                  <a:pt x="57083" y="51234"/>
                </a:lnTo>
                <a:lnTo>
                  <a:pt x="63426" y="38549"/>
                </a:lnTo>
                <a:lnTo>
                  <a:pt x="63426" y="25863"/>
                </a:lnTo>
                <a:lnTo>
                  <a:pt x="63426" y="16350"/>
                </a:lnTo>
                <a:lnTo>
                  <a:pt x="63426" y="6836"/>
                </a:lnTo>
                <a:lnTo>
                  <a:pt x="63426" y="1759"/>
                </a:lnTo>
                <a:lnTo>
                  <a:pt x="8015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5516343" y="2762511"/>
            <a:ext cx="560402" cy="197959"/>
          </a:xfrm>
          <a:custGeom>
            <a:avLst/>
            <a:gdLst>
              <a:gd name="connsiteX0" fmla="*/ 427208 w 560402"/>
              <a:gd name="connsiteY0" fmla="*/ 0 h 197959"/>
              <a:gd name="connsiteX1" fmla="*/ 433550 w 560402"/>
              <a:gd name="connsiteY1" fmla="*/ 0 h 197959"/>
              <a:gd name="connsiteX2" fmla="*/ 443064 w 560402"/>
              <a:gd name="connsiteY2" fmla="*/ 0 h 197959"/>
              <a:gd name="connsiteX3" fmla="*/ 446236 w 560402"/>
              <a:gd name="connsiteY3" fmla="*/ 0 h 197959"/>
              <a:gd name="connsiteX4" fmla="*/ 449407 w 560402"/>
              <a:gd name="connsiteY4" fmla="*/ 3172 h 197959"/>
              <a:gd name="connsiteX5" fmla="*/ 452578 w 560402"/>
              <a:gd name="connsiteY5" fmla="*/ 6343 h 197959"/>
              <a:gd name="connsiteX6" fmla="*/ 462092 w 560402"/>
              <a:gd name="connsiteY6" fmla="*/ 12686 h 197959"/>
              <a:gd name="connsiteX7" fmla="*/ 468435 w 560402"/>
              <a:gd name="connsiteY7" fmla="*/ 15857 h 197959"/>
              <a:gd name="connsiteX8" fmla="*/ 477949 w 560402"/>
              <a:gd name="connsiteY8" fmla="*/ 22200 h 197959"/>
              <a:gd name="connsiteX9" fmla="*/ 487462 w 560402"/>
              <a:gd name="connsiteY9" fmla="*/ 31713 h 197959"/>
              <a:gd name="connsiteX10" fmla="*/ 503319 w 560402"/>
              <a:gd name="connsiteY10" fmla="*/ 38056 h 197959"/>
              <a:gd name="connsiteX11" fmla="*/ 516004 w 560402"/>
              <a:gd name="connsiteY11" fmla="*/ 50741 h 197959"/>
              <a:gd name="connsiteX12" fmla="*/ 528689 w 560402"/>
              <a:gd name="connsiteY12" fmla="*/ 63426 h 197959"/>
              <a:gd name="connsiteX13" fmla="*/ 541374 w 560402"/>
              <a:gd name="connsiteY13" fmla="*/ 69769 h 197959"/>
              <a:gd name="connsiteX14" fmla="*/ 544546 w 560402"/>
              <a:gd name="connsiteY14" fmla="*/ 79283 h 197959"/>
              <a:gd name="connsiteX15" fmla="*/ 550888 w 560402"/>
              <a:gd name="connsiteY15" fmla="*/ 85625 h 197959"/>
              <a:gd name="connsiteX16" fmla="*/ 557231 w 560402"/>
              <a:gd name="connsiteY16" fmla="*/ 95139 h 197959"/>
              <a:gd name="connsiteX17" fmla="*/ 560402 w 560402"/>
              <a:gd name="connsiteY17" fmla="*/ 98310 h 197959"/>
              <a:gd name="connsiteX18" fmla="*/ 560402 w 560402"/>
              <a:gd name="connsiteY18" fmla="*/ 101482 h 197959"/>
              <a:gd name="connsiteX19" fmla="*/ 557231 w 560402"/>
              <a:gd name="connsiteY19" fmla="*/ 110996 h 197959"/>
              <a:gd name="connsiteX20" fmla="*/ 550888 w 560402"/>
              <a:gd name="connsiteY20" fmla="*/ 117338 h 197959"/>
              <a:gd name="connsiteX21" fmla="*/ 544546 w 560402"/>
              <a:gd name="connsiteY21" fmla="*/ 123681 h 197959"/>
              <a:gd name="connsiteX22" fmla="*/ 535032 w 560402"/>
              <a:gd name="connsiteY22" fmla="*/ 133195 h 197959"/>
              <a:gd name="connsiteX23" fmla="*/ 528689 w 560402"/>
              <a:gd name="connsiteY23" fmla="*/ 136366 h 197959"/>
              <a:gd name="connsiteX24" fmla="*/ 523526 w 560402"/>
              <a:gd name="connsiteY24" fmla="*/ 141530 h 197959"/>
              <a:gd name="connsiteX25" fmla="*/ 512654 w 560402"/>
              <a:gd name="connsiteY25" fmla="*/ 130658 h 197959"/>
              <a:gd name="connsiteX26" fmla="*/ 466934 w 560402"/>
              <a:gd name="connsiteY26" fmla="*/ 115418 h 197959"/>
              <a:gd name="connsiteX27" fmla="*/ 386392 w 560402"/>
              <a:gd name="connsiteY27" fmla="*/ 107424 h 197959"/>
              <a:gd name="connsiteX28" fmla="*/ 382810 w 560402"/>
              <a:gd name="connsiteY28" fmla="*/ 108520 h 197959"/>
              <a:gd name="connsiteX29" fmla="*/ 382810 w 560402"/>
              <a:gd name="connsiteY29" fmla="*/ 104653 h 197959"/>
              <a:gd name="connsiteX30" fmla="*/ 382810 w 560402"/>
              <a:gd name="connsiteY30" fmla="*/ 98310 h 197959"/>
              <a:gd name="connsiteX31" fmla="*/ 379638 w 560402"/>
              <a:gd name="connsiteY31" fmla="*/ 95139 h 197959"/>
              <a:gd name="connsiteX32" fmla="*/ 376467 w 560402"/>
              <a:gd name="connsiteY32" fmla="*/ 88797 h 197959"/>
              <a:gd name="connsiteX33" fmla="*/ 370125 w 560402"/>
              <a:gd name="connsiteY33" fmla="*/ 88797 h 197959"/>
              <a:gd name="connsiteX34" fmla="*/ 363782 w 560402"/>
              <a:gd name="connsiteY34" fmla="*/ 85625 h 197959"/>
              <a:gd name="connsiteX35" fmla="*/ 354268 w 560402"/>
              <a:gd name="connsiteY35" fmla="*/ 85625 h 197959"/>
              <a:gd name="connsiteX36" fmla="*/ 347926 w 560402"/>
              <a:gd name="connsiteY36" fmla="*/ 85625 h 197959"/>
              <a:gd name="connsiteX37" fmla="*/ 335240 w 560402"/>
              <a:gd name="connsiteY37" fmla="*/ 88797 h 197959"/>
              <a:gd name="connsiteX38" fmla="*/ 322555 w 560402"/>
              <a:gd name="connsiteY38" fmla="*/ 88797 h 197959"/>
              <a:gd name="connsiteX39" fmla="*/ 306699 w 560402"/>
              <a:gd name="connsiteY39" fmla="*/ 95139 h 197959"/>
              <a:gd name="connsiteX40" fmla="*/ 294014 w 560402"/>
              <a:gd name="connsiteY40" fmla="*/ 98310 h 197959"/>
              <a:gd name="connsiteX41" fmla="*/ 278157 w 560402"/>
              <a:gd name="connsiteY41" fmla="*/ 101482 h 197959"/>
              <a:gd name="connsiteX42" fmla="*/ 255958 w 560402"/>
              <a:gd name="connsiteY42" fmla="*/ 104653 h 197959"/>
              <a:gd name="connsiteX43" fmla="*/ 236930 w 560402"/>
              <a:gd name="connsiteY43" fmla="*/ 110996 h 197959"/>
              <a:gd name="connsiteX44" fmla="*/ 217903 w 560402"/>
              <a:gd name="connsiteY44" fmla="*/ 114167 h 197959"/>
              <a:gd name="connsiteX45" fmla="*/ 195704 w 560402"/>
              <a:gd name="connsiteY45" fmla="*/ 120510 h 197959"/>
              <a:gd name="connsiteX46" fmla="*/ 170333 w 560402"/>
              <a:gd name="connsiteY46" fmla="*/ 123681 h 197959"/>
              <a:gd name="connsiteX47" fmla="*/ 141792 w 560402"/>
              <a:gd name="connsiteY47" fmla="*/ 133195 h 197959"/>
              <a:gd name="connsiteX48" fmla="*/ 119593 w 560402"/>
              <a:gd name="connsiteY48" fmla="*/ 136366 h 197959"/>
              <a:gd name="connsiteX49" fmla="*/ 97394 w 560402"/>
              <a:gd name="connsiteY49" fmla="*/ 145880 h 197959"/>
              <a:gd name="connsiteX50" fmla="*/ 75195 w 560402"/>
              <a:gd name="connsiteY50" fmla="*/ 149051 h 197959"/>
              <a:gd name="connsiteX51" fmla="*/ 59338 w 560402"/>
              <a:gd name="connsiteY51" fmla="*/ 155394 h 197959"/>
              <a:gd name="connsiteX52" fmla="*/ 49824 w 560402"/>
              <a:gd name="connsiteY52" fmla="*/ 161736 h 197959"/>
              <a:gd name="connsiteX53" fmla="*/ 37139 w 560402"/>
              <a:gd name="connsiteY53" fmla="*/ 164908 h 197959"/>
              <a:gd name="connsiteX54" fmla="*/ 24454 w 560402"/>
              <a:gd name="connsiteY54" fmla="*/ 171250 h 197959"/>
              <a:gd name="connsiteX55" fmla="*/ 21283 w 560402"/>
              <a:gd name="connsiteY55" fmla="*/ 177593 h 197959"/>
              <a:gd name="connsiteX56" fmla="*/ 8597 w 560402"/>
              <a:gd name="connsiteY56" fmla="*/ 183935 h 197959"/>
              <a:gd name="connsiteX57" fmla="*/ 2255 w 560402"/>
              <a:gd name="connsiteY57" fmla="*/ 193449 h 197959"/>
              <a:gd name="connsiteX58" fmla="*/ 0 w 560402"/>
              <a:gd name="connsiteY58" fmla="*/ 197959 h 197959"/>
              <a:gd name="connsiteX59" fmla="*/ 2114 w 560402"/>
              <a:gd name="connsiteY59" fmla="*/ 191618 h 197959"/>
              <a:gd name="connsiteX60" fmla="*/ 17354 w 560402"/>
              <a:gd name="connsiteY60" fmla="*/ 138278 h 197959"/>
              <a:gd name="connsiteX61" fmla="*/ 32594 w 560402"/>
              <a:gd name="connsiteY61" fmla="*/ 115418 h 197959"/>
              <a:gd name="connsiteX62" fmla="*/ 45192 w 560402"/>
              <a:gd name="connsiteY62" fmla="*/ 72995 h 197959"/>
              <a:gd name="connsiteX63" fmla="*/ 47562 w 560402"/>
              <a:gd name="connsiteY63" fmla="*/ 63204 h 197959"/>
              <a:gd name="connsiteX64" fmla="*/ 49824 w 560402"/>
              <a:gd name="connsiteY64" fmla="*/ 66598 h 197959"/>
              <a:gd name="connsiteX65" fmla="*/ 52995 w 560402"/>
              <a:gd name="connsiteY65" fmla="*/ 69769 h 197959"/>
              <a:gd name="connsiteX66" fmla="*/ 56167 w 560402"/>
              <a:gd name="connsiteY66" fmla="*/ 72940 h 197959"/>
              <a:gd name="connsiteX67" fmla="*/ 59338 w 560402"/>
              <a:gd name="connsiteY67" fmla="*/ 72940 h 197959"/>
              <a:gd name="connsiteX68" fmla="*/ 65681 w 560402"/>
              <a:gd name="connsiteY68" fmla="*/ 72940 h 197959"/>
              <a:gd name="connsiteX69" fmla="*/ 72023 w 560402"/>
              <a:gd name="connsiteY69" fmla="*/ 72940 h 197959"/>
              <a:gd name="connsiteX70" fmla="*/ 81537 w 560402"/>
              <a:gd name="connsiteY70" fmla="*/ 72940 h 197959"/>
              <a:gd name="connsiteX71" fmla="*/ 87880 w 560402"/>
              <a:gd name="connsiteY71" fmla="*/ 72940 h 197959"/>
              <a:gd name="connsiteX72" fmla="*/ 97394 w 560402"/>
              <a:gd name="connsiteY72" fmla="*/ 72940 h 197959"/>
              <a:gd name="connsiteX73" fmla="*/ 106907 w 560402"/>
              <a:gd name="connsiteY73" fmla="*/ 72940 h 197959"/>
              <a:gd name="connsiteX74" fmla="*/ 119593 w 560402"/>
              <a:gd name="connsiteY74" fmla="*/ 69769 h 197959"/>
              <a:gd name="connsiteX75" fmla="*/ 132278 w 560402"/>
              <a:gd name="connsiteY75" fmla="*/ 69769 h 197959"/>
              <a:gd name="connsiteX76" fmla="*/ 148134 w 560402"/>
              <a:gd name="connsiteY76" fmla="*/ 66598 h 197959"/>
              <a:gd name="connsiteX77" fmla="*/ 163991 w 560402"/>
              <a:gd name="connsiteY77" fmla="*/ 66598 h 197959"/>
              <a:gd name="connsiteX78" fmla="*/ 179847 w 560402"/>
              <a:gd name="connsiteY78" fmla="*/ 63426 h 197959"/>
              <a:gd name="connsiteX79" fmla="*/ 198875 w 560402"/>
              <a:gd name="connsiteY79" fmla="*/ 57084 h 197959"/>
              <a:gd name="connsiteX80" fmla="*/ 214731 w 560402"/>
              <a:gd name="connsiteY80" fmla="*/ 53912 h 197959"/>
              <a:gd name="connsiteX81" fmla="*/ 249616 w 560402"/>
              <a:gd name="connsiteY81" fmla="*/ 47570 h 197959"/>
              <a:gd name="connsiteX82" fmla="*/ 284500 w 560402"/>
              <a:gd name="connsiteY82" fmla="*/ 38056 h 197959"/>
              <a:gd name="connsiteX83" fmla="*/ 313041 w 560402"/>
              <a:gd name="connsiteY83" fmla="*/ 31713 h 197959"/>
              <a:gd name="connsiteX84" fmla="*/ 338412 w 560402"/>
              <a:gd name="connsiteY84" fmla="*/ 28542 h 197959"/>
              <a:gd name="connsiteX85" fmla="*/ 360611 w 560402"/>
              <a:gd name="connsiteY85" fmla="*/ 19028 h 197959"/>
              <a:gd name="connsiteX86" fmla="*/ 379638 w 560402"/>
              <a:gd name="connsiteY86" fmla="*/ 15857 h 197959"/>
              <a:gd name="connsiteX87" fmla="*/ 389152 w 560402"/>
              <a:gd name="connsiteY87" fmla="*/ 12686 h 197959"/>
              <a:gd name="connsiteX88" fmla="*/ 401838 w 560402"/>
              <a:gd name="connsiteY88" fmla="*/ 6343 h 197959"/>
              <a:gd name="connsiteX89" fmla="*/ 414523 w 560402"/>
              <a:gd name="connsiteY89" fmla="*/ 3172 h 197959"/>
              <a:gd name="connsiteX90" fmla="*/ 427208 w 560402"/>
              <a:gd name="connsiteY90" fmla="*/ 0 h 197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560402" h="197959">
                <a:moveTo>
                  <a:pt x="427208" y="0"/>
                </a:moveTo>
                <a:lnTo>
                  <a:pt x="433550" y="0"/>
                </a:lnTo>
                <a:lnTo>
                  <a:pt x="443064" y="0"/>
                </a:lnTo>
                <a:lnTo>
                  <a:pt x="446236" y="0"/>
                </a:lnTo>
                <a:lnTo>
                  <a:pt x="449407" y="3172"/>
                </a:lnTo>
                <a:lnTo>
                  <a:pt x="452578" y="6343"/>
                </a:lnTo>
                <a:lnTo>
                  <a:pt x="462092" y="12686"/>
                </a:lnTo>
                <a:lnTo>
                  <a:pt x="468435" y="15857"/>
                </a:lnTo>
                <a:lnTo>
                  <a:pt x="477949" y="22200"/>
                </a:lnTo>
                <a:lnTo>
                  <a:pt x="487462" y="31713"/>
                </a:lnTo>
                <a:lnTo>
                  <a:pt x="503319" y="38056"/>
                </a:lnTo>
                <a:lnTo>
                  <a:pt x="516004" y="50741"/>
                </a:lnTo>
                <a:lnTo>
                  <a:pt x="528689" y="63426"/>
                </a:lnTo>
                <a:lnTo>
                  <a:pt x="541374" y="69769"/>
                </a:lnTo>
                <a:lnTo>
                  <a:pt x="544546" y="79283"/>
                </a:lnTo>
                <a:lnTo>
                  <a:pt x="550888" y="85625"/>
                </a:lnTo>
                <a:lnTo>
                  <a:pt x="557231" y="95139"/>
                </a:lnTo>
                <a:lnTo>
                  <a:pt x="560402" y="98310"/>
                </a:lnTo>
                <a:lnTo>
                  <a:pt x="560402" y="101482"/>
                </a:lnTo>
                <a:lnTo>
                  <a:pt x="557231" y="110996"/>
                </a:lnTo>
                <a:lnTo>
                  <a:pt x="550888" y="117338"/>
                </a:lnTo>
                <a:lnTo>
                  <a:pt x="544546" y="123681"/>
                </a:lnTo>
                <a:lnTo>
                  <a:pt x="535032" y="133195"/>
                </a:lnTo>
                <a:lnTo>
                  <a:pt x="528689" y="136366"/>
                </a:lnTo>
                <a:lnTo>
                  <a:pt x="523526" y="141530"/>
                </a:lnTo>
                <a:lnTo>
                  <a:pt x="512654" y="130658"/>
                </a:lnTo>
                <a:cubicBezTo>
                  <a:pt x="501295" y="119299"/>
                  <a:pt x="482174" y="120498"/>
                  <a:pt x="466934" y="115418"/>
                </a:cubicBezTo>
                <a:cubicBezTo>
                  <a:pt x="455097" y="114342"/>
                  <a:pt x="416593" y="104490"/>
                  <a:pt x="386392" y="107424"/>
                </a:cubicBezTo>
                <a:lnTo>
                  <a:pt x="382810" y="108520"/>
                </a:lnTo>
                <a:lnTo>
                  <a:pt x="382810" y="104653"/>
                </a:lnTo>
                <a:lnTo>
                  <a:pt x="382810" y="98310"/>
                </a:lnTo>
                <a:lnTo>
                  <a:pt x="379638" y="95139"/>
                </a:lnTo>
                <a:lnTo>
                  <a:pt x="376467" y="88797"/>
                </a:lnTo>
                <a:lnTo>
                  <a:pt x="370125" y="88797"/>
                </a:lnTo>
                <a:lnTo>
                  <a:pt x="363782" y="85625"/>
                </a:lnTo>
                <a:lnTo>
                  <a:pt x="354268" y="85625"/>
                </a:lnTo>
                <a:lnTo>
                  <a:pt x="347926" y="85625"/>
                </a:lnTo>
                <a:lnTo>
                  <a:pt x="335240" y="88797"/>
                </a:lnTo>
                <a:lnTo>
                  <a:pt x="322555" y="88797"/>
                </a:lnTo>
                <a:lnTo>
                  <a:pt x="306699" y="95139"/>
                </a:lnTo>
                <a:lnTo>
                  <a:pt x="294014" y="98310"/>
                </a:lnTo>
                <a:lnTo>
                  <a:pt x="278157" y="101482"/>
                </a:lnTo>
                <a:lnTo>
                  <a:pt x="255958" y="104653"/>
                </a:lnTo>
                <a:lnTo>
                  <a:pt x="236930" y="110996"/>
                </a:lnTo>
                <a:lnTo>
                  <a:pt x="217903" y="114167"/>
                </a:lnTo>
                <a:lnTo>
                  <a:pt x="195704" y="120510"/>
                </a:lnTo>
                <a:lnTo>
                  <a:pt x="170333" y="123681"/>
                </a:lnTo>
                <a:lnTo>
                  <a:pt x="141792" y="133195"/>
                </a:lnTo>
                <a:lnTo>
                  <a:pt x="119593" y="136366"/>
                </a:lnTo>
                <a:lnTo>
                  <a:pt x="97394" y="145880"/>
                </a:lnTo>
                <a:lnTo>
                  <a:pt x="75195" y="149051"/>
                </a:lnTo>
                <a:lnTo>
                  <a:pt x="59338" y="155394"/>
                </a:lnTo>
                <a:lnTo>
                  <a:pt x="49824" y="161736"/>
                </a:lnTo>
                <a:lnTo>
                  <a:pt x="37139" y="164908"/>
                </a:lnTo>
                <a:lnTo>
                  <a:pt x="24454" y="171250"/>
                </a:lnTo>
                <a:lnTo>
                  <a:pt x="21283" y="177593"/>
                </a:lnTo>
                <a:lnTo>
                  <a:pt x="8597" y="183935"/>
                </a:lnTo>
                <a:lnTo>
                  <a:pt x="2255" y="193449"/>
                </a:lnTo>
                <a:lnTo>
                  <a:pt x="0" y="197959"/>
                </a:lnTo>
                <a:lnTo>
                  <a:pt x="2114" y="191618"/>
                </a:lnTo>
                <a:cubicBezTo>
                  <a:pt x="5369" y="180225"/>
                  <a:pt x="11264" y="150458"/>
                  <a:pt x="17354" y="138278"/>
                </a:cubicBezTo>
                <a:cubicBezTo>
                  <a:pt x="21450" y="130087"/>
                  <a:pt x="28498" y="123609"/>
                  <a:pt x="32594" y="115418"/>
                </a:cubicBezTo>
                <a:cubicBezTo>
                  <a:pt x="36694" y="107219"/>
                  <a:pt x="41843" y="86808"/>
                  <a:pt x="45192" y="72995"/>
                </a:cubicBezTo>
                <a:lnTo>
                  <a:pt x="47562" y="63204"/>
                </a:lnTo>
                <a:lnTo>
                  <a:pt x="49824" y="66598"/>
                </a:lnTo>
                <a:lnTo>
                  <a:pt x="52995" y="69769"/>
                </a:lnTo>
                <a:lnTo>
                  <a:pt x="56167" y="72940"/>
                </a:lnTo>
                <a:lnTo>
                  <a:pt x="59338" y="72940"/>
                </a:lnTo>
                <a:lnTo>
                  <a:pt x="65681" y="72940"/>
                </a:lnTo>
                <a:lnTo>
                  <a:pt x="72023" y="72940"/>
                </a:lnTo>
                <a:lnTo>
                  <a:pt x="81537" y="72940"/>
                </a:lnTo>
                <a:lnTo>
                  <a:pt x="87880" y="72940"/>
                </a:lnTo>
                <a:lnTo>
                  <a:pt x="97394" y="72940"/>
                </a:lnTo>
                <a:lnTo>
                  <a:pt x="106907" y="72940"/>
                </a:lnTo>
                <a:lnTo>
                  <a:pt x="119593" y="69769"/>
                </a:lnTo>
                <a:lnTo>
                  <a:pt x="132278" y="69769"/>
                </a:lnTo>
                <a:lnTo>
                  <a:pt x="148134" y="66598"/>
                </a:lnTo>
                <a:lnTo>
                  <a:pt x="163991" y="66598"/>
                </a:lnTo>
                <a:lnTo>
                  <a:pt x="179847" y="63426"/>
                </a:lnTo>
                <a:lnTo>
                  <a:pt x="198875" y="57084"/>
                </a:lnTo>
                <a:lnTo>
                  <a:pt x="214731" y="53912"/>
                </a:lnTo>
                <a:lnTo>
                  <a:pt x="249616" y="47570"/>
                </a:lnTo>
                <a:lnTo>
                  <a:pt x="284500" y="38056"/>
                </a:lnTo>
                <a:lnTo>
                  <a:pt x="313041" y="31713"/>
                </a:lnTo>
                <a:lnTo>
                  <a:pt x="338412" y="28542"/>
                </a:lnTo>
                <a:lnTo>
                  <a:pt x="360611" y="19028"/>
                </a:lnTo>
                <a:lnTo>
                  <a:pt x="379638" y="15857"/>
                </a:lnTo>
                <a:lnTo>
                  <a:pt x="389152" y="12686"/>
                </a:lnTo>
                <a:lnTo>
                  <a:pt x="401838" y="6343"/>
                </a:lnTo>
                <a:lnTo>
                  <a:pt x="414523" y="3172"/>
                </a:lnTo>
                <a:lnTo>
                  <a:pt x="42720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5620079" y="3393598"/>
            <a:ext cx="141319" cy="154445"/>
          </a:xfrm>
          <a:custGeom>
            <a:avLst/>
            <a:gdLst>
              <a:gd name="connsiteX0" fmla="*/ 3171 w 141319"/>
              <a:gd name="connsiteY0" fmla="*/ 0 h 154445"/>
              <a:gd name="connsiteX1" fmla="*/ 12685 w 141319"/>
              <a:gd name="connsiteY1" fmla="*/ 0 h 154445"/>
              <a:gd name="connsiteX2" fmla="*/ 19028 w 141319"/>
              <a:gd name="connsiteY2" fmla="*/ 0 h 154445"/>
              <a:gd name="connsiteX3" fmla="*/ 28542 w 141319"/>
              <a:gd name="connsiteY3" fmla="*/ 6343 h 154445"/>
              <a:gd name="connsiteX4" fmla="*/ 38056 w 141319"/>
              <a:gd name="connsiteY4" fmla="*/ 6343 h 154445"/>
              <a:gd name="connsiteX5" fmla="*/ 50741 w 141319"/>
              <a:gd name="connsiteY5" fmla="*/ 9514 h 154445"/>
              <a:gd name="connsiteX6" fmla="*/ 63426 w 141319"/>
              <a:gd name="connsiteY6" fmla="*/ 12686 h 154445"/>
              <a:gd name="connsiteX7" fmla="*/ 79282 w 141319"/>
              <a:gd name="connsiteY7" fmla="*/ 15857 h 154445"/>
              <a:gd name="connsiteX8" fmla="*/ 91968 w 141319"/>
              <a:gd name="connsiteY8" fmla="*/ 22199 h 154445"/>
              <a:gd name="connsiteX9" fmla="*/ 101481 w 141319"/>
              <a:gd name="connsiteY9" fmla="*/ 25371 h 154445"/>
              <a:gd name="connsiteX10" fmla="*/ 114167 w 141319"/>
              <a:gd name="connsiteY10" fmla="*/ 28542 h 154445"/>
              <a:gd name="connsiteX11" fmla="*/ 133194 w 141319"/>
              <a:gd name="connsiteY11" fmla="*/ 31713 h 154445"/>
              <a:gd name="connsiteX12" fmla="*/ 141319 w 141319"/>
              <a:gd name="connsiteY12" fmla="*/ 34963 h 154445"/>
              <a:gd name="connsiteX13" fmla="*/ 139360 w 141319"/>
              <a:gd name="connsiteY13" fmla="*/ 55890 h 154445"/>
              <a:gd name="connsiteX14" fmla="*/ 134598 w 141319"/>
              <a:gd name="connsiteY14" fmla="*/ 86311 h 154445"/>
              <a:gd name="connsiteX15" fmla="*/ 119358 w 141319"/>
              <a:gd name="connsiteY15" fmla="*/ 132031 h 154445"/>
              <a:gd name="connsiteX16" fmla="*/ 104416 w 141319"/>
              <a:gd name="connsiteY16" fmla="*/ 154445 h 154445"/>
              <a:gd name="connsiteX17" fmla="*/ 101481 w 141319"/>
              <a:gd name="connsiteY17" fmla="*/ 142708 h 154445"/>
              <a:gd name="connsiteX18" fmla="*/ 98310 w 141319"/>
              <a:gd name="connsiteY18" fmla="*/ 126852 h 154445"/>
              <a:gd name="connsiteX19" fmla="*/ 91968 w 141319"/>
              <a:gd name="connsiteY19" fmla="*/ 114167 h 154445"/>
              <a:gd name="connsiteX20" fmla="*/ 82454 w 141319"/>
              <a:gd name="connsiteY20" fmla="*/ 104653 h 154445"/>
              <a:gd name="connsiteX21" fmla="*/ 69769 w 141319"/>
              <a:gd name="connsiteY21" fmla="*/ 88797 h 154445"/>
              <a:gd name="connsiteX22" fmla="*/ 53912 w 141319"/>
              <a:gd name="connsiteY22" fmla="*/ 76111 h 154445"/>
              <a:gd name="connsiteX23" fmla="*/ 44398 w 141319"/>
              <a:gd name="connsiteY23" fmla="*/ 60255 h 154445"/>
              <a:gd name="connsiteX24" fmla="*/ 31713 w 141319"/>
              <a:gd name="connsiteY24" fmla="*/ 47570 h 154445"/>
              <a:gd name="connsiteX25" fmla="*/ 19028 w 141319"/>
              <a:gd name="connsiteY25" fmla="*/ 38056 h 154445"/>
              <a:gd name="connsiteX26" fmla="*/ 12685 w 141319"/>
              <a:gd name="connsiteY26" fmla="*/ 28542 h 154445"/>
              <a:gd name="connsiteX27" fmla="*/ 3171 w 141319"/>
              <a:gd name="connsiteY27" fmla="*/ 22199 h 154445"/>
              <a:gd name="connsiteX28" fmla="*/ 0 w 141319"/>
              <a:gd name="connsiteY28" fmla="*/ 12686 h 154445"/>
              <a:gd name="connsiteX29" fmla="*/ 0 w 141319"/>
              <a:gd name="connsiteY29" fmla="*/ 9514 h 154445"/>
              <a:gd name="connsiteX30" fmla="*/ 0 w 141319"/>
              <a:gd name="connsiteY30" fmla="*/ 6343 h 154445"/>
              <a:gd name="connsiteX31" fmla="*/ 3171 w 141319"/>
              <a:gd name="connsiteY31" fmla="*/ 0 h 154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1319" h="154445">
                <a:moveTo>
                  <a:pt x="3171" y="0"/>
                </a:moveTo>
                <a:lnTo>
                  <a:pt x="12685" y="0"/>
                </a:lnTo>
                <a:lnTo>
                  <a:pt x="19028" y="0"/>
                </a:lnTo>
                <a:lnTo>
                  <a:pt x="28542" y="6343"/>
                </a:lnTo>
                <a:lnTo>
                  <a:pt x="38056" y="6343"/>
                </a:lnTo>
                <a:lnTo>
                  <a:pt x="50741" y="9514"/>
                </a:lnTo>
                <a:lnTo>
                  <a:pt x="63426" y="12686"/>
                </a:lnTo>
                <a:lnTo>
                  <a:pt x="79282" y="15857"/>
                </a:lnTo>
                <a:lnTo>
                  <a:pt x="91968" y="22199"/>
                </a:lnTo>
                <a:lnTo>
                  <a:pt x="101481" y="25371"/>
                </a:lnTo>
                <a:lnTo>
                  <a:pt x="114167" y="28542"/>
                </a:lnTo>
                <a:lnTo>
                  <a:pt x="133194" y="31713"/>
                </a:lnTo>
                <a:lnTo>
                  <a:pt x="141319" y="34963"/>
                </a:lnTo>
                <a:lnTo>
                  <a:pt x="139360" y="55890"/>
                </a:lnTo>
                <a:cubicBezTo>
                  <a:pt x="137773" y="66031"/>
                  <a:pt x="135868" y="76151"/>
                  <a:pt x="134598" y="86311"/>
                </a:cubicBezTo>
                <a:cubicBezTo>
                  <a:pt x="134598" y="86311"/>
                  <a:pt x="125882" y="117351"/>
                  <a:pt x="119358" y="132031"/>
                </a:cubicBezTo>
                <a:lnTo>
                  <a:pt x="104416" y="154445"/>
                </a:lnTo>
                <a:lnTo>
                  <a:pt x="101481" y="142708"/>
                </a:lnTo>
                <a:lnTo>
                  <a:pt x="98310" y="126852"/>
                </a:lnTo>
                <a:lnTo>
                  <a:pt x="91968" y="114167"/>
                </a:lnTo>
                <a:lnTo>
                  <a:pt x="82454" y="104653"/>
                </a:lnTo>
                <a:lnTo>
                  <a:pt x="69769" y="88797"/>
                </a:lnTo>
                <a:lnTo>
                  <a:pt x="53912" y="76111"/>
                </a:lnTo>
                <a:lnTo>
                  <a:pt x="44398" y="60255"/>
                </a:lnTo>
                <a:lnTo>
                  <a:pt x="31713" y="47570"/>
                </a:lnTo>
                <a:lnTo>
                  <a:pt x="19028" y="38056"/>
                </a:lnTo>
                <a:lnTo>
                  <a:pt x="12685" y="28542"/>
                </a:lnTo>
                <a:lnTo>
                  <a:pt x="3171" y="22199"/>
                </a:lnTo>
                <a:lnTo>
                  <a:pt x="0" y="12686"/>
                </a:lnTo>
                <a:lnTo>
                  <a:pt x="0" y="9514"/>
                </a:lnTo>
                <a:lnTo>
                  <a:pt x="0" y="6343"/>
                </a:lnTo>
                <a:lnTo>
                  <a:pt x="317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5397813" y="2108013"/>
            <a:ext cx="599375" cy="161736"/>
          </a:xfrm>
          <a:custGeom>
            <a:avLst/>
            <a:gdLst>
              <a:gd name="connsiteX0" fmla="*/ 428125 w 599375"/>
              <a:gd name="connsiteY0" fmla="*/ 0 h 161736"/>
              <a:gd name="connsiteX1" fmla="*/ 443982 w 599375"/>
              <a:gd name="connsiteY1" fmla="*/ 0 h 161736"/>
              <a:gd name="connsiteX2" fmla="*/ 450324 w 599375"/>
              <a:gd name="connsiteY2" fmla="*/ 0 h 161736"/>
              <a:gd name="connsiteX3" fmla="*/ 463009 w 599375"/>
              <a:gd name="connsiteY3" fmla="*/ 0 h 161736"/>
              <a:gd name="connsiteX4" fmla="*/ 475695 w 599375"/>
              <a:gd name="connsiteY4" fmla="*/ 3171 h 161736"/>
              <a:gd name="connsiteX5" fmla="*/ 488380 w 599375"/>
              <a:gd name="connsiteY5" fmla="*/ 12685 h 161736"/>
              <a:gd name="connsiteX6" fmla="*/ 497894 w 599375"/>
              <a:gd name="connsiteY6" fmla="*/ 15857 h 161736"/>
              <a:gd name="connsiteX7" fmla="*/ 510579 w 599375"/>
              <a:gd name="connsiteY7" fmla="*/ 22199 h 161736"/>
              <a:gd name="connsiteX8" fmla="*/ 523264 w 599375"/>
              <a:gd name="connsiteY8" fmla="*/ 34884 h 161736"/>
              <a:gd name="connsiteX9" fmla="*/ 539120 w 599375"/>
              <a:gd name="connsiteY9" fmla="*/ 41227 h 161736"/>
              <a:gd name="connsiteX10" fmla="*/ 548634 w 599375"/>
              <a:gd name="connsiteY10" fmla="*/ 57083 h 161736"/>
              <a:gd name="connsiteX11" fmla="*/ 564491 w 599375"/>
              <a:gd name="connsiteY11" fmla="*/ 69769 h 161736"/>
              <a:gd name="connsiteX12" fmla="*/ 574005 w 599375"/>
              <a:gd name="connsiteY12" fmla="*/ 79282 h 161736"/>
              <a:gd name="connsiteX13" fmla="*/ 586690 w 599375"/>
              <a:gd name="connsiteY13" fmla="*/ 85625 h 161736"/>
              <a:gd name="connsiteX14" fmla="*/ 589861 w 599375"/>
              <a:gd name="connsiteY14" fmla="*/ 95139 h 161736"/>
              <a:gd name="connsiteX15" fmla="*/ 596204 w 599375"/>
              <a:gd name="connsiteY15" fmla="*/ 98310 h 161736"/>
              <a:gd name="connsiteX16" fmla="*/ 596204 w 599375"/>
              <a:gd name="connsiteY16" fmla="*/ 101481 h 161736"/>
              <a:gd name="connsiteX17" fmla="*/ 599375 w 599375"/>
              <a:gd name="connsiteY17" fmla="*/ 104653 h 161736"/>
              <a:gd name="connsiteX18" fmla="*/ 596204 w 599375"/>
              <a:gd name="connsiteY18" fmla="*/ 114167 h 161736"/>
              <a:gd name="connsiteX19" fmla="*/ 596204 w 599375"/>
              <a:gd name="connsiteY19" fmla="*/ 117338 h 161736"/>
              <a:gd name="connsiteX20" fmla="*/ 593033 w 599375"/>
              <a:gd name="connsiteY20" fmla="*/ 120509 h 161736"/>
              <a:gd name="connsiteX21" fmla="*/ 589861 w 599375"/>
              <a:gd name="connsiteY21" fmla="*/ 126852 h 161736"/>
              <a:gd name="connsiteX22" fmla="*/ 586690 w 599375"/>
              <a:gd name="connsiteY22" fmla="*/ 130023 h 161736"/>
              <a:gd name="connsiteX23" fmla="*/ 577176 w 599375"/>
              <a:gd name="connsiteY23" fmla="*/ 133194 h 161736"/>
              <a:gd name="connsiteX24" fmla="*/ 570833 w 599375"/>
              <a:gd name="connsiteY24" fmla="*/ 136366 h 161736"/>
              <a:gd name="connsiteX25" fmla="*/ 561320 w 599375"/>
              <a:gd name="connsiteY25" fmla="*/ 145880 h 161736"/>
              <a:gd name="connsiteX26" fmla="*/ 554977 w 599375"/>
              <a:gd name="connsiteY26" fmla="*/ 152222 h 161736"/>
              <a:gd name="connsiteX27" fmla="*/ 554562 w 599375"/>
              <a:gd name="connsiteY27" fmla="*/ 152775 h 161736"/>
              <a:gd name="connsiteX28" fmla="*/ 552665 w 599375"/>
              <a:gd name="connsiteY28" fmla="*/ 151257 h 161736"/>
              <a:gd name="connsiteX29" fmla="*/ 540746 w 599375"/>
              <a:gd name="connsiteY29" fmla="*/ 144770 h 161736"/>
              <a:gd name="connsiteX30" fmla="*/ 464546 w 599375"/>
              <a:gd name="connsiteY30" fmla="*/ 137150 h 161736"/>
              <a:gd name="connsiteX31" fmla="*/ 441686 w 599375"/>
              <a:gd name="connsiteY31" fmla="*/ 129530 h 161736"/>
              <a:gd name="connsiteX32" fmla="*/ 424954 w 599375"/>
              <a:gd name="connsiteY32" fmla="*/ 131289 h 161736"/>
              <a:gd name="connsiteX33" fmla="*/ 424954 w 599375"/>
              <a:gd name="connsiteY33" fmla="*/ 130023 h 161736"/>
              <a:gd name="connsiteX34" fmla="*/ 418611 w 599375"/>
              <a:gd name="connsiteY34" fmla="*/ 126852 h 161736"/>
              <a:gd name="connsiteX35" fmla="*/ 418611 w 599375"/>
              <a:gd name="connsiteY35" fmla="*/ 120509 h 161736"/>
              <a:gd name="connsiteX36" fmla="*/ 412269 w 599375"/>
              <a:gd name="connsiteY36" fmla="*/ 117338 h 161736"/>
              <a:gd name="connsiteX37" fmla="*/ 399583 w 599375"/>
              <a:gd name="connsiteY37" fmla="*/ 114167 h 161736"/>
              <a:gd name="connsiteX38" fmla="*/ 390070 w 599375"/>
              <a:gd name="connsiteY38" fmla="*/ 110995 h 161736"/>
              <a:gd name="connsiteX39" fmla="*/ 367870 w 599375"/>
              <a:gd name="connsiteY39" fmla="*/ 110995 h 161736"/>
              <a:gd name="connsiteX40" fmla="*/ 345671 w 599375"/>
              <a:gd name="connsiteY40" fmla="*/ 114167 h 161736"/>
              <a:gd name="connsiteX41" fmla="*/ 320301 w 599375"/>
              <a:gd name="connsiteY41" fmla="*/ 117338 h 161736"/>
              <a:gd name="connsiteX42" fmla="*/ 294931 w 599375"/>
              <a:gd name="connsiteY42" fmla="*/ 120509 h 161736"/>
              <a:gd name="connsiteX43" fmla="*/ 263218 w 599375"/>
              <a:gd name="connsiteY43" fmla="*/ 130023 h 161736"/>
              <a:gd name="connsiteX44" fmla="*/ 231505 w 599375"/>
              <a:gd name="connsiteY44" fmla="*/ 136366 h 161736"/>
              <a:gd name="connsiteX45" fmla="*/ 199792 w 599375"/>
              <a:gd name="connsiteY45" fmla="*/ 145880 h 161736"/>
              <a:gd name="connsiteX46" fmla="*/ 177593 w 599375"/>
              <a:gd name="connsiteY46" fmla="*/ 149051 h 161736"/>
              <a:gd name="connsiteX47" fmla="*/ 152222 w 599375"/>
              <a:gd name="connsiteY47" fmla="*/ 152222 h 161736"/>
              <a:gd name="connsiteX48" fmla="*/ 133195 w 599375"/>
              <a:gd name="connsiteY48" fmla="*/ 155393 h 161736"/>
              <a:gd name="connsiteX49" fmla="*/ 117338 w 599375"/>
              <a:gd name="connsiteY49" fmla="*/ 161736 h 161736"/>
              <a:gd name="connsiteX50" fmla="*/ 104653 w 599375"/>
              <a:gd name="connsiteY50" fmla="*/ 161736 h 161736"/>
              <a:gd name="connsiteX51" fmla="*/ 101482 w 599375"/>
              <a:gd name="connsiteY51" fmla="*/ 161736 h 161736"/>
              <a:gd name="connsiteX52" fmla="*/ 88796 w 599375"/>
              <a:gd name="connsiteY52" fmla="*/ 161736 h 161736"/>
              <a:gd name="connsiteX53" fmla="*/ 82454 w 599375"/>
              <a:gd name="connsiteY53" fmla="*/ 155393 h 161736"/>
              <a:gd name="connsiteX54" fmla="*/ 69769 w 599375"/>
              <a:gd name="connsiteY54" fmla="*/ 152222 h 161736"/>
              <a:gd name="connsiteX55" fmla="*/ 57083 w 599375"/>
              <a:gd name="connsiteY55" fmla="*/ 145880 h 161736"/>
              <a:gd name="connsiteX56" fmla="*/ 44398 w 599375"/>
              <a:gd name="connsiteY56" fmla="*/ 133194 h 161736"/>
              <a:gd name="connsiteX57" fmla="*/ 31713 w 599375"/>
              <a:gd name="connsiteY57" fmla="*/ 120509 h 161736"/>
              <a:gd name="connsiteX58" fmla="*/ 15857 w 599375"/>
              <a:gd name="connsiteY58" fmla="*/ 104653 h 161736"/>
              <a:gd name="connsiteX59" fmla="*/ 0 w 599375"/>
              <a:gd name="connsiteY59" fmla="*/ 88796 h 161736"/>
              <a:gd name="connsiteX60" fmla="*/ 19028 w 599375"/>
              <a:gd name="connsiteY60" fmla="*/ 88796 h 161736"/>
              <a:gd name="connsiteX61" fmla="*/ 38056 w 599375"/>
              <a:gd name="connsiteY61" fmla="*/ 88796 h 161736"/>
              <a:gd name="connsiteX62" fmla="*/ 63426 w 599375"/>
              <a:gd name="connsiteY62" fmla="*/ 85625 h 161736"/>
              <a:gd name="connsiteX63" fmla="*/ 88796 w 599375"/>
              <a:gd name="connsiteY63" fmla="*/ 85625 h 161736"/>
              <a:gd name="connsiteX64" fmla="*/ 120509 w 599375"/>
              <a:gd name="connsiteY64" fmla="*/ 82454 h 161736"/>
              <a:gd name="connsiteX65" fmla="*/ 152222 w 599375"/>
              <a:gd name="connsiteY65" fmla="*/ 79282 h 161736"/>
              <a:gd name="connsiteX66" fmla="*/ 187107 w 599375"/>
              <a:gd name="connsiteY66" fmla="*/ 72940 h 161736"/>
              <a:gd name="connsiteX67" fmla="*/ 225162 w 599375"/>
              <a:gd name="connsiteY67" fmla="*/ 66597 h 161736"/>
              <a:gd name="connsiteX68" fmla="*/ 244190 w 599375"/>
              <a:gd name="connsiteY68" fmla="*/ 66597 h 161736"/>
              <a:gd name="connsiteX69" fmla="*/ 263218 w 599375"/>
              <a:gd name="connsiteY69" fmla="*/ 63426 h 161736"/>
              <a:gd name="connsiteX70" fmla="*/ 279074 w 599375"/>
              <a:gd name="connsiteY70" fmla="*/ 57083 h 161736"/>
              <a:gd name="connsiteX71" fmla="*/ 294931 w 599375"/>
              <a:gd name="connsiteY71" fmla="*/ 53912 h 161736"/>
              <a:gd name="connsiteX72" fmla="*/ 307616 w 599375"/>
              <a:gd name="connsiteY72" fmla="*/ 53912 h 161736"/>
              <a:gd name="connsiteX73" fmla="*/ 317130 w 599375"/>
              <a:gd name="connsiteY73" fmla="*/ 50741 h 161736"/>
              <a:gd name="connsiteX74" fmla="*/ 329815 w 599375"/>
              <a:gd name="connsiteY74" fmla="*/ 47569 h 161736"/>
              <a:gd name="connsiteX75" fmla="*/ 342500 w 599375"/>
              <a:gd name="connsiteY75" fmla="*/ 41227 h 161736"/>
              <a:gd name="connsiteX76" fmla="*/ 352014 w 599375"/>
              <a:gd name="connsiteY76" fmla="*/ 41227 h 161736"/>
              <a:gd name="connsiteX77" fmla="*/ 361528 w 599375"/>
              <a:gd name="connsiteY77" fmla="*/ 38056 h 161736"/>
              <a:gd name="connsiteX78" fmla="*/ 367870 w 599375"/>
              <a:gd name="connsiteY78" fmla="*/ 34884 h 161736"/>
              <a:gd name="connsiteX79" fmla="*/ 374213 w 599375"/>
              <a:gd name="connsiteY79" fmla="*/ 31713 h 161736"/>
              <a:gd name="connsiteX80" fmla="*/ 380556 w 599375"/>
              <a:gd name="connsiteY80" fmla="*/ 31713 h 161736"/>
              <a:gd name="connsiteX81" fmla="*/ 383727 w 599375"/>
              <a:gd name="connsiteY81" fmla="*/ 28542 h 161736"/>
              <a:gd name="connsiteX82" fmla="*/ 390070 w 599375"/>
              <a:gd name="connsiteY82" fmla="*/ 22199 h 161736"/>
              <a:gd name="connsiteX83" fmla="*/ 399583 w 599375"/>
              <a:gd name="connsiteY83" fmla="*/ 12685 h 161736"/>
              <a:gd name="connsiteX84" fmla="*/ 412269 w 599375"/>
              <a:gd name="connsiteY84" fmla="*/ 3171 h 161736"/>
              <a:gd name="connsiteX85" fmla="*/ 428125 w 599375"/>
              <a:gd name="connsiteY85" fmla="*/ 0 h 161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599375" h="161736">
                <a:moveTo>
                  <a:pt x="428125" y="0"/>
                </a:moveTo>
                <a:lnTo>
                  <a:pt x="443982" y="0"/>
                </a:lnTo>
                <a:lnTo>
                  <a:pt x="450324" y="0"/>
                </a:lnTo>
                <a:lnTo>
                  <a:pt x="463009" y="0"/>
                </a:lnTo>
                <a:lnTo>
                  <a:pt x="475695" y="3171"/>
                </a:lnTo>
                <a:lnTo>
                  <a:pt x="488380" y="12685"/>
                </a:lnTo>
                <a:lnTo>
                  <a:pt x="497894" y="15857"/>
                </a:lnTo>
                <a:lnTo>
                  <a:pt x="510579" y="22199"/>
                </a:lnTo>
                <a:lnTo>
                  <a:pt x="523264" y="34884"/>
                </a:lnTo>
                <a:lnTo>
                  <a:pt x="539120" y="41227"/>
                </a:lnTo>
                <a:lnTo>
                  <a:pt x="548634" y="57083"/>
                </a:lnTo>
                <a:lnTo>
                  <a:pt x="564491" y="69769"/>
                </a:lnTo>
                <a:lnTo>
                  <a:pt x="574005" y="79282"/>
                </a:lnTo>
                <a:lnTo>
                  <a:pt x="586690" y="85625"/>
                </a:lnTo>
                <a:lnTo>
                  <a:pt x="589861" y="95139"/>
                </a:lnTo>
                <a:lnTo>
                  <a:pt x="596204" y="98310"/>
                </a:lnTo>
                <a:lnTo>
                  <a:pt x="596204" y="101481"/>
                </a:lnTo>
                <a:lnTo>
                  <a:pt x="599375" y="104653"/>
                </a:lnTo>
                <a:lnTo>
                  <a:pt x="596204" y="114167"/>
                </a:lnTo>
                <a:lnTo>
                  <a:pt x="596204" y="117338"/>
                </a:lnTo>
                <a:lnTo>
                  <a:pt x="593033" y="120509"/>
                </a:lnTo>
                <a:lnTo>
                  <a:pt x="589861" y="126852"/>
                </a:lnTo>
                <a:lnTo>
                  <a:pt x="586690" y="130023"/>
                </a:lnTo>
                <a:lnTo>
                  <a:pt x="577176" y="133194"/>
                </a:lnTo>
                <a:lnTo>
                  <a:pt x="570833" y="136366"/>
                </a:lnTo>
                <a:lnTo>
                  <a:pt x="561320" y="145880"/>
                </a:lnTo>
                <a:lnTo>
                  <a:pt x="554977" y="152222"/>
                </a:lnTo>
                <a:lnTo>
                  <a:pt x="554562" y="152775"/>
                </a:lnTo>
                <a:lnTo>
                  <a:pt x="552665" y="151257"/>
                </a:lnTo>
                <a:cubicBezTo>
                  <a:pt x="549018" y="148340"/>
                  <a:pt x="545208" y="145800"/>
                  <a:pt x="540746" y="144770"/>
                </a:cubicBezTo>
                <a:cubicBezTo>
                  <a:pt x="515873" y="139030"/>
                  <a:pt x="489776" y="141032"/>
                  <a:pt x="464546" y="137150"/>
                </a:cubicBezTo>
                <a:cubicBezTo>
                  <a:pt x="456607" y="135929"/>
                  <a:pt x="449306" y="132070"/>
                  <a:pt x="441686" y="129530"/>
                </a:cubicBezTo>
                <a:lnTo>
                  <a:pt x="424954" y="131289"/>
                </a:lnTo>
                <a:lnTo>
                  <a:pt x="424954" y="130023"/>
                </a:lnTo>
                <a:lnTo>
                  <a:pt x="418611" y="126852"/>
                </a:lnTo>
                <a:lnTo>
                  <a:pt x="418611" y="120509"/>
                </a:lnTo>
                <a:lnTo>
                  <a:pt x="412269" y="117338"/>
                </a:lnTo>
                <a:lnTo>
                  <a:pt x="399583" y="114167"/>
                </a:lnTo>
                <a:lnTo>
                  <a:pt x="390070" y="110995"/>
                </a:lnTo>
                <a:lnTo>
                  <a:pt x="367870" y="110995"/>
                </a:lnTo>
                <a:lnTo>
                  <a:pt x="345671" y="114167"/>
                </a:lnTo>
                <a:lnTo>
                  <a:pt x="320301" y="117338"/>
                </a:lnTo>
                <a:lnTo>
                  <a:pt x="294931" y="120509"/>
                </a:lnTo>
                <a:lnTo>
                  <a:pt x="263218" y="130023"/>
                </a:lnTo>
                <a:lnTo>
                  <a:pt x="231505" y="136366"/>
                </a:lnTo>
                <a:lnTo>
                  <a:pt x="199792" y="145880"/>
                </a:lnTo>
                <a:lnTo>
                  <a:pt x="177593" y="149051"/>
                </a:lnTo>
                <a:lnTo>
                  <a:pt x="152222" y="152222"/>
                </a:lnTo>
                <a:lnTo>
                  <a:pt x="133195" y="155393"/>
                </a:lnTo>
                <a:lnTo>
                  <a:pt x="117338" y="161736"/>
                </a:lnTo>
                <a:lnTo>
                  <a:pt x="104653" y="161736"/>
                </a:lnTo>
                <a:lnTo>
                  <a:pt x="101482" y="161736"/>
                </a:lnTo>
                <a:lnTo>
                  <a:pt x="88796" y="161736"/>
                </a:lnTo>
                <a:lnTo>
                  <a:pt x="82454" y="155393"/>
                </a:lnTo>
                <a:lnTo>
                  <a:pt x="69769" y="152222"/>
                </a:lnTo>
                <a:lnTo>
                  <a:pt x="57083" y="145880"/>
                </a:lnTo>
                <a:lnTo>
                  <a:pt x="44398" y="133194"/>
                </a:lnTo>
                <a:lnTo>
                  <a:pt x="31713" y="120509"/>
                </a:lnTo>
                <a:lnTo>
                  <a:pt x="15857" y="104653"/>
                </a:lnTo>
                <a:lnTo>
                  <a:pt x="0" y="88796"/>
                </a:lnTo>
                <a:lnTo>
                  <a:pt x="19028" y="88796"/>
                </a:lnTo>
                <a:lnTo>
                  <a:pt x="38056" y="88796"/>
                </a:lnTo>
                <a:lnTo>
                  <a:pt x="63426" y="85625"/>
                </a:lnTo>
                <a:lnTo>
                  <a:pt x="88796" y="85625"/>
                </a:lnTo>
                <a:lnTo>
                  <a:pt x="120509" y="82454"/>
                </a:lnTo>
                <a:lnTo>
                  <a:pt x="152222" y="79282"/>
                </a:lnTo>
                <a:lnTo>
                  <a:pt x="187107" y="72940"/>
                </a:lnTo>
                <a:lnTo>
                  <a:pt x="225162" y="66597"/>
                </a:lnTo>
                <a:lnTo>
                  <a:pt x="244190" y="66597"/>
                </a:lnTo>
                <a:lnTo>
                  <a:pt x="263218" y="63426"/>
                </a:lnTo>
                <a:lnTo>
                  <a:pt x="279074" y="57083"/>
                </a:lnTo>
                <a:lnTo>
                  <a:pt x="294931" y="53912"/>
                </a:lnTo>
                <a:lnTo>
                  <a:pt x="307616" y="53912"/>
                </a:lnTo>
                <a:lnTo>
                  <a:pt x="317130" y="50741"/>
                </a:lnTo>
                <a:lnTo>
                  <a:pt x="329815" y="47569"/>
                </a:lnTo>
                <a:lnTo>
                  <a:pt x="342500" y="41227"/>
                </a:lnTo>
                <a:lnTo>
                  <a:pt x="352014" y="41227"/>
                </a:lnTo>
                <a:lnTo>
                  <a:pt x="361528" y="38056"/>
                </a:lnTo>
                <a:lnTo>
                  <a:pt x="367870" y="34884"/>
                </a:lnTo>
                <a:lnTo>
                  <a:pt x="374213" y="31713"/>
                </a:lnTo>
                <a:lnTo>
                  <a:pt x="380556" y="31713"/>
                </a:lnTo>
                <a:lnTo>
                  <a:pt x="383727" y="28542"/>
                </a:lnTo>
                <a:lnTo>
                  <a:pt x="390070" y="22199"/>
                </a:lnTo>
                <a:lnTo>
                  <a:pt x="399583" y="12685"/>
                </a:lnTo>
                <a:lnTo>
                  <a:pt x="412269" y="3171"/>
                </a:lnTo>
                <a:lnTo>
                  <a:pt x="42812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5423459" y="2366100"/>
            <a:ext cx="212477" cy="605717"/>
          </a:xfrm>
          <a:custGeom>
            <a:avLst/>
            <a:gdLst>
              <a:gd name="connsiteX0" fmla="*/ 91968 w 212477"/>
              <a:gd name="connsiteY0" fmla="*/ 0 h 605717"/>
              <a:gd name="connsiteX1" fmla="*/ 95139 w 212477"/>
              <a:gd name="connsiteY1" fmla="*/ 0 h 605717"/>
              <a:gd name="connsiteX2" fmla="*/ 107824 w 212477"/>
              <a:gd name="connsiteY2" fmla="*/ 0 h 605717"/>
              <a:gd name="connsiteX3" fmla="*/ 114167 w 212477"/>
              <a:gd name="connsiteY3" fmla="*/ 0 h 605717"/>
              <a:gd name="connsiteX4" fmla="*/ 126852 w 212477"/>
              <a:gd name="connsiteY4" fmla="*/ 3171 h 605717"/>
              <a:gd name="connsiteX5" fmla="*/ 136366 w 212477"/>
              <a:gd name="connsiteY5" fmla="*/ 9514 h 605717"/>
              <a:gd name="connsiteX6" fmla="*/ 149051 w 212477"/>
              <a:gd name="connsiteY6" fmla="*/ 19028 h 605717"/>
              <a:gd name="connsiteX7" fmla="*/ 164907 w 212477"/>
              <a:gd name="connsiteY7" fmla="*/ 25370 h 605717"/>
              <a:gd name="connsiteX8" fmla="*/ 177592 w 212477"/>
              <a:gd name="connsiteY8" fmla="*/ 34884 h 605717"/>
              <a:gd name="connsiteX9" fmla="*/ 190278 w 212477"/>
              <a:gd name="connsiteY9" fmla="*/ 38056 h 605717"/>
              <a:gd name="connsiteX10" fmla="*/ 196620 w 212477"/>
              <a:gd name="connsiteY10" fmla="*/ 47569 h 605717"/>
              <a:gd name="connsiteX11" fmla="*/ 206134 w 212477"/>
              <a:gd name="connsiteY11" fmla="*/ 50741 h 605717"/>
              <a:gd name="connsiteX12" fmla="*/ 209305 w 212477"/>
              <a:gd name="connsiteY12" fmla="*/ 57083 h 605717"/>
              <a:gd name="connsiteX13" fmla="*/ 212477 w 212477"/>
              <a:gd name="connsiteY13" fmla="*/ 60255 h 605717"/>
              <a:gd name="connsiteX14" fmla="*/ 212477 w 212477"/>
              <a:gd name="connsiteY14" fmla="*/ 69769 h 605717"/>
              <a:gd name="connsiteX15" fmla="*/ 212477 w 212477"/>
              <a:gd name="connsiteY15" fmla="*/ 76111 h 605717"/>
              <a:gd name="connsiteX16" fmla="*/ 212477 w 212477"/>
              <a:gd name="connsiteY16" fmla="*/ 85625 h 605717"/>
              <a:gd name="connsiteX17" fmla="*/ 209305 w 212477"/>
              <a:gd name="connsiteY17" fmla="*/ 98310 h 605717"/>
              <a:gd name="connsiteX18" fmla="*/ 209305 w 212477"/>
              <a:gd name="connsiteY18" fmla="*/ 107824 h 605717"/>
              <a:gd name="connsiteX19" fmla="*/ 206134 w 212477"/>
              <a:gd name="connsiteY19" fmla="*/ 123680 h 605717"/>
              <a:gd name="connsiteX20" fmla="*/ 199791 w 212477"/>
              <a:gd name="connsiteY20" fmla="*/ 139537 h 605717"/>
              <a:gd name="connsiteX21" fmla="*/ 196620 w 212477"/>
              <a:gd name="connsiteY21" fmla="*/ 155393 h 605717"/>
              <a:gd name="connsiteX22" fmla="*/ 183935 w 212477"/>
              <a:gd name="connsiteY22" fmla="*/ 199791 h 605717"/>
              <a:gd name="connsiteX23" fmla="*/ 174421 w 212477"/>
              <a:gd name="connsiteY23" fmla="*/ 241018 h 605717"/>
              <a:gd name="connsiteX24" fmla="*/ 161736 w 212477"/>
              <a:gd name="connsiteY24" fmla="*/ 288588 h 605717"/>
              <a:gd name="connsiteX25" fmla="*/ 149051 w 212477"/>
              <a:gd name="connsiteY25" fmla="*/ 339328 h 605717"/>
              <a:gd name="connsiteX26" fmla="*/ 145879 w 212477"/>
              <a:gd name="connsiteY26" fmla="*/ 367870 h 605717"/>
              <a:gd name="connsiteX27" fmla="*/ 142708 w 212477"/>
              <a:gd name="connsiteY27" fmla="*/ 393240 h 605717"/>
              <a:gd name="connsiteX28" fmla="*/ 142708 w 212477"/>
              <a:gd name="connsiteY28" fmla="*/ 412268 h 605717"/>
              <a:gd name="connsiteX29" fmla="*/ 136366 w 212477"/>
              <a:gd name="connsiteY29" fmla="*/ 431296 h 605717"/>
              <a:gd name="connsiteX30" fmla="*/ 136366 w 212477"/>
              <a:gd name="connsiteY30" fmla="*/ 443981 h 605717"/>
              <a:gd name="connsiteX31" fmla="*/ 136366 w 212477"/>
              <a:gd name="connsiteY31" fmla="*/ 453495 h 605717"/>
              <a:gd name="connsiteX32" fmla="*/ 140446 w 212477"/>
              <a:gd name="connsiteY32" fmla="*/ 459615 h 605717"/>
              <a:gd name="connsiteX33" fmla="*/ 138076 w 212477"/>
              <a:gd name="connsiteY33" fmla="*/ 469406 h 605717"/>
              <a:gd name="connsiteX34" fmla="*/ 125478 w 212477"/>
              <a:gd name="connsiteY34" fmla="*/ 511829 h 605717"/>
              <a:gd name="connsiteX35" fmla="*/ 110238 w 212477"/>
              <a:gd name="connsiteY35" fmla="*/ 534689 h 605717"/>
              <a:gd name="connsiteX36" fmla="*/ 94998 w 212477"/>
              <a:gd name="connsiteY36" fmla="*/ 588029 h 605717"/>
              <a:gd name="connsiteX37" fmla="*/ 92884 w 212477"/>
              <a:gd name="connsiteY37" fmla="*/ 594370 h 605717"/>
              <a:gd name="connsiteX38" fmla="*/ 91968 w 212477"/>
              <a:gd name="connsiteY38" fmla="*/ 596203 h 605717"/>
              <a:gd name="connsiteX39" fmla="*/ 82454 w 212477"/>
              <a:gd name="connsiteY39" fmla="*/ 599374 h 605717"/>
              <a:gd name="connsiteX40" fmla="*/ 79282 w 212477"/>
              <a:gd name="connsiteY40" fmla="*/ 599374 h 605717"/>
              <a:gd name="connsiteX41" fmla="*/ 69768 w 212477"/>
              <a:gd name="connsiteY41" fmla="*/ 605717 h 605717"/>
              <a:gd name="connsiteX42" fmla="*/ 66597 w 212477"/>
              <a:gd name="connsiteY42" fmla="*/ 605717 h 605717"/>
              <a:gd name="connsiteX43" fmla="*/ 60255 w 212477"/>
              <a:gd name="connsiteY43" fmla="*/ 605717 h 605717"/>
              <a:gd name="connsiteX44" fmla="*/ 53912 w 212477"/>
              <a:gd name="connsiteY44" fmla="*/ 605717 h 605717"/>
              <a:gd name="connsiteX45" fmla="*/ 47569 w 212477"/>
              <a:gd name="connsiteY45" fmla="*/ 599374 h 605717"/>
              <a:gd name="connsiteX46" fmla="*/ 44398 w 212477"/>
              <a:gd name="connsiteY46" fmla="*/ 596203 h 605717"/>
              <a:gd name="connsiteX47" fmla="*/ 34884 w 212477"/>
              <a:gd name="connsiteY47" fmla="*/ 589860 h 605717"/>
              <a:gd name="connsiteX48" fmla="*/ 31713 w 212477"/>
              <a:gd name="connsiteY48" fmla="*/ 583518 h 605717"/>
              <a:gd name="connsiteX49" fmla="*/ 19028 w 212477"/>
              <a:gd name="connsiteY49" fmla="*/ 567661 h 605717"/>
              <a:gd name="connsiteX50" fmla="*/ 9514 w 212477"/>
              <a:gd name="connsiteY50" fmla="*/ 548633 h 605717"/>
              <a:gd name="connsiteX51" fmla="*/ 3171 w 212477"/>
              <a:gd name="connsiteY51" fmla="*/ 545462 h 605717"/>
              <a:gd name="connsiteX52" fmla="*/ 0 w 212477"/>
              <a:gd name="connsiteY52" fmla="*/ 535948 h 605717"/>
              <a:gd name="connsiteX53" fmla="*/ 0 w 212477"/>
              <a:gd name="connsiteY53" fmla="*/ 529606 h 605717"/>
              <a:gd name="connsiteX54" fmla="*/ 0 w 212477"/>
              <a:gd name="connsiteY54" fmla="*/ 526434 h 605717"/>
              <a:gd name="connsiteX55" fmla="*/ 0 w 212477"/>
              <a:gd name="connsiteY55" fmla="*/ 516921 h 605717"/>
              <a:gd name="connsiteX56" fmla="*/ 3171 w 212477"/>
              <a:gd name="connsiteY56" fmla="*/ 513749 h 605717"/>
              <a:gd name="connsiteX57" fmla="*/ 9514 w 212477"/>
              <a:gd name="connsiteY57" fmla="*/ 501064 h 605717"/>
              <a:gd name="connsiteX58" fmla="*/ 15857 w 212477"/>
              <a:gd name="connsiteY58" fmla="*/ 491550 h 605717"/>
              <a:gd name="connsiteX59" fmla="*/ 25370 w 212477"/>
              <a:gd name="connsiteY59" fmla="*/ 482036 h 605717"/>
              <a:gd name="connsiteX60" fmla="*/ 34884 w 212477"/>
              <a:gd name="connsiteY60" fmla="*/ 475694 h 605717"/>
              <a:gd name="connsiteX61" fmla="*/ 34884 w 212477"/>
              <a:gd name="connsiteY61" fmla="*/ 469351 h 605717"/>
              <a:gd name="connsiteX62" fmla="*/ 34884 w 212477"/>
              <a:gd name="connsiteY62" fmla="*/ 466180 h 605717"/>
              <a:gd name="connsiteX63" fmla="*/ 38056 w 212477"/>
              <a:gd name="connsiteY63" fmla="*/ 463009 h 605717"/>
              <a:gd name="connsiteX64" fmla="*/ 38056 w 212477"/>
              <a:gd name="connsiteY64" fmla="*/ 453495 h 605717"/>
              <a:gd name="connsiteX65" fmla="*/ 44398 w 212477"/>
              <a:gd name="connsiteY65" fmla="*/ 447152 h 605717"/>
              <a:gd name="connsiteX66" fmla="*/ 47569 w 212477"/>
              <a:gd name="connsiteY66" fmla="*/ 437638 h 605717"/>
              <a:gd name="connsiteX67" fmla="*/ 47569 w 212477"/>
              <a:gd name="connsiteY67" fmla="*/ 428124 h 605717"/>
              <a:gd name="connsiteX68" fmla="*/ 50741 w 212477"/>
              <a:gd name="connsiteY68" fmla="*/ 415439 h 605717"/>
              <a:gd name="connsiteX69" fmla="*/ 53912 w 212477"/>
              <a:gd name="connsiteY69" fmla="*/ 402754 h 605717"/>
              <a:gd name="connsiteX70" fmla="*/ 60255 w 212477"/>
              <a:gd name="connsiteY70" fmla="*/ 386898 h 605717"/>
              <a:gd name="connsiteX71" fmla="*/ 63426 w 212477"/>
              <a:gd name="connsiteY71" fmla="*/ 367870 h 605717"/>
              <a:gd name="connsiteX72" fmla="*/ 63426 w 212477"/>
              <a:gd name="connsiteY72" fmla="*/ 352013 h 605717"/>
              <a:gd name="connsiteX73" fmla="*/ 66597 w 212477"/>
              <a:gd name="connsiteY73" fmla="*/ 332986 h 605717"/>
              <a:gd name="connsiteX74" fmla="*/ 69768 w 212477"/>
              <a:gd name="connsiteY74" fmla="*/ 310787 h 605717"/>
              <a:gd name="connsiteX75" fmla="*/ 76111 w 212477"/>
              <a:gd name="connsiteY75" fmla="*/ 288588 h 605717"/>
              <a:gd name="connsiteX76" fmla="*/ 82454 w 212477"/>
              <a:gd name="connsiteY76" fmla="*/ 266389 h 605717"/>
              <a:gd name="connsiteX77" fmla="*/ 85625 w 212477"/>
              <a:gd name="connsiteY77" fmla="*/ 241018 h 605717"/>
              <a:gd name="connsiteX78" fmla="*/ 85625 w 212477"/>
              <a:gd name="connsiteY78" fmla="*/ 218819 h 605717"/>
              <a:gd name="connsiteX79" fmla="*/ 91968 w 212477"/>
              <a:gd name="connsiteY79" fmla="*/ 199791 h 605717"/>
              <a:gd name="connsiteX80" fmla="*/ 95139 w 212477"/>
              <a:gd name="connsiteY80" fmla="*/ 183935 h 605717"/>
              <a:gd name="connsiteX81" fmla="*/ 95139 w 212477"/>
              <a:gd name="connsiteY81" fmla="*/ 164907 h 605717"/>
              <a:gd name="connsiteX82" fmla="*/ 98310 w 212477"/>
              <a:gd name="connsiteY82" fmla="*/ 149051 h 605717"/>
              <a:gd name="connsiteX83" fmla="*/ 98310 w 212477"/>
              <a:gd name="connsiteY83" fmla="*/ 133194 h 605717"/>
              <a:gd name="connsiteX84" fmla="*/ 98310 w 212477"/>
              <a:gd name="connsiteY84" fmla="*/ 120509 h 605717"/>
              <a:gd name="connsiteX85" fmla="*/ 101481 w 212477"/>
              <a:gd name="connsiteY85" fmla="*/ 107824 h 605717"/>
              <a:gd name="connsiteX86" fmla="*/ 101481 w 212477"/>
              <a:gd name="connsiteY86" fmla="*/ 98310 h 605717"/>
              <a:gd name="connsiteX87" fmla="*/ 101481 w 212477"/>
              <a:gd name="connsiteY87" fmla="*/ 85625 h 605717"/>
              <a:gd name="connsiteX88" fmla="*/ 101481 w 212477"/>
              <a:gd name="connsiteY88" fmla="*/ 76111 h 605717"/>
              <a:gd name="connsiteX89" fmla="*/ 98310 w 212477"/>
              <a:gd name="connsiteY89" fmla="*/ 69769 h 605717"/>
              <a:gd name="connsiteX90" fmla="*/ 98310 w 212477"/>
              <a:gd name="connsiteY90" fmla="*/ 66597 h 605717"/>
              <a:gd name="connsiteX91" fmla="*/ 98310 w 212477"/>
              <a:gd name="connsiteY91" fmla="*/ 57083 h 605717"/>
              <a:gd name="connsiteX92" fmla="*/ 98310 w 212477"/>
              <a:gd name="connsiteY92" fmla="*/ 53912 h 605717"/>
              <a:gd name="connsiteX93" fmla="*/ 85625 w 212477"/>
              <a:gd name="connsiteY93" fmla="*/ 41227 h 605717"/>
              <a:gd name="connsiteX94" fmla="*/ 82454 w 212477"/>
              <a:gd name="connsiteY94" fmla="*/ 38056 h 605717"/>
              <a:gd name="connsiteX95" fmla="*/ 79282 w 212477"/>
              <a:gd name="connsiteY95" fmla="*/ 31713 h 605717"/>
              <a:gd name="connsiteX96" fmla="*/ 79282 w 212477"/>
              <a:gd name="connsiteY96" fmla="*/ 25370 h 605717"/>
              <a:gd name="connsiteX97" fmla="*/ 79282 w 212477"/>
              <a:gd name="connsiteY97" fmla="*/ 22199 h 605717"/>
              <a:gd name="connsiteX98" fmla="*/ 79282 w 212477"/>
              <a:gd name="connsiteY98" fmla="*/ 15857 h 605717"/>
              <a:gd name="connsiteX99" fmla="*/ 82454 w 212477"/>
              <a:gd name="connsiteY99" fmla="*/ 9514 h 605717"/>
              <a:gd name="connsiteX100" fmla="*/ 82454 w 212477"/>
              <a:gd name="connsiteY100" fmla="*/ 3171 h 605717"/>
              <a:gd name="connsiteX101" fmla="*/ 91968 w 212477"/>
              <a:gd name="connsiteY101" fmla="*/ 0 h 605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12477" h="605717">
                <a:moveTo>
                  <a:pt x="91968" y="0"/>
                </a:moveTo>
                <a:lnTo>
                  <a:pt x="95139" y="0"/>
                </a:lnTo>
                <a:lnTo>
                  <a:pt x="107824" y="0"/>
                </a:lnTo>
                <a:lnTo>
                  <a:pt x="114167" y="0"/>
                </a:lnTo>
                <a:lnTo>
                  <a:pt x="126852" y="3171"/>
                </a:lnTo>
                <a:lnTo>
                  <a:pt x="136366" y="9514"/>
                </a:lnTo>
                <a:lnTo>
                  <a:pt x="149051" y="19028"/>
                </a:lnTo>
                <a:lnTo>
                  <a:pt x="164907" y="25370"/>
                </a:lnTo>
                <a:lnTo>
                  <a:pt x="177592" y="34884"/>
                </a:lnTo>
                <a:lnTo>
                  <a:pt x="190278" y="38056"/>
                </a:lnTo>
                <a:lnTo>
                  <a:pt x="196620" y="47569"/>
                </a:lnTo>
                <a:lnTo>
                  <a:pt x="206134" y="50741"/>
                </a:lnTo>
                <a:lnTo>
                  <a:pt x="209305" y="57083"/>
                </a:lnTo>
                <a:lnTo>
                  <a:pt x="212477" y="60255"/>
                </a:lnTo>
                <a:lnTo>
                  <a:pt x="212477" y="69769"/>
                </a:lnTo>
                <a:lnTo>
                  <a:pt x="212477" y="76111"/>
                </a:lnTo>
                <a:lnTo>
                  <a:pt x="212477" y="85625"/>
                </a:lnTo>
                <a:lnTo>
                  <a:pt x="209305" y="98310"/>
                </a:lnTo>
                <a:lnTo>
                  <a:pt x="209305" y="107824"/>
                </a:lnTo>
                <a:lnTo>
                  <a:pt x="206134" y="123680"/>
                </a:lnTo>
                <a:lnTo>
                  <a:pt x="199791" y="139537"/>
                </a:lnTo>
                <a:lnTo>
                  <a:pt x="196620" y="155393"/>
                </a:lnTo>
                <a:lnTo>
                  <a:pt x="183935" y="199791"/>
                </a:lnTo>
                <a:lnTo>
                  <a:pt x="174421" y="241018"/>
                </a:lnTo>
                <a:lnTo>
                  <a:pt x="161736" y="288588"/>
                </a:lnTo>
                <a:lnTo>
                  <a:pt x="149051" y="339328"/>
                </a:lnTo>
                <a:lnTo>
                  <a:pt x="145879" y="367870"/>
                </a:lnTo>
                <a:lnTo>
                  <a:pt x="142708" y="393240"/>
                </a:lnTo>
                <a:lnTo>
                  <a:pt x="142708" y="412268"/>
                </a:lnTo>
                <a:lnTo>
                  <a:pt x="136366" y="431296"/>
                </a:lnTo>
                <a:lnTo>
                  <a:pt x="136366" y="443981"/>
                </a:lnTo>
                <a:lnTo>
                  <a:pt x="136366" y="453495"/>
                </a:lnTo>
                <a:lnTo>
                  <a:pt x="140446" y="459615"/>
                </a:lnTo>
                <a:lnTo>
                  <a:pt x="138076" y="469406"/>
                </a:lnTo>
                <a:cubicBezTo>
                  <a:pt x="134727" y="483219"/>
                  <a:pt x="129578" y="503630"/>
                  <a:pt x="125478" y="511829"/>
                </a:cubicBezTo>
                <a:cubicBezTo>
                  <a:pt x="121382" y="520020"/>
                  <a:pt x="114334" y="526498"/>
                  <a:pt x="110238" y="534689"/>
                </a:cubicBezTo>
                <a:cubicBezTo>
                  <a:pt x="104148" y="546869"/>
                  <a:pt x="98253" y="576636"/>
                  <a:pt x="94998" y="588029"/>
                </a:cubicBezTo>
                <a:lnTo>
                  <a:pt x="92884" y="594370"/>
                </a:lnTo>
                <a:lnTo>
                  <a:pt x="91968" y="596203"/>
                </a:lnTo>
                <a:lnTo>
                  <a:pt x="82454" y="599374"/>
                </a:lnTo>
                <a:lnTo>
                  <a:pt x="79282" y="599374"/>
                </a:lnTo>
                <a:lnTo>
                  <a:pt x="69768" y="605717"/>
                </a:lnTo>
                <a:lnTo>
                  <a:pt x="66597" y="605717"/>
                </a:lnTo>
                <a:lnTo>
                  <a:pt x="60255" y="605717"/>
                </a:lnTo>
                <a:lnTo>
                  <a:pt x="53912" y="605717"/>
                </a:lnTo>
                <a:lnTo>
                  <a:pt x="47569" y="599374"/>
                </a:lnTo>
                <a:lnTo>
                  <a:pt x="44398" y="596203"/>
                </a:lnTo>
                <a:lnTo>
                  <a:pt x="34884" y="589860"/>
                </a:lnTo>
                <a:lnTo>
                  <a:pt x="31713" y="583518"/>
                </a:lnTo>
                <a:lnTo>
                  <a:pt x="19028" y="567661"/>
                </a:lnTo>
                <a:lnTo>
                  <a:pt x="9514" y="548633"/>
                </a:lnTo>
                <a:lnTo>
                  <a:pt x="3171" y="545462"/>
                </a:lnTo>
                <a:lnTo>
                  <a:pt x="0" y="535948"/>
                </a:lnTo>
                <a:lnTo>
                  <a:pt x="0" y="529606"/>
                </a:lnTo>
                <a:lnTo>
                  <a:pt x="0" y="526434"/>
                </a:lnTo>
                <a:lnTo>
                  <a:pt x="0" y="516921"/>
                </a:lnTo>
                <a:lnTo>
                  <a:pt x="3171" y="513749"/>
                </a:lnTo>
                <a:lnTo>
                  <a:pt x="9514" y="501064"/>
                </a:lnTo>
                <a:lnTo>
                  <a:pt x="15857" y="491550"/>
                </a:lnTo>
                <a:lnTo>
                  <a:pt x="25370" y="482036"/>
                </a:lnTo>
                <a:lnTo>
                  <a:pt x="34884" y="475694"/>
                </a:lnTo>
                <a:lnTo>
                  <a:pt x="34884" y="469351"/>
                </a:lnTo>
                <a:lnTo>
                  <a:pt x="34884" y="466180"/>
                </a:lnTo>
                <a:lnTo>
                  <a:pt x="38056" y="463009"/>
                </a:lnTo>
                <a:lnTo>
                  <a:pt x="38056" y="453495"/>
                </a:lnTo>
                <a:lnTo>
                  <a:pt x="44398" y="447152"/>
                </a:lnTo>
                <a:lnTo>
                  <a:pt x="47569" y="437638"/>
                </a:lnTo>
                <a:lnTo>
                  <a:pt x="47569" y="428124"/>
                </a:lnTo>
                <a:lnTo>
                  <a:pt x="50741" y="415439"/>
                </a:lnTo>
                <a:lnTo>
                  <a:pt x="53912" y="402754"/>
                </a:lnTo>
                <a:lnTo>
                  <a:pt x="60255" y="386898"/>
                </a:lnTo>
                <a:lnTo>
                  <a:pt x="63426" y="367870"/>
                </a:lnTo>
                <a:lnTo>
                  <a:pt x="63426" y="352013"/>
                </a:lnTo>
                <a:lnTo>
                  <a:pt x="66597" y="332986"/>
                </a:lnTo>
                <a:lnTo>
                  <a:pt x="69768" y="310787"/>
                </a:lnTo>
                <a:lnTo>
                  <a:pt x="76111" y="288588"/>
                </a:lnTo>
                <a:lnTo>
                  <a:pt x="82454" y="266389"/>
                </a:lnTo>
                <a:lnTo>
                  <a:pt x="85625" y="241018"/>
                </a:lnTo>
                <a:lnTo>
                  <a:pt x="85625" y="218819"/>
                </a:lnTo>
                <a:lnTo>
                  <a:pt x="91968" y="199791"/>
                </a:lnTo>
                <a:lnTo>
                  <a:pt x="95139" y="183935"/>
                </a:lnTo>
                <a:lnTo>
                  <a:pt x="95139" y="164907"/>
                </a:lnTo>
                <a:lnTo>
                  <a:pt x="98310" y="149051"/>
                </a:lnTo>
                <a:lnTo>
                  <a:pt x="98310" y="133194"/>
                </a:lnTo>
                <a:lnTo>
                  <a:pt x="98310" y="120509"/>
                </a:lnTo>
                <a:lnTo>
                  <a:pt x="101481" y="107824"/>
                </a:lnTo>
                <a:lnTo>
                  <a:pt x="101481" y="98310"/>
                </a:lnTo>
                <a:lnTo>
                  <a:pt x="101481" y="85625"/>
                </a:lnTo>
                <a:lnTo>
                  <a:pt x="101481" y="76111"/>
                </a:lnTo>
                <a:lnTo>
                  <a:pt x="98310" y="69769"/>
                </a:lnTo>
                <a:lnTo>
                  <a:pt x="98310" y="66597"/>
                </a:lnTo>
                <a:lnTo>
                  <a:pt x="98310" y="57083"/>
                </a:lnTo>
                <a:lnTo>
                  <a:pt x="98310" y="53912"/>
                </a:lnTo>
                <a:lnTo>
                  <a:pt x="85625" y="41227"/>
                </a:lnTo>
                <a:lnTo>
                  <a:pt x="82454" y="38056"/>
                </a:lnTo>
                <a:lnTo>
                  <a:pt x="79282" y="31713"/>
                </a:lnTo>
                <a:lnTo>
                  <a:pt x="79282" y="25370"/>
                </a:lnTo>
                <a:lnTo>
                  <a:pt x="79282" y="22199"/>
                </a:lnTo>
                <a:lnTo>
                  <a:pt x="79282" y="15857"/>
                </a:lnTo>
                <a:lnTo>
                  <a:pt x="82454" y="9514"/>
                </a:lnTo>
                <a:lnTo>
                  <a:pt x="82454" y="3171"/>
                </a:lnTo>
                <a:lnTo>
                  <a:pt x="9196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5718389" y="2869390"/>
            <a:ext cx="321480" cy="762054"/>
          </a:xfrm>
          <a:custGeom>
            <a:avLst/>
            <a:gdLst>
              <a:gd name="connsiteX0" fmla="*/ 184346 w 321480"/>
              <a:gd name="connsiteY0" fmla="*/ 544 h 762054"/>
              <a:gd name="connsiteX1" fmla="*/ 264888 w 321480"/>
              <a:gd name="connsiteY1" fmla="*/ 8538 h 762054"/>
              <a:gd name="connsiteX2" fmla="*/ 310608 w 321480"/>
              <a:gd name="connsiteY2" fmla="*/ 23778 h 762054"/>
              <a:gd name="connsiteX3" fmla="*/ 321480 w 321480"/>
              <a:gd name="connsiteY3" fmla="*/ 34650 h 762054"/>
              <a:gd name="connsiteX4" fmla="*/ 317129 w 321480"/>
              <a:gd name="connsiteY4" fmla="*/ 39000 h 762054"/>
              <a:gd name="connsiteX5" fmla="*/ 310787 w 321480"/>
              <a:gd name="connsiteY5" fmla="*/ 45342 h 762054"/>
              <a:gd name="connsiteX6" fmla="*/ 307615 w 321480"/>
              <a:gd name="connsiteY6" fmla="*/ 61199 h 762054"/>
              <a:gd name="connsiteX7" fmla="*/ 301273 w 321480"/>
              <a:gd name="connsiteY7" fmla="*/ 77055 h 762054"/>
              <a:gd name="connsiteX8" fmla="*/ 298102 w 321480"/>
              <a:gd name="connsiteY8" fmla="*/ 96083 h 762054"/>
              <a:gd name="connsiteX9" fmla="*/ 298102 w 321480"/>
              <a:gd name="connsiteY9" fmla="*/ 121453 h 762054"/>
              <a:gd name="connsiteX10" fmla="*/ 294930 w 321480"/>
              <a:gd name="connsiteY10" fmla="*/ 146824 h 762054"/>
              <a:gd name="connsiteX11" fmla="*/ 285416 w 321480"/>
              <a:gd name="connsiteY11" fmla="*/ 210250 h 762054"/>
              <a:gd name="connsiteX12" fmla="*/ 282245 w 321480"/>
              <a:gd name="connsiteY12" fmla="*/ 270504 h 762054"/>
              <a:gd name="connsiteX13" fmla="*/ 272731 w 321480"/>
              <a:gd name="connsiteY13" fmla="*/ 327587 h 762054"/>
              <a:gd name="connsiteX14" fmla="*/ 263217 w 321480"/>
              <a:gd name="connsiteY14" fmla="*/ 387842 h 762054"/>
              <a:gd name="connsiteX15" fmla="*/ 256875 w 321480"/>
              <a:gd name="connsiteY15" fmla="*/ 419555 h 762054"/>
              <a:gd name="connsiteX16" fmla="*/ 244190 w 321480"/>
              <a:gd name="connsiteY16" fmla="*/ 451268 h 762054"/>
              <a:gd name="connsiteX17" fmla="*/ 234676 w 321480"/>
              <a:gd name="connsiteY17" fmla="*/ 479809 h 762054"/>
              <a:gd name="connsiteX18" fmla="*/ 228333 w 321480"/>
              <a:gd name="connsiteY18" fmla="*/ 505180 h 762054"/>
              <a:gd name="connsiteX19" fmla="*/ 218819 w 321480"/>
              <a:gd name="connsiteY19" fmla="*/ 530550 h 762054"/>
              <a:gd name="connsiteX20" fmla="*/ 209305 w 321480"/>
              <a:gd name="connsiteY20" fmla="*/ 552749 h 762054"/>
              <a:gd name="connsiteX21" fmla="*/ 199792 w 321480"/>
              <a:gd name="connsiteY21" fmla="*/ 574948 h 762054"/>
              <a:gd name="connsiteX22" fmla="*/ 193449 w 321480"/>
              <a:gd name="connsiteY22" fmla="*/ 600318 h 762054"/>
              <a:gd name="connsiteX23" fmla="*/ 180764 w 321480"/>
              <a:gd name="connsiteY23" fmla="*/ 619346 h 762054"/>
              <a:gd name="connsiteX24" fmla="*/ 168079 w 321480"/>
              <a:gd name="connsiteY24" fmla="*/ 635203 h 762054"/>
              <a:gd name="connsiteX25" fmla="*/ 158565 w 321480"/>
              <a:gd name="connsiteY25" fmla="*/ 654230 h 762054"/>
              <a:gd name="connsiteX26" fmla="*/ 145880 w 321480"/>
              <a:gd name="connsiteY26" fmla="*/ 670087 h 762054"/>
              <a:gd name="connsiteX27" fmla="*/ 133194 w 321480"/>
              <a:gd name="connsiteY27" fmla="*/ 685943 h 762054"/>
              <a:gd name="connsiteX28" fmla="*/ 117338 w 321480"/>
              <a:gd name="connsiteY28" fmla="*/ 701800 h 762054"/>
              <a:gd name="connsiteX29" fmla="*/ 104653 w 321480"/>
              <a:gd name="connsiteY29" fmla="*/ 714485 h 762054"/>
              <a:gd name="connsiteX30" fmla="*/ 91968 w 321480"/>
              <a:gd name="connsiteY30" fmla="*/ 720827 h 762054"/>
              <a:gd name="connsiteX31" fmla="*/ 69769 w 321480"/>
              <a:gd name="connsiteY31" fmla="*/ 736684 h 762054"/>
              <a:gd name="connsiteX32" fmla="*/ 60255 w 321480"/>
              <a:gd name="connsiteY32" fmla="*/ 746198 h 762054"/>
              <a:gd name="connsiteX33" fmla="*/ 50741 w 321480"/>
              <a:gd name="connsiteY33" fmla="*/ 749369 h 762054"/>
              <a:gd name="connsiteX34" fmla="*/ 44398 w 321480"/>
              <a:gd name="connsiteY34" fmla="*/ 752540 h 762054"/>
              <a:gd name="connsiteX35" fmla="*/ 34884 w 321480"/>
              <a:gd name="connsiteY35" fmla="*/ 758883 h 762054"/>
              <a:gd name="connsiteX36" fmla="*/ 28542 w 321480"/>
              <a:gd name="connsiteY36" fmla="*/ 762054 h 762054"/>
              <a:gd name="connsiteX37" fmla="*/ 19028 w 321480"/>
              <a:gd name="connsiteY37" fmla="*/ 762054 h 762054"/>
              <a:gd name="connsiteX38" fmla="*/ 12685 w 321480"/>
              <a:gd name="connsiteY38" fmla="*/ 762054 h 762054"/>
              <a:gd name="connsiteX39" fmla="*/ 6343 w 321480"/>
              <a:gd name="connsiteY39" fmla="*/ 758883 h 762054"/>
              <a:gd name="connsiteX40" fmla="*/ 3171 w 321480"/>
              <a:gd name="connsiteY40" fmla="*/ 752540 h 762054"/>
              <a:gd name="connsiteX41" fmla="*/ 0 w 321480"/>
              <a:gd name="connsiteY41" fmla="*/ 749369 h 762054"/>
              <a:gd name="connsiteX42" fmla="*/ 0 w 321480"/>
              <a:gd name="connsiteY42" fmla="*/ 743026 h 762054"/>
              <a:gd name="connsiteX43" fmla="*/ 0 w 321480"/>
              <a:gd name="connsiteY43" fmla="*/ 730341 h 762054"/>
              <a:gd name="connsiteX44" fmla="*/ 3171 w 321480"/>
              <a:gd name="connsiteY44" fmla="*/ 717656 h 762054"/>
              <a:gd name="connsiteX45" fmla="*/ 3171 w 321480"/>
              <a:gd name="connsiteY45" fmla="*/ 704971 h 762054"/>
              <a:gd name="connsiteX46" fmla="*/ 6343 w 321480"/>
              <a:gd name="connsiteY46" fmla="*/ 689115 h 762054"/>
              <a:gd name="connsiteX47" fmla="*/ 6343 w 321480"/>
              <a:gd name="connsiteY47" fmla="*/ 679601 h 762054"/>
              <a:gd name="connsiteX48" fmla="*/ 6106 w 321480"/>
              <a:gd name="connsiteY48" fmla="*/ 678652 h 762054"/>
              <a:gd name="connsiteX49" fmla="*/ 21048 w 321480"/>
              <a:gd name="connsiteY49" fmla="*/ 656238 h 762054"/>
              <a:gd name="connsiteX50" fmla="*/ 36288 w 321480"/>
              <a:gd name="connsiteY50" fmla="*/ 610518 h 762054"/>
              <a:gd name="connsiteX51" fmla="*/ 41050 w 321480"/>
              <a:gd name="connsiteY51" fmla="*/ 580097 h 762054"/>
              <a:gd name="connsiteX52" fmla="*/ 43009 w 321480"/>
              <a:gd name="connsiteY52" fmla="*/ 559170 h 762054"/>
              <a:gd name="connsiteX53" fmla="*/ 50741 w 321480"/>
              <a:gd name="connsiteY53" fmla="*/ 562263 h 762054"/>
              <a:gd name="connsiteX54" fmla="*/ 63426 w 321480"/>
              <a:gd name="connsiteY54" fmla="*/ 555920 h 762054"/>
              <a:gd name="connsiteX55" fmla="*/ 76111 w 321480"/>
              <a:gd name="connsiteY55" fmla="*/ 552749 h 762054"/>
              <a:gd name="connsiteX56" fmla="*/ 85625 w 321480"/>
              <a:gd name="connsiteY56" fmla="*/ 546406 h 762054"/>
              <a:gd name="connsiteX57" fmla="*/ 98310 w 321480"/>
              <a:gd name="connsiteY57" fmla="*/ 536893 h 762054"/>
              <a:gd name="connsiteX58" fmla="*/ 101481 w 321480"/>
              <a:gd name="connsiteY58" fmla="*/ 530550 h 762054"/>
              <a:gd name="connsiteX59" fmla="*/ 104653 w 321480"/>
              <a:gd name="connsiteY59" fmla="*/ 517865 h 762054"/>
              <a:gd name="connsiteX60" fmla="*/ 110995 w 321480"/>
              <a:gd name="connsiteY60" fmla="*/ 508351 h 762054"/>
              <a:gd name="connsiteX61" fmla="*/ 114167 w 321480"/>
              <a:gd name="connsiteY61" fmla="*/ 502008 h 762054"/>
              <a:gd name="connsiteX62" fmla="*/ 117338 w 321480"/>
              <a:gd name="connsiteY62" fmla="*/ 492494 h 762054"/>
              <a:gd name="connsiteX63" fmla="*/ 120509 w 321480"/>
              <a:gd name="connsiteY63" fmla="*/ 482981 h 762054"/>
              <a:gd name="connsiteX64" fmla="*/ 126852 w 321480"/>
              <a:gd name="connsiteY64" fmla="*/ 470295 h 762054"/>
              <a:gd name="connsiteX65" fmla="*/ 130023 w 321480"/>
              <a:gd name="connsiteY65" fmla="*/ 457610 h 762054"/>
              <a:gd name="connsiteX66" fmla="*/ 133194 w 321480"/>
              <a:gd name="connsiteY66" fmla="*/ 448096 h 762054"/>
              <a:gd name="connsiteX67" fmla="*/ 136366 w 321480"/>
              <a:gd name="connsiteY67" fmla="*/ 432240 h 762054"/>
              <a:gd name="connsiteX68" fmla="*/ 142708 w 321480"/>
              <a:gd name="connsiteY68" fmla="*/ 419555 h 762054"/>
              <a:gd name="connsiteX69" fmla="*/ 145880 w 321480"/>
              <a:gd name="connsiteY69" fmla="*/ 400527 h 762054"/>
              <a:gd name="connsiteX70" fmla="*/ 149051 w 321480"/>
              <a:gd name="connsiteY70" fmla="*/ 384671 h 762054"/>
              <a:gd name="connsiteX71" fmla="*/ 152222 w 321480"/>
              <a:gd name="connsiteY71" fmla="*/ 365643 h 762054"/>
              <a:gd name="connsiteX72" fmla="*/ 161736 w 321480"/>
              <a:gd name="connsiteY72" fmla="*/ 333930 h 762054"/>
              <a:gd name="connsiteX73" fmla="*/ 168079 w 321480"/>
              <a:gd name="connsiteY73" fmla="*/ 295874 h 762054"/>
              <a:gd name="connsiteX74" fmla="*/ 174421 w 321480"/>
              <a:gd name="connsiteY74" fmla="*/ 267333 h 762054"/>
              <a:gd name="connsiteX75" fmla="*/ 177592 w 321480"/>
              <a:gd name="connsiteY75" fmla="*/ 229277 h 762054"/>
              <a:gd name="connsiteX76" fmla="*/ 180764 w 321480"/>
              <a:gd name="connsiteY76" fmla="*/ 200736 h 762054"/>
              <a:gd name="connsiteX77" fmla="*/ 183935 w 321480"/>
              <a:gd name="connsiteY77" fmla="*/ 169023 h 762054"/>
              <a:gd name="connsiteX78" fmla="*/ 183935 w 321480"/>
              <a:gd name="connsiteY78" fmla="*/ 108768 h 762054"/>
              <a:gd name="connsiteX79" fmla="*/ 183935 w 321480"/>
              <a:gd name="connsiteY79" fmla="*/ 86569 h 762054"/>
              <a:gd name="connsiteX80" fmla="*/ 183935 w 321480"/>
              <a:gd name="connsiteY80" fmla="*/ 61199 h 762054"/>
              <a:gd name="connsiteX81" fmla="*/ 183935 w 321480"/>
              <a:gd name="connsiteY81" fmla="*/ 42171 h 762054"/>
              <a:gd name="connsiteX82" fmla="*/ 183935 w 321480"/>
              <a:gd name="connsiteY82" fmla="*/ 26315 h 762054"/>
              <a:gd name="connsiteX83" fmla="*/ 180764 w 321480"/>
              <a:gd name="connsiteY83" fmla="*/ 10458 h 762054"/>
              <a:gd name="connsiteX84" fmla="*/ 180764 w 321480"/>
              <a:gd name="connsiteY84" fmla="*/ 1640 h 762054"/>
              <a:gd name="connsiteX85" fmla="*/ 184346 w 321480"/>
              <a:gd name="connsiteY85" fmla="*/ 544 h 76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321480" h="762054">
                <a:moveTo>
                  <a:pt x="184346" y="544"/>
                </a:moveTo>
                <a:cubicBezTo>
                  <a:pt x="214547" y="-2390"/>
                  <a:pt x="253051" y="7462"/>
                  <a:pt x="264888" y="8538"/>
                </a:cubicBezTo>
                <a:cubicBezTo>
                  <a:pt x="280128" y="13618"/>
                  <a:pt x="299249" y="12419"/>
                  <a:pt x="310608" y="23778"/>
                </a:cubicBezTo>
                <a:lnTo>
                  <a:pt x="321480" y="34650"/>
                </a:lnTo>
                <a:lnTo>
                  <a:pt x="317129" y="39000"/>
                </a:lnTo>
                <a:lnTo>
                  <a:pt x="310787" y="45342"/>
                </a:lnTo>
                <a:lnTo>
                  <a:pt x="307615" y="61199"/>
                </a:lnTo>
                <a:lnTo>
                  <a:pt x="301273" y="77055"/>
                </a:lnTo>
                <a:lnTo>
                  <a:pt x="298102" y="96083"/>
                </a:lnTo>
                <a:lnTo>
                  <a:pt x="298102" y="121453"/>
                </a:lnTo>
                <a:lnTo>
                  <a:pt x="294930" y="146824"/>
                </a:lnTo>
                <a:lnTo>
                  <a:pt x="285416" y="210250"/>
                </a:lnTo>
                <a:lnTo>
                  <a:pt x="282245" y="270504"/>
                </a:lnTo>
                <a:lnTo>
                  <a:pt x="272731" y="327587"/>
                </a:lnTo>
                <a:lnTo>
                  <a:pt x="263217" y="387842"/>
                </a:lnTo>
                <a:lnTo>
                  <a:pt x="256875" y="419555"/>
                </a:lnTo>
                <a:lnTo>
                  <a:pt x="244190" y="451268"/>
                </a:lnTo>
                <a:lnTo>
                  <a:pt x="234676" y="479809"/>
                </a:lnTo>
                <a:lnTo>
                  <a:pt x="228333" y="505180"/>
                </a:lnTo>
                <a:lnTo>
                  <a:pt x="218819" y="530550"/>
                </a:lnTo>
                <a:lnTo>
                  <a:pt x="209305" y="552749"/>
                </a:lnTo>
                <a:lnTo>
                  <a:pt x="199792" y="574948"/>
                </a:lnTo>
                <a:lnTo>
                  <a:pt x="193449" y="600318"/>
                </a:lnTo>
                <a:lnTo>
                  <a:pt x="180764" y="619346"/>
                </a:lnTo>
                <a:lnTo>
                  <a:pt x="168079" y="635203"/>
                </a:lnTo>
                <a:lnTo>
                  <a:pt x="158565" y="654230"/>
                </a:lnTo>
                <a:lnTo>
                  <a:pt x="145880" y="670087"/>
                </a:lnTo>
                <a:lnTo>
                  <a:pt x="133194" y="685943"/>
                </a:lnTo>
                <a:lnTo>
                  <a:pt x="117338" y="701800"/>
                </a:lnTo>
                <a:lnTo>
                  <a:pt x="104653" y="714485"/>
                </a:lnTo>
                <a:lnTo>
                  <a:pt x="91968" y="720827"/>
                </a:lnTo>
                <a:lnTo>
                  <a:pt x="69769" y="736684"/>
                </a:lnTo>
                <a:lnTo>
                  <a:pt x="60255" y="746198"/>
                </a:lnTo>
                <a:lnTo>
                  <a:pt x="50741" y="749369"/>
                </a:lnTo>
                <a:lnTo>
                  <a:pt x="44398" y="752540"/>
                </a:lnTo>
                <a:lnTo>
                  <a:pt x="34884" y="758883"/>
                </a:lnTo>
                <a:lnTo>
                  <a:pt x="28542" y="762054"/>
                </a:lnTo>
                <a:lnTo>
                  <a:pt x="19028" y="762054"/>
                </a:lnTo>
                <a:lnTo>
                  <a:pt x="12685" y="762054"/>
                </a:lnTo>
                <a:lnTo>
                  <a:pt x="6343" y="758883"/>
                </a:lnTo>
                <a:lnTo>
                  <a:pt x="3171" y="752540"/>
                </a:lnTo>
                <a:lnTo>
                  <a:pt x="0" y="749369"/>
                </a:lnTo>
                <a:lnTo>
                  <a:pt x="0" y="743026"/>
                </a:lnTo>
                <a:lnTo>
                  <a:pt x="0" y="730341"/>
                </a:lnTo>
                <a:lnTo>
                  <a:pt x="3171" y="717656"/>
                </a:lnTo>
                <a:lnTo>
                  <a:pt x="3171" y="704971"/>
                </a:lnTo>
                <a:lnTo>
                  <a:pt x="6343" y="689115"/>
                </a:lnTo>
                <a:lnTo>
                  <a:pt x="6343" y="679601"/>
                </a:lnTo>
                <a:lnTo>
                  <a:pt x="6106" y="678652"/>
                </a:lnTo>
                <a:lnTo>
                  <a:pt x="21048" y="656238"/>
                </a:lnTo>
                <a:cubicBezTo>
                  <a:pt x="27572" y="641558"/>
                  <a:pt x="36288" y="610518"/>
                  <a:pt x="36288" y="610518"/>
                </a:cubicBezTo>
                <a:cubicBezTo>
                  <a:pt x="37558" y="600358"/>
                  <a:pt x="39463" y="590238"/>
                  <a:pt x="41050" y="580097"/>
                </a:cubicBezTo>
                <a:lnTo>
                  <a:pt x="43009" y="559170"/>
                </a:lnTo>
                <a:lnTo>
                  <a:pt x="50741" y="562263"/>
                </a:lnTo>
                <a:lnTo>
                  <a:pt x="63426" y="555920"/>
                </a:lnTo>
                <a:lnTo>
                  <a:pt x="76111" y="552749"/>
                </a:lnTo>
                <a:lnTo>
                  <a:pt x="85625" y="546406"/>
                </a:lnTo>
                <a:lnTo>
                  <a:pt x="98310" y="536893"/>
                </a:lnTo>
                <a:lnTo>
                  <a:pt x="101481" y="530550"/>
                </a:lnTo>
                <a:lnTo>
                  <a:pt x="104653" y="517865"/>
                </a:lnTo>
                <a:lnTo>
                  <a:pt x="110995" y="508351"/>
                </a:lnTo>
                <a:lnTo>
                  <a:pt x="114167" y="502008"/>
                </a:lnTo>
                <a:lnTo>
                  <a:pt x="117338" y="492494"/>
                </a:lnTo>
                <a:lnTo>
                  <a:pt x="120509" y="482981"/>
                </a:lnTo>
                <a:lnTo>
                  <a:pt x="126852" y="470295"/>
                </a:lnTo>
                <a:lnTo>
                  <a:pt x="130023" y="457610"/>
                </a:lnTo>
                <a:lnTo>
                  <a:pt x="133194" y="448096"/>
                </a:lnTo>
                <a:lnTo>
                  <a:pt x="136366" y="432240"/>
                </a:lnTo>
                <a:lnTo>
                  <a:pt x="142708" y="419555"/>
                </a:lnTo>
                <a:lnTo>
                  <a:pt x="145880" y="400527"/>
                </a:lnTo>
                <a:lnTo>
                  <a:pt x="149051" y="384671"/>
                </a:lnTo>
                <a:lnTo>
                  <a:pt x="152222" y="365643"/>
                </a:lnTo>
                <a:lnTo>
                  <a:pt x="161736" y="333930"/>
                </a:lnTo>
                <a:lnTo>
                  <a:pt x="168079" y="295874"/>
                </a:lnTo>
                <a:lnTo>
                  <a:pt x="174421" y="267333"/>
                </a:lnTo>
                <a:lnTo>
                  <a:pt x="177592" y="229277"/>
                </a:lnTo>
                <a:lnTo>
                  <a:pt x="180764" y="200736"/>
                </a:lnTo>
                <a:lnTo>
                  <a:pt x="183935" y="169023"/>
                </a:lnTo>
                <a:lnTo>
                  <a:pt x="183935" y="108768"/>
                </a:lnTo>
                <a:lnTo>
                  <a:pt x="183935" y="86569"/>
                </a:lnTo>
                <a:lnTo>
                  <a:pt x="183935" y="61199"/>
                </a:lnTo>
                <a:lnTo>
                  <a:pt x="183935" y="42171"/>
                </a:lnTo>
                <a:lnTo>
                  <a:pt x="183935" y="26315"/>
                </a:lnTo>
                <a:lnTo>
                  <a:pt x="180764" y="10458"/>
                </a:lnTo>
                <a:lnTo>
                  <a:pt x="180764" y="1640"/>
                </a:lnTo>
                <a:lnTo>
                  <a:pt x="184346" y="544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Freeform 145"/>
          <p:cNvSpPr>
            <a:spLocks/>
          </p:cNvSpPr>
          <p:nvPr/>
        </p:nvSpPr>
        <p:spPr bwMode="auto">
          <a:xfrm>
            <a:off x="5252120" y="3061650"/>
            <a:ext cx="596203" cy="250531"/>
          </a:xfrm>
          <a:custGeom>
            <a:avLst/>
            <a:gdLst>
              <a:gd name="T0" fmla="*/ 122 w 188"/>
              <a:gd name="T1" fmla="*/ 16 h 79"/>
              <a:gd name="T2" fmla="*/ 139 w 188"/>
              <a:gd name="T3" fmla="*/ 11 h 79"/>
              <a:gd name="T4" fmla="*/ 152 w 188"/>
              <a:gd name="T5" fmla="*/ 7 h 79"/>
              <a:gd name="T6" fmla="*/ 165 w 188"/>
              <a:gd name="T7" fmla="*/ 4 h 79"/>
              <a:gd name="T8" fmla="*/ 174 w 188"/>
              <a:gd name="T9" fmla="*/ 1 h 79"/>
              <a:gd name="T10" fmla="*/ 181 w 188"/>
              <a:gd name="T11" fmla="*/ 0 h 79"/>
              <a:gd name="T12" fmla="*/ 186 w 188"/>
              <a:gd name="T13" fmla="*/ 0 h 79"/>
              <a:gd name="T14" fmla="*/ 188 w 188"/>
              <a:gd name="T15" fmla="*/ 0 h 79"/>
              <a:gd name="T16" fmla="*/ 188 w 188"/>
              <a:gd name="T17" fmla="*/ 1 h 79"/>
              <a:gd name="T18" fmla="*/ 186 w 188"/>
              <a:gd name="T19" fmla="*/ 2 h 79"/>
              <a:gd name="T20" fmla="*/ 182 w 188"/>
              <a:gd name="T21" fmla="*/ 6 h 79"/>
              <a:gd name="T22" fmla="*/ 176 w 188"/>
              <a:gd name="T23" fmla="*/ 10 h 79"/>
              <a:gd name="T24" fmla="*/ 167 w 188"/>
              <a:gd name="T25" fmla="*/ 15 h 79"/>
              <a:gd name="T26" fmla="*/ 156 w 188"/>
              <a:gd name="T27" fmla="*/ 21 h 79"/>
              <a:gd name="T28" fmla="*/ 144 w 188"/>
              <a:gd name="T29" fmla="*/ 27 h 79"/>
              <a:gd name="T30" fmla="*/ 128 w 188"/>
              <a:gd name="T31" fmla="*/ 34 h 79"/>
              <a:gd name="T32" fmla="*/ 112 w 188"/>
              <a:gd name="T33" fmla="*/ 43 h 79"/>
              <a:gd name="T34" fmla="*/ 95 w 188"/>
              <a:gd name="T35" fmla="*/ 52 h 79"/>
              <a:gd name="T36" fmla="*/ 82 w 188"/>
              <a:gd name="T37" fmla="*/ 58 h 79"/>
              <a:gd name="T38" fmla="*/ 69 w 188"/>
              <a:gd name="T39" fmla="*/ 64 h 79"/>
              <a:gd name="T40" fmla="*/ 60 w 188"/>
              <a:gd name="T41" fmla="*/ 69 h 79"/>
              <a:gd name="T42" fmla="*/ 51 w 188"/>
              <a:gd name="T43" fmla="*/ 73 h 79"/>
              <a:gd name="T44" fmla="*/ 45 w 188"/>
              <a:gd name="T45" fmla="*/ 75 h 79"/>
              <a:gd name="T46" fmla="*/ 40 w 188"/>
              <a:gd name="T47" fmla="*/ 78 h 79"/>
              <a:gd name="T48" fmla="*/ 36 w 188"/>
              <a:gd name="T49" fmla="*/ 79 h 79"/>
              <a:gd name="T50" fmla="*/ 30 w 188"/>
              <a:gd name="T51" fmla="*/ 78 h 79"/>
              <a:gd name="T52" fmla="*/ 24 w 188"/>
              <a:gd name="T53" fmla="*/ 74 h 79"/>
              <a:gd name="T54" fmla="*/ 17 w 188"/>
              <a:gd name="T55" fmla="*/ 68 h 79"/>
              <a:gd name="T56" fmla="*/ 10 w 188"/>
              <a:gd name="T57" fmla="*/ 59 h 79"/>
              <a:gd name="T58" fmla="*/ 5 w 188"/>
              <a:gd name="T59" fmla="*/ 53 h 79"/>
              <a:gd name="T60" fmla="*/ 1 w 188"/>
              <a:gd name="T61" fmla="*/ 48 h 79"/>
              <a:gd name="T62" fmla="*/ 0 w 188"/>
              <a:gd name="T63" fmla="*/ 43 h 79"/>
              <a:gd name="T64" fmla="*/ 1 w 188"/>
              <a:gd name="T65" fmla="*/ 39 h 79"/>
              <a:gd name="T66" fmla="*/ 3 w 188"/>
              <a:gd name="T67" fmla="*/ 37 h 79"/>
              <a:gd name="T68" fmla="*/ 6 w 188"/>
              <a:gd name="T69" fmla="*/ 36 h 79"/>
              <a:gd name="T70" fmla="*/ 11 w 188"/>
              <a:gd name="T71" fmla="*/ 36 h 79"/>
              <a:gd name="T72" fmla="*/ 19 w 188"/>
              <a:gd name="T73" fmla="*/ 38 h 79"/>
              <a:gd name="T74" fmla="*/ 26 w 188"/>
              <a:gd name="T75" fmla="*/ 41 h 79"/>
              <a:gd name="T76" fmla="*/ 30 w 188"/>
              <a:gd name="T77" fmla="*/ 41 h 79"/>
              <a:gd name="T78" fmla="*/ 31 w 188"/>
              <a:gd name="T79" fmla="*/ 41 h 79"/>
              <a:gd name="T80" fmla="*/ 35 w 188"/>
              <a:gd name="T81" fmla="*/ 41 h 79"/>
              <a:gd name="T82" fmla="*/ 40 w 188"/>
              <a:gd name="T83" fmla="*/ 39 h 79"/>
              <a:gd name="T84" fmla="*/ 48 w 188"/>
              <a:gd name="T85" fmla="*/ 37 h 79"/>
              <a:gd name="T86" fmla="*/ 58 w 188"/>
              <a:gd name="T87" fmla="*/ 34 h 79"/>
              <a:gd name="T88" fmla="*/ 71 w 188"/>
              <a:gd name="T89" fmla="*/ 31 h 79"/>
              <a:gd name="T90" fmla="*/ 86 w 188"/>
              <a:gd name="T91" fmla="*/ 27 h 79"/>
              <a:gd name="T92" fmla="*/ 103 w 188"/>
              <a:gd name="T93" fmla="*/ 22 h 79"/>
              <a:gd name="T94" fmla="*/ 112 w 188"/>
              <a:gd name="T95" fmla="*/ 2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8" h="79">
                <a:moveTo>
                  <a:pt x="112" y="20"/>
                </a:moveTo>
                <a:lnTo>
                  <a:pt x="122" y="16"/>
                </a:lnTo>
                <a:lnTo>
                  <a:pt x="130" y="13"/>
                </a:lnTo>
                <a:lnTo>
                  <a:pt x="139" y="11"/>
                </a:lnTo>
                <a:lnTo>
                  <a:pt x="146" y="8"/>
                </a:lnTo>
                <a:lnTo>
                  <a:pt x="152" y="7"/>
                </a:lnTo>
                <a:lnTo>
                  <a:pt x="159" y="5"/>
                </a:lnTo>
                <a:lnTo>
                  <a:pt x="165" y="4"/>
                </a:lnTo>
                <a:lnTo>
                  <a:pt x="170" y="2"/>
                </a:lnTo>
                <a:lnTo>
                  <a:pt x="174" y="1"/>
                </a:lnTo>
                <a:lnTo>
                  <a:pt x="179" y="0"/>
                </a:lnTo>
                <a:lnTo>
                  <a:pt x="181" y="0"/>
                </a:lnTo>
                <a:lnTo>
                  <a:pt x="183" y="0"/>
                </a:lnTo>
                <a:lnTo>
                  <a:pt x="186" y="0"/>
                </a:lnTo>
                <a:lnTo>
                  <a:pt x="187" y="0"/>
                </a:lnTo>
                <a:lnTo>
                  <a:pt x="188" y="0"/>
                </a:lnTo>
                <a:lnTo>
                  <a:pt x="188" y="0"/>
                </a:lnTo>
                <a:lnTo>
                  <a:pt x="188" y="1"/>
                </a:lnTo>
                <a:lnTo>
                  <a:pt x="187" y="1"/>
                </a:lnTo>
                <a:lnTo>
                  <a:pt x="186" y="2"/>
                </a:lnTo>
                <a:lnTo>
                  <a:pt x="185" y="4"/>
                </a:lnTo>
                <a:lnTo>
                  <a:pt x="182" y="6"/>
                </a:lnTo>
                <a:lnTo>
                  <a:pt x="179" y="7"/>
                </a:lnTo>
                <a:lnTo>
                  <a:pt x="176" y="10"/>
                </a:lnTo>
                <a:lnTo>
                  <a:pt x="171" y="12"/>
                </a:lnTo>
                <a:lnTo>
                  <a:pt x="167" y="15"/>
                </a:lnTo>
                <a:lnTo>
                  <a:pt x="162" y="17"/>
                </a:lnTo>
                <a:lnTo>
                  <a:pt x="156" y="21"/>
                </a:lnTo>
                <a:lnTo>
                  <a:pt x="150" y="23"/>
                </a:lnTo>
                <a:lnTo>
                  <a:pt x="144" y="27"/>
                </a:lnTo>
                <a:lnTo>
                  <a:pt x="136" y="31"/>
                </a:lnTo>
                <a:lnTo>
                  <a:pt x="128" y="34"/>
                </a:lnTo>
                <a:lnTo>
                  <a:pt x="119" y="39"/>
                </a:lnTo>
                <a:lnTo>
                  <a:pt x="112" y="43"/>
                </a:lnTo>
                <a:lnTo>
                  <a:pt x="103" y="48"/>
                </a:lnTo>
                <a:lnTo>
                  <a:pt x="95" y="52"/>
                </a:lnTo>
                <a:lnTo>
                  <a:pt x="88" y="56"/>
                </a:lnTo>
                <a:lnTo>
                  <a:pt x="82" y="58"/>
                </a:lnTo>
                <a:lnTo>
                  <a:pt x="76" y="62"/>
                </a:lnTo>
                <a:lnTo>
                  <a:pt x="69" y="64"/>
                </a:lnTo>
                <a:lnTo>
                  <a:pt x="65" y="67"/>
                </a:lnTo>
                <a:lnTo>
                  <a:pt x="60" y="69"/>
                </a:lnTo>
                <a:lnTo>
                  <a:pt x="55" y="72"/>
                </a:lnTo>
                <a:lnTo>
                  <a:pt x="51" y="73"/>
                </a:lnTo>
                <a:lnTo>
                  <a:pt x="47" y="74"/>
                </a:lnTo>
                <a:lnTo>
                  <a:pt x="45" y="75"/>
                </a:lnTo>
                <a:lnTo>
                  <a:pt x="42" y="77"/>
                </a:lnTo>
                <a:lnTo>
                  <a:pt x="40" y="78"/>
                </a:lnTo>
                <a:lnTo>
                  <a:pt x="38" y="78"/>
                </a:lnTo>
                <a:lnTo>
                  <a:pt x="36" y="79"/>
                </a:lnTo>
                <a:lnTo>
                  <a:pt x="32" y="79"/>
                </a:lnTo>
                <a:lnTo>
                  <a:pt x="30" y="78"/>
                </a:lnTo>
                <a:lnTo>
                  <a:pt x="27" y="77"/>
                </a:lnTo>
                <a:lnTo>
                  <a:pt x="24" y="74"/>
                </a:lnTo>
                <a:lnTo>
                  <a:pt x="20" y="72"/>
                </a:lnTo>
                <a:lnTo>
                  <a:pt x="17" y="68"/>
                </a:lnTo>
                <a:lnTo>
                  <a:pt x="14" y="63"/>
                </a:lnTo>
                <a:lnTo>
                  <a:pt x="10" y="59"/>
                </a:lnTo>
                <a:lnTo>
                  <a:pt x="8" y="57"/>
                </a:lnTo>
                <a:lnTo>
                  <a:pt x="5" y="53"/>
                </a:lnTo>
                <a:lnTo>
                  <a:pt x="3" y="51"/>
                </a:lnTo>
                <a:lnTo>
                  <a:pt x="1" y="48"/>
                </a:lnTo>
                <a:lnTo>
                  <a:pt x="1" y="46"/>
                </a:lnTo>
                <a:lnTo>
                  <a:pt x="0" y="43"/>
                </a:lnTo>
                <a:lnTo>
                  <a:pt x="1" y="42"/>
                </a:lnTo>
                <a:lnTo>
                  <a:pt x="1" y="39"/>
                </a:lnTo>
                <a:lnTo>
                  <a:pt x="3" y="38"/>
                </a:lnTo>
                <a:lnTo>
                  <a:pt x="3" y="37"/>
                </a:lnTo>
                <a:lnTo>
                  <a:pt x="5" y="36"/>
                </a:lnTo>
                <a:lnTo>
                  <a:pt x="6" y="36"/>
                </a:lnTo>
                <a:lnTo>
                  <a:pt x="9" y="36"/>
                </a:lnTo>
                <a:lnTo>
                  <a:pt x="11" y="36"/>
                </a:lnTo>
                <a:lnTo>
                  <a:pt x="14" y="37"/>
                </a:lnTo>
                <a:lnTo>
                  <a:pt x="19" y="38"/>
                </a:lnTo>
                <a:lnTo>
                  <a:pt x="24" y="39"/>
                </a:lnTo>
                <a:lnTo>
                  <a:pt x="26" y="41"/>
                </a:lnTo>
                <a:lnTo>
                  <a:pt x="29" y="41"/>
                </a:lnTo>
                <a:lnTo>
                  <a:pt x="30" y="41"/>
                </a:lnTo>
                <a:lnTo>
                  <a:pt x="31" y="42"/>
                </a:lnTo>
                <a:lnTo>
                  <a:pt x="31" y="41"/>
                </a:lnTo>
                <a:lnTo>
                  <a:pt x="32" y="41"/>
                </a:lnTo>
                <a:lnTo>
                  <a:pt x="35" y="41"/>
                </a:lnTo>
                <a:lnTo>
                  <a:pt x="37" y="39"/>
                </a:lnTo>
                <a:lnTo>
                  <a:pt x="40" y="39"/>
                </a:lnTo>
                <a:lnTo>
                  <a:pt x="43" y="38"/>
                </a:lnTo>
                <a:lnTo>
                  <a:pt x="48" y="37"/>
                </a:lnTo>
                <a:lnTo>
                  <a:pt x="53" y="36"/>
                </a:lnTo>
                <a:lnTo>
                  <a:pt x="58" y="34"/>
                </a:lnTo>
                <a:lnTo>
                  <a:pt x="65" y="33"/>
                </a:lnTo>
                <a:lnTo>
                  <a:pt x="71" y="31"/>
                </a:lnTo>
                <a:lnTo>
                  <a:pt x="78" y="30"/>
                </a:lnTo>
                <a:lnTo>
                  <a:pt x="86" y="27"/>
                </a:lnTo>
                <a:lnTo>
                  <a:pt x="94" y="25"/>
                </a:lnTo>
                <a:lnTo>
                  <a:pt x="103" y="22"/>
                </a:lnTo>
                <a:lnTo>
                  <a:pt x="112" y="20"/>
                </a:lnTo>
                <a:lnTo>
                  <a:pt x="112" y="20"/>
                </a:lnTo>
              </a:path>
            </a:pathLst>
          </a:custGeom>
          <a:solidFill>
            <a:srgbClr val="221DD3"/>
          </a:solidFill>
          <a:ln w="11113">
            <a:solidFill>
              <a:srgbClr val="0070C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4675285" y="4067790"/>
            <a:ext cx="3960440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5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   “马”写窄长，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最后一笔横变为提。</a:t>
            </a:r>
          </a:p>
        </p:txBody>
      </p:sp>
    </p:spTree>
    <p:extLst>
      <p:ext uri="{BB962C8B-B14F-4D97-AF65-F5344CB8AC3E}">
        <p14:creationId xmlns:p14="http://schemas.microsoft.com/office/powerpoint/2010/main" val="79605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7" grpId="0" animBg="1"/>
      <p:bldP spid="38" grpId="0" animBg="1"/>
      <p:bldP spid="39" grpId="0" animBg="1"/>
      <p:bldP spid="43" grpId="0" animBg="1"/>
      <p:bldP spid="44" grpId="0" animBg="1"/>
      <p:bldP spid="45" grpId="0" animBg="1"/>
      <p:bldP spid="46" grpId="0" animBg="1"/>
      <p:bldP spid="68" grpId="0" animBg="1"/>
      <p:bldP spid="70" grpId="0" animBg="1"/>
      <p:bldP spid="71" grpId="0" animBg="1"/>
      <p:bldP spid="72" grpId="0" animBg="1"/>
      <p:bldP spid="73" grpId="0" animBg="1"/>
      <p:bldP spid="75" grpId="0" animBg="1"/>
      <p:bldP spid="76" grpId="0" animBg="1"/>
      <p:bldP spid="7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3"/>
          <p:cNvSpPr txBox="1"/>
          <p:nvPr/>
        </p:nvSpPr>
        <p:spPr>
          <a:xfrm>
            <a:off x="1983615" y="499821"/>
            <a:ext cx="9235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 smtClean="0">
                <a:latin typeface="汉语拼音" pitchFamily="34" charset="0"/>
                <a:ea typeface="黑体" panose="02010609060101010101" charset="-122"/>
                <a:cs typeface="汉语拼音" pitchFamily="34" charset="0"/>
              </a:rPr>
              <a:t>jì</a:t>
            </a:r>
            <a:r>
              <a:rPr lang="en-US" altLang="zh-CN" sz="4800" dirty="0" smtClean="0">
                <a:latin typeface="汉语拼音" pitchFamily="34" charset="0"/>
                <a:ea typeface="黑体" panose="02010609060101010101" charset="-122"/>
                <a:cs typeface="汉语拼音" pitchFamily="34" charset="0"/>
              </a:rPr>
              <a:t>    </a:t>
            </a:r>
            <a:endParaRPr lang="en-US" altLang="zh-CN" sz="4800" dirty="0">
              <a:latin typeface="汉语拼音" pitchFamily="34" charset="0"/>
              <a:ea typeface="黑体" panose="02010609060101010101" charset="-122"/>
              <a:cs typeface="汉语拼音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7944" y="2014908"/>
            <a:ext cx="3888432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B05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    第一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笔相对于其他位置的撇，起笔较平。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164451" y="1427633"/>
            <a:ext cx="2318547" cy="2326669"/>
            <a:chOff x="5534807" y="1672548"/>
            <a:chExt cx="2318547" cy="2326669"/>
          </a:xfrm>
        </p:grpSpPr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639829" y="1659422"/>
            <a:ext cx="1367790" cy="1863090"/>
            <a:chOff x="1673225" y="3525838"/>
            <a:chExt cx="482600" cy="657226"/>
          </a:xfrm>
        </p:grpSpPr>
        <p:sp>
          <p:nvSpPr>
            <p:cNvPr id="15" name="Freeform 234"/>
            <p:cNvSpPr/>
            <p:nvPr/>
          </p:nvSpPr>
          <p:spPr bwMode="auto">
            <a:xfrm>
              <a:off x="1712913" y="3525838"/>
              <a:ext cx="334962" cy="123825"/>
            </a:xfrm>
            <a:custGeom>
              <a:avLst/>
              <a:gdLst>
                <a:gd name="T0" fmla="*/ 109 w 211"/>
                <a:gd name="T1" fmla="*/ 40 h 78"/>
                <a:gd name="T2" fmla="*/ 121 w 211"/>
                <a:gd name="T3" fmla="*/ 36 h 78"/>
                <a:gd name="T4" fmla="*/ 130 w 211"/>
                <a:gd name="T5" fmla="*/ 33 h 78"/>
                <a:gd name="T6" fmla="*/ 140 w 211"/>
                <a:gd name="T7" fmla="*/ 30 h 78"/>
                <a:gd name="T8" fmla="*/ 147 w 211"/>
                <a:gd name="T9" fmla="*/ 27 h 78"/>
                <a:gd name="T10" fmla="*/ 154 w 211"/>
                <a:gd name="T11" fmla="*/ 25 h 78"/>
                <a:gd name="T12" fmla="*/ 159 w 211"/>
                <a:gd name="T13" fmla="*/ 22 h 78"/>
                <a:gd name="T14" fmla="*/ 162 w 211"/>
                <a:gd name="T15" fmla="*/ 20 h 78"/>
                <a:gd name="T16" fmla="*/ 167 w 211"/>
                <a:gd name="T17" fmla="*/ 17 h 78"/>
                <a:gd name="T18" fmla="*/ 170 w 211"/>
                <a:gd name="T19" fmla="*/ 14 h 78"/>
                <a:gd name="T20" fmla="*/ 173 w 211"/>
                <a:gd name="T21" fmla="*/ 10 h 78"/>
                <a:gd name="T22" fmla="*/ 173 w 211"/>
                <a:gd name="T23" fmla="*/ 7 h 78"/>
                <a:gd name="T24" fmla="*/ 172 w 211"/>
                <a:gd name="T25" fmla="*/ 2 h 78"/>
                <a:gd name="T26" fmla="*/ 172 w 211"/>
                <a:gd name="T27" fmla="*/ 1 h 78"/>
                <a:gd name="T28" fmla="*/ 173 w 211"/>
                <a:gd name="T29" fmla="*/ 0 h 78"/>
                <a:gd name="T30" fmla="*/ 176 w 211"/>
                <a:gd name="T31" fmla="*/ 0 h 78"/>
                <a:gd name="T32" fmla="*/ 181 w 211"/>
                <a:gd name="T33" fmla="*/ 0 h 78"/>
                <a:gd name="T34" fmla="*/ 192 w 211"/>
                <a:gd name="T35" fmla="*/ 4 h 78"/>
                <a:gd name="T36" fmla="*/ 201 w 211"/>
                <a:gd name="T37" fmla="*/ 10 h 78"/>
                <a:gd name="T38" fmla="*/ 206 w 211"/>
                <a:gd name="T39" fmla="*/ 15 h 78"/>
                <a:gd name="T40" fmla="*/ 209 w 211"/>
                <a:gd name="T41" fmla="*/ 20 h 78"/>
                <a:gd name="T42" fmla="*/ 211 w 211"/>
                <a:gd name="T43" fmla="*/ 25 h 78"/>
                <a:gd name="T44" fmla="*/ 211 w 211"/>
                <a:gd name="T45" fmla="*/ 28 h 78"/>
                <a:gd name="T46" fmla="*/ 207 w 211"/>
                <a:gd name="T47" fmla="*/ 33 h 78"/>
                <a:gd name="T48" fmla="*/ 200 w 211"/>
                <a:gd name="T49" fmla="*/ 36 h 78"/>
                <a:gd name="T50" fmla="*/ 189 w 211"/>
                <a:gd name="T51" fmla="*/ 40 h 78"/>
                <a:gd name="T52" fmla="*/ 176 w 211"/>
                <a:gd name="T53" fmla="*/ 45 h 78"/>
                <a:gd name="T54" fmla="*/ 159 w 211"/>
                <a:gd name="T55" fmla="*/ 49 h 78"/>
                <a:gd name="T56" fmla="*/ 139 w 211"/>
                <a:gd name="T57" fmla="*/ 54 h 78"/>
                <a:gd name="T58" fmla="*/ 115 w 211"/>
                <a:gd name="T59" fmla="*/ 60 h 78"/>
                <a:gd name="T60" fmla="*/ 90 w 211"/>
                <a:gd name="T61" fmla="*/ 66 h 78"/>
                <a:gd name="T62" fmla="*/ 66 w 211"/>
                <a:gd name="T63" fmla="*/ 71 h 78"/>
                <a:gd name="T64" fmla="*/ 47 w 211"/>
                <a:gd name="T65" fmla="*/ 74 h 78"/>
                <a:gd name="T66" fmla="*/ 32 w 211"/>
                <a:gd name="T67" fmla="*/ 75 h 78"/>
                <a:gd name="T68" fmla="*/ 20 w 211"/>
                <a:gd name="T69" fmla="*/ 78 h 78"/>
                <a:gd name="T70" fmla="*/ 11 w 211"/>
                <a:gd name="T71" fmla="*/ 78 h 78"/>
                <a:gd name="T72" fmla="*/ 4 w 211"/>
                <a:gd name="T73" fmla="*/ 78 h 78"/>
                <a:gd name="T74" fmla="*/ 0 w 211"/>
                <a:gd name="T75" fmla="*/ 77 h 78"/>
                <a:gd name="T76" fmla="*/ 0 w 211"/>
                <a:gd name="T77" fmla="*/ 74 h 78"/>
                <a:gd name="T78" fmla="*/ 4 w 211"/>
                <a:gd name="T79" fmla="*/ 72 h 78"/>
                <a:gd name="T80" fmla="*/ 11 w 211"/>
                <a:gd name="T81" fmla="*/ 69 h 78"/>
                <a:gd name="T82" fmla="*/ 21 w 211"/>
                <a:gd name="T83" fmla="*/ 66 h 78"/>
                <a:gd name="T84" fmla="*/ 34 w 211"/>
                <a:gd name="T85" fmla="*/ 62 h 78"/>
                <a:gd name="T86" fmla="*/ 51 w 211"/>
                <a:gd name="T87" fmla="*/ 58 h 78"/>
                <a:gd name="T88" fmla="*/ 70 w 211"/>
                <a:gd name="T89" fmla="*/ 52 h 78"/>
                <a:gd name="T90" fmla="*/ 91 w 211"/>
                <a:gd name="T91" fmla="*/ 46 h 78"/>
                <a:gd name="T92" fmla="*/ 103 w 211"/>
                <a:gd name="T93" fmla="*/ 4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1" h="78">
                  <a:moveTo>
                    <a:pt x="103" y="42"/>
                  </a:moveTo>
                  <a:lnTo>
                    <a:pt x="109" y="40"/>
                  </a:lnTo>
                  <a:lnTo>
                    <a:pt x="115" y="39"/>
                  </a:lnTo>
                  <a:lnTo>
                    <a:pt x="121" y="36"/>
                  </a:lnTo>
                  <a:lnTo>
                    <a:pt x="126" y="35"/>
                  </a:lnTo>
                  <a:lnTo>
                    <a:pt x="130" y="33"/>
                  </a:lnTo>
                  <a:lnTo>
                    <a:pt x="135" y="32"/>
                  </a:lnTo>
                  <a:lnTo>
                    <a:pt x="140" y="30"/>
                  </a:lnTo>
                  <a:lnTo>
                    <a:pt x="143" y="28"/>
                  </a:lnTo>
                  <a:lnTo>
                    <a:pt x="147" y="27"/>
                  </a:lnTo>
                  <a:lnTo>
                    <a:pt x="150" y="26"/>
                  </a:lnTo>
                  <a:lnTo>
                    <a:pt x="154" y="25"/>
                  </a:lnTo>
                  <a:lnTo>
                    <a:pt x="156" y="23"/>
                  </a:lnTo>
                  <a:lnTo>
                    <a:pt x="159" y="22"/>
                  </a:lnTo>
                  <a:lnTo>
                    <a:pt x="161" y="21"/>
                  </a:lnTo>
                  <a:lnTo>
                    <a:pt x="162" y="20"/>
                  </a:lnTo>
                  <a:lnTo>
                    <a:pt x="163" y="19"/>
                  </a:lnTo>
                  <a:lnTo>
                    <a:pt x="167" y="17"/>
                  </a:lnTo>
                  <a:lnTo>
                    <a:pt x="168" y="15"/>
                  </a:lnTo>
                  <a:lnTo>
                    <a:pt x="170" y="14"/>
                  </a:lnTo>
                  <a:lnTo>
                    <a:pt x="172" y="12"/>
                  </a:lnTo>
                  <a:lnTo>
                    <a:pt x="173" y="10"/>
                  </a:lnTo>
                  <a:lnTo>
                    <a:pt x="173" y="8"/>
                  </a:lnTo>
                  <a:lnTo>
                    <a:pt x="173" y="7"/>
                  </a:lnTo>
                  <a:lnTo>
                    <a:pt x="173" y="4"/>
                  </a:lnTo>
                  <a:lnTo>
                    <a:pt x="172" y="2"/>
                  </a:lnTo>
                  <a:lnTo>
                    <a:pt x="172" y="1"/>
                  </a:lnTo>
                  <a:lnTo>
                    <a:pt x="172" y="1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6" y="0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6" y="2"/>
                  </a:lnTo>
                  <a:lnTo>
                    <a:pt x="192" y="4"/>
                  </a:lnTo>
                  <a:lnTo>
                    <a:pt x="198" y="8"/>
                  </a:lnTo>
                  <a:lnTo>
                    <a:pt x="201" y="10"/>
                  </a:lnTo>
                  <a:lnTo>
                    <a:pt x="204" y="13"/>
                  </a:lnTo>
                  <a:lnTo>
                    <a:pt x="206" y="15"/>
                  </a:lnTo>
                  <a:lnTo>
                    <a:pt x="207" y="17"/>
                  </a:lnTo>
                  <a:lnTo>
                    <a:pt x="209" y="20"/>
                  </a:lnTo>
                  <a:lnTo>
                    <a:pt x="209" y="22"/>
                  </a:lnTo>
                  <a:lnTo>
                    <a:pt x="211" y="25"/>
                  </a:lnTo>
                  <a:lnTo>
                    <a:pt x="211" y="26"/>
                  </a:lnTo>
                  <a:lnTo>
                    <a:pt x="211" y="28"/>
                  </a:lnTo>
                  <a:lnTo>
                    <a:pt x="208" y="30"/>
                  </a:lnTo>
                  <a:lnTo>
                    <a:pt x="207" y="33"/>
                  </a:lnTo>
                  <a:lnTo>
                    <a:pt x="204" y="34"/>
                  </a:lnTo>
                  <a:lnTo>
                    <a:pt x="200" y="36"/>
                  </a:lnTo>
                  <a:lnTo>
                    <a:pt x="195" y="39"/>
                  </a:lnTo>
                  <a:lnTo>
                    <a:pt x="189" y="40"/>
                  </a:lnTo>
                  <a:lnTo>
                    <a:pt x="183" y="42"/>
                  </a:lnTo>
                  <a:lnTo>
                    <a:pt x="176" y="45"/>
                  </a:lnTo>
                  <a:lnTo>
                    <a:pt x="167" y="47"/>
                  </a:lnTo>
                  <a:lnTo>
                    <a:pt x="159" y="49"/>
                  </a:lnTo>
                  <a:lnTo>
                    <a:pt x="149" y="52"/>
                  </a:lnTo>
                  <a:lnTo>
                    <a:pt x="139" y="54"/>
                  </a:lnTo>
                  <a:lnTo>
                    <a:pt x="127" y="56"/>
                  </a:lnTo>
                  <a:lnTo>
                    <a:pt x="115" y="60"/>
                  </a:lnTo>
                  <a:lnTo>
                    <a:pt x="103" y="62"/>
                  </a:lnTo>
                  <a:lnTo>
                    <a:pt x="90" y="66"/>
                  </a:lnTo>
                  <a:lnTo>
                    <a:pt x="78" y="68"/>
                  </a:lnTo>
                  <a:lnTo>
                    <a:pt x="66" y="71"/>
                  </a:lnTo>
                  <a:lnTo>
                    <a:pt x="57" y="72"/>
                  </a:lnTo>
                  <a:lnTo>
                    <a:pt x="47" y="74"/>
                  </a:lnTo>
                  <a:lnTo>
                    <a:pt x="39" y="75"/>
                  </a:lnTo>
                  <a:lnTo>
                    <a:pt x="32" y="75"/>
                  </a:lnTo>
                  <a:lnTo>
                    <a:pt x="25" y="77"/>
                  </a:lnTo>
                  <a:lnTo>
                    <a:pt x="20" y="78"/>
                  </a:lnTo>
                  <a:lnTo>
                    <a:pt x="14" y="78"/>
                  </a:lnTo>
                  <a:lnTo>
                    <a:pt x="11" y="78"/>
                  </a:lnTo>
                  <a:lnTo>
                    <a:pt x="7" y="78"/>
                  </a:lnTo>
                  <a:lnTo>
                    <a:pt x="4" y="78"/>
                  </a:lnTo>
                  <a:lnTo>
                    <a:pt x="3" y="77"/>
                  </a:lnTo>
                  <a:lnTo>
                    <a:pt x="0" y="77"/>
                  </a:lnTo>
                  <a:lnTo>
                    <a:pt x="0" y="75"/>
                  </a:lnTo>
                  <a:lnTo>
                    <a:pt x="0" y="74"/>
                  </a:lnTo>
                  <a:lnTo>
                    <a:pt x="3" y="73"/>
                  </a:lnTo>
                  <a:lnTo>
                    <a:pt x="4" y="72"/>
                  </a:lnTo>
                  <a:lnTo>
                    <a:pt x="7" y="71"/>
                  </a:lnTo>
                  <a:lnTo>
                    <a:pt x="11" y="69"/>
                  </a:lnTo>
                  <a:lnTo>
                    <a:pt x="16" y="68"/>
                  </a:lnTo>
                  <a:lnTo>
                    <a:pt x="21" y="66"/>
                  </a:lnTo>
                  <a:lnTo>
                    <a:pt x="27" y="64"/>
                  </a:lnTo>
                  <a:lnTo>
                    <a:pt x="34" y="62"/>
                  </a:lnTo>
                  <a:lnTo>
                    <a:pt x="42" y="60"/>
                  </a:lnTo>
                  <a:lnTo>
                    <a:pt x="51" y="58"/>
                  </a:lnTo>
                  <a:lnTo>
                    <a:pt x="59" y="54"/>
                  </a:lnTo>
                  <a:lnTo>
                    <a:pt x="70" y="52"/>
                  </a:lnTo>
                  <a:lnTo>
                    <a:pt x="79" y="49"/>
                  </a:lnTo>
                  <a:lnTo>
                    <a:pt x="91" y="46"/>
                  </a:lnTo>
                  <a:lnTo>
                    <a:pt x="103" y="42"/>
                  </a:lnTo>
                  <a:lnTo>
                    <a:pt x="103" y="4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235"/>
            <p:cNvSpPr/>
            <p:nvPr/>
          </p:nvSpPr>
          <p:spPr bwMode="auto">
            <a:xfrm>
              <a:off x="1733550" y="3603626"/>
              <a:ext cx="225425" cy="211138"/>
            </a:xfrm>
            <a:custGeom>
              <a:avLst/>
              <a:gdLst>
                <a:gd name="T0" fmla="*/ 21 w 142"/>
                <a:gd name="T1" fmla="*/ 94 h 133"/>
                <a:gd name="T2" fmla="*/ 31 w 142"/>
                <a:gd name="T3" fmla="*/ 87 h 133"/>
                <a:gd name="T4" fmla="*/ 43 w 142"/>
                <a:gd name="T5" fmla="*/ 76 h 133"/>
                <a:gd name="T6" fmla="*/ 57 w 142"/>
                <a:gd name="T7" fmla="*/ 62 h 133"/>
                <a:gd name="T8" fmla="*/ 71 w 142"/>
                <a:gd name="T9" fmla="*/ 44 h 133"/>
                <a:gd name="T10" fmla="*/ 83 w 142"/>
                <a:gd name="T11" fmla="*/ 30 h 133"/>
                <a:gd name="T12" fmla="*/ 90 w 142"/>
                <a:gd name="T13" fmla="*/ 19 h 133"/>
                <a:gd name="T14" fmla="*/ 94 w 142"/>
                <a:gd name="T15" fmla="*/ 12 h 133"/>
                <a:gd name="T16" fmla="*/ 94 w 142"/>
                <a:gd name="T17" fmla="*/ 10 h 133"/>
                <a:gd name="T18" fmla="*/ 92 w 142"/>
                <a:gd name="T19" fmla="*/ 6 h 133"/>
                <a:gd name="T20" fmla="*/ 94 w 142"/>
                <a:gd name="T21" fmla="*/ 4 h 133"/>
                <a:gd name="T22" fmla="*/ 95 w 142"/>
                <a:gd name="T23" fmla="*/ 2 h 133"/>
                <a:gd name="T24" fmla="*/ 98 w 142"/>
                <a:gd name="T25" fmla="*/ 0 h 133"/>
                <a:gd name="T26" fmla="*/ 102 w 142"/>
                <a:gd name="T27" fmla="*/ 0 h 133"/>
                <a:gd name="T28" fmla="*/ 107 w 142"/>
                <a:gd name="T29" fmla="*/ 2 h 133"/>
                <a:gd name="T30" fmla="*/ 113 w 142"/>
                <a:gd name="T31" fmla="*/ 7 h 133"/>
                <a:gd name="T32" fmla="*/ 117 w 142"/>
                <a:gd name="T33" fmla="*/ 13 h 133"/>
                <a:gd name="T34" fmla="*/ 120 w 142"/>
                <a:gd name="T35" fmla="*/ 20 h 133"/>
                <a:gd name="T36" fmla="*/ 122 w 142"/>
                <a:gd name="T37" fmla="*/ 28 h 133"/>
                <a:gd name="T38" fmla="*/ 122 w 142"/>
                <a:gd name="T39" fmla="*/ 30 h 133"/>
                <a:gd name="T40" fmla="*/ 122 w 142"/>
                <a:gd name="T41" fmla="*/ 31 h 133"/>
                <a:gd name="T42" fmla="*/ 120 w 142"/>
                <a:gd name="T43" fmla="*/ 35 h 133"/>
                <a:gd name="T44" fmla="*/ 116 w 142"/>
                <a:gd name="T45" fmla="*/ 38 h 133"/>
                <a:gd name="T46" fmla="*/ 111 w 142"/>
                <a:gd name="T47" fmla="*/ 42 h 133"/>
                <a:gd name="T48" fmla="*/ 104 w 142"/>
                <a:gd name="T49" fmla="*/ 48 h 133"/>
                <a:gd name="T50" fmla="*/ 95 w 142"/>
                <a:gd name="T51" fmla="*/ 55 h 133"/>
                <a:gd name="T52" fmla="*/ 83 w 142"/>
                <a:gd name="T53" fmla="*/ 63 h 133"/>
                <a:gd name="T54" fmla="*/ 70 w 142"/>
                <a:gd name="T55" fmla="*/ 75 h 133"/>
                <a:gd name="T56" fmla="*/ 58 w 142"/>
                <a:gd name="T57" fmla="*/ 86 h 133"/>
                <a:gd name="T58" fmla="*/ 50 w 142"/>
                <a:gd name="T59" fmla="*/ 93 h 133"/>
                <a:gd name="T60" fmla="*/ 45 w 142"/>
                <a:gd name="T61" fmla="*/ 97 h 133"/>
                <a:gd name="T62" fmla="*/ 45 w 142"/>
                <a:gd name="T63" fmla="*/ 100 h 133"/>
                <a:gd name="T64" fmla="*/ 47 w 142"/>
                <a:gd name="T65" fmla="*/ 101 h 133"/>
                <a:gd name="T66" fmla="*/ 52 w 142"/>
                <a:gd name="T67" fmla="*/ 101 h 133"/>
                <a:gd name="T68" fmla="*/ 59 w 142"/>
                <a:gd name="T69" fmla="*/ 100 h 133"/>
                <a:gd name="T70" fmla="*/ 70 w 142"/>
                <a:gd name="T71" fmla="*/ 100 h 133"/>
                <a:gd name="T72" fmla="*/ 84 w 142"/>
                <a:gd name="T73" fmla="*/ 99 h 133"/>
                <a:gd name="T74" fmla="*/ 101 w 142"/>
                <a:gd name="T75" fmla="*/ 97 h 133"/>
                <a:gd name="T76" fmla="*/ 120 w 142"/>
                <a:gd name="T77" fmla="*/ 95 h 133"/>
                <a:gd name="T78" fmla="*/ 142 w 142"/>
                <a:gd name="T79" fmla="*/ 93 h 133"/>
                <a:gd name="T80" fmla="*/ 124 w 142"/>
                <a:gd name="T81" fmla="*/ 109 h 133"/>
                <a:gd name="T82" fmla="*/ 100 w 142"/>
                <a:gd name="T83" fmla="*/ 112 h 133"/>
                <a:gd name="T84" fmla="*/ 82 w 142"/>
                <a:gd name="T85" fmla="*/ 114 h 133"/>
                <a:gd name="T86" fmla="*/ 65 w 142"/>
                <a:gd name="T87" fmla="*/ 119 h 133"/>
                <a:gd name="T88" fmla="*/ 51 w 142"/>
                <a:gd name="T89" fmla="*/ 121 h 133"/>
                <a:gd name="T90" fmla="*/ 40 w 142"/>
                <a:gd name="T91" fmla="*/ 125 h 133"/>
                <a:gd name="T92" fmla="*/ 33 w 142"/>
                <a:gd name="T93" fmla="*/ 126 h 133"/>
                <a:gd name="T94" fmla="*/ 26 w 142"/>
                <a:gd name="T95" fmla="*/ 129 h 133"/>
                <a:gd name="T96" fmla="*/ 19 w 142"/>
                <a:gd name="T97" fmla="*/ 132 h 133"/>
                <a:gd name="T98" fmla="*/ 14 w 142"/>
                <a:gd name="T99" fmla="*/ 133 h 133"/>
                <a:gd name="T100" fmla="*/ 12 w 142"/>
                <a:gd name="T101" fmla="*/ 132 h 133"/>
                <a:gd name="T102" fmla="*/ 10 w 142"/>
                <a:gd name="T103" fmla="*/ 129 h 133"/>
                <a:gd name="T104" fmla="*/ 6 w 142"/>
                <a:gd name="T105" fmla="*/ 125 h 133"/>
                <a:gd name="T106" fmla="*/ 4 w 142"/>
                <a:gd name="T107" fmla="*/ 119 h 133"/>
                <a:gd name="T108" fmla="*/ 1 w 142"/>
                <a:gd name="T109" fmla="*/ 114 h 133"/>
                <a:gd name="T110" fmla="*/ 0 w 142"/>
                <a:gd name="T111" fmla="*/ 110 h 133"/>
                <a:gd name="T112" fmla="*/ 1 w 142"/>
                <a:gd name="T113" fmla="*/ 106 h 133"/>
                <a:gd name="T114" fmla="*/ 4 w 142"/>
                <a:gd name="T115" fmla="*/ 103 h 133"/>
                <a:gd name="T116" fmla="*/ 7 w 142"/>
                <a:gd name="T117" fmla="*/ 101 h 133"/>
                <a:gd name="T118" fmla="*/ 12 w 142"/>
                <a:gd name="T119" fmla="*/ 99 h 133"/>
                <a:gd name="T120" fmla="*/ 18 w 142"/>
                <a:gd name="T121" fmla="*/ 9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133">
                  <a:moveTo>
                    <a:pt x="18" y="96"/>
                  </a:moveTo>
                  <a:lnTo>
                    <a:pt x="21" y="94"/>
                  </a:lnTo>
                  <a:lnTo>
                    <a:pt x="26" y="90"/>
                  </a:lnTo>
                  <a:lnTo>
                    <a:pt x="31" y="87"/>
                  </a:lnTo>
                  <a:lnTo>
                    <a:pt x="37" y="82"/>
                  </a:lnTo>
                  <a:lnTo>
                    <a:pt x="43" y="76"/>
                  </a:lnTo>
                  <a:lnTo>
                    <a:pt x="50" y="69"/>
                  </a:lnTo>
                  <a:lnTo>
                    <a:pt x="57" y="62"/>
                  </a:lnTo>
                  <a:lnTo>
                    <a:pt x="64" y="52"/>
                  </a:lnTo>
                  <a:lnTo>
                    <a:pt x="71" y="44"/>
                  </a:lnTo>
                  <a:lnTo>
                    <a:pt x="77" y="37"/>
                  </a:lnTo>
                  <a:lnTo>
                    <a:pt x="83" y="30"/>
                  </a:lnTo>
                  <a:lnTo>
                    <a:pt x="87" y="24"/>
                  </a:lnTo>
                  <a:lnTo>
                    <a:pt x="90" y="19"/>
                  </a:lnTo>
                  <a:lnTo>
                    <a:pt x="92" y="16"/>
                  </a:lnTo>
                  <a:lnTo>
                    <a:pt x="94" y="12"/>
                  </a:lnTo>
                  <a:lnTo>
                    <a:pt x="94" y="11"/>
                  </a:lnTo>
                  <a:lnTo>
                    <a:pt x="94" y="10"/>
                  </a:lnTo>
                  <a:lnTo>
                    <a:pt x="92" y="7"/>
                  </a:lnTo>
                  <a:lnTo>
                    <a:pt x="92" y="6"/>
                  </a:lnTo>
                  <a:lnTo>
                    <a:pt x="92" y="5"/>
                  </a:lnTo>
                  <a:lnTo>
                    <a:pt x="94" y="4"/>
                  </a:lnTo>
                  <a:lnTo>
                    <a:pt x="94" y="3"/>
                  </a:lnTo>
                  <a:lnTo>
                    <a:pt x="95" y="2"/>
                  </a:lnTo>
                  <a:lnTo>
                    <a:pt x="97" y="2"/>
                  </a:lnTo>
                  <a:lnTo>
                    <a:pt x="98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7" y="2"/>
                  </a:lnTo>
                  <a:lnTo>
                    <a:pt x="109" y="4"/>
                  </a:lnTo>
                  <a:lnTo>
                    <a:pt x="113" y="7"/>
                  </a:lnTo>
                  <a:lnTo>
                    <a:pt x="115" y="10"/>
                  </a:lnTo>
                  <a:lnTo>
                    <a:pt x="117" y="13"/>
                  </a:lnTo>
                  <a:lnTo>
                    <a:pt x="118" y="17"/>
                  </a:lnTo>
                  <a:lnTo>
                    <a:pt x="120" y="20"/>
                  </a:lnTo>
                  <a:lnTo>
                    <a:pt x="121" y="24"/>
                  </a:lnTo>
                  <a:lnTo>
                    <a:pt x="122" y="28"/>
                  </a:lnTo>
                  <a:lnTo>
                    <a:pt x="122" y="29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31"/>
                  </a:lnTo>
                  <a:lnTo>
                    <a:pt x="121" y="32"/>
                  </a:lnTo>
                  <a:lnTo>
                    <a:pt x="120" y="35"/>
                  </a:lnTo>
                  <a:lnTo>
                    <a:pt x="118" y="36"/>
                  </a:lnTo>
                  <a:lnTo>
                    <a:pt x="116" y="38"/>
                  </a:lnTo>
                  <a:lnTo>
                    <a:pt x="114" y="41"/>
                  </a:lnTo>
                  <a:lnTo>
                    <a:pt x="111" y="42"/>
                  </a:lnTo>
                  <a:lnTo>
                    <a:pt x="108" y="44"/>
                  </a:lnTo>
                  <a:lnTo>
                    <a:pt x="104" y="48"/>
                  </a:lnTo>
                  <a:lnTo>
                    <a:pt x="100" y="50"/>
                  </a:lnTo>
                  <a:lnTo>
                    <a:pt x="95" y="55"/>
                  </a:lnTo>
                  <a:lnTo>
                    <a:pt x="89" y="58"/>
                  </a:lnTo>
                  <a:lnTo>
                    <a:pt x="83" y="63"/>
                  </a:lnTo>
                  <a:lnTo>
                    <a:pt x="77" y="69"/>
                  </a:lnTo>
                  <a:lnTo>
                    <a:pt x="70" y="75"/>
                  </a:lnTo>
                  <a:lnTo>
                    <a:pt x="63" y="81"/>
                  </a:lnTo>
                  <a:lnTo>
                    <a:pt x="58" y="86"/>
                  </a:lnTo>
                  <a:lnTo>
                    <a:pt x="53" y="89"/>
                  </a:lnTo>
                  <a:lnTo>
                    <a:pt x="50" y="93"/>
                  </a:lnTo>
                  <a:lnTo>
                    <a:pt x="46" y="95"/>
                  </a:lnTo>
                  <a:lnTo>
                    <a:pt x="45" y="97"/>
                  </a:lnTo>
                  <a:lnTo>
                    <a:pt x="45" y="99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7" y="101"/>
                  </a:lnTo>
                  <a:lnTo>
                    <a:pt x="49" y="101"/>
                  </a:lnTo>
                  <a:lnTo>
                    <a:pt x="52" y="101"/>
                  </a:lnTo>
                  <a:lnTo>
                    <a:pt x="56" y="101"/>
                  </a:lnTo>
                  <a:lnTo>
                    <a:pt x="59" y="100"/>
                  </a:lnTo>
                  <a:lnTo>
                    <a:pt x="65" y="100"/>
                  </a:lnTo>
                  <a:lnTo>
                    <a:pt x="70" y="100"/>
                  </a:lnTo>
                  <a:lnTo>
                    <a:pt x="77" y="100"/>
                  </a:lnTo>
                  <a:lnTo>
                    <a:pt x="84" y="99"/>
                  </a:lnTo>
                  <a:lnTo>
                    <a:pt x="92" y="97"/>
                  </a:lnTo>
                  <a:lnTo>
                    <a:pt x="101" y="97"/>
                  </a:lnTo>
                  <a:lnTo>
                    <a:pt x="110" y="96"/>
                  </a:lnTo>
                  <a:lnTo>
                    <a:pt x="120" y="95"/>
                  </a:lnTo>
                  <a:lnTo>
                    <a:pt x="130" y="94"/>
                  </a:lnTo>
                  <a:lnTo>
                    <a:pt x="142" y="93"/>
                  </a:lnTo>
                  <a:lnTo>
                    <a:pt x="142" y="109"/>
                  </a:lnTo>
                  <a:lnTo>
                    <a:pt x="124" y="109"/>
                  </a:lnTo>
                  <a:lnTo>
                    <a:pt x="108" y="110"/>
                  </a:lnTo>
                  <a:lnTo>
                    <a:pt x="100" y="112"/>
                  </a:lnTo>
                  <a:lnTo>
                    <a:pt x="91" y="113"/>
                  </a:lnTo>
                  <a:lnTo>
                    <a:pt x="82" y="114"/>
                  </a:lnTo>
                  <a:lnTo>
                    <a:pt x="74" y="116"/>
                  </a:lnTo>
                  <a:lnTo>
                    <a:pt x="65" y="119"/>
                  </a:lnTo>
                  <a:lnTo>
                    <a:pt x="58" y="120"/>
                  </a:lnTo>
                  <a:lnTo>
                    <a:pt x="51" y="121"/>
                  </a:lnTo>
                  <a:lnTo>
                    <a:pt x="45" y="123"/>
                  </a:lnTo>
                  <a:lnTo>
                    <a:pt x="40" y="125"/>
                  </a:lnTo>
                  <a:lnTo>
                    <a:pt x="36" y="126"/>
                  </a:lnTo>
                  <a:lnTo>
                    <a:pt x="33" y="126"/>
                  </a:lnTo>
                  <a:lnTo>
                    <a:pt x="31" y="127"/>
                  </a:lnTo>
                  <a:lnTo>
                    <a:pt x="26" y="129"/>
                  </a:lnTo>
                  <a:lnTo>
                    <a:pt x="23" y="130"/>
                  </a:lnTo>
                  <a:lnTo>
                    <a:pt x="19" y="132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3" y="133"/>
                  </a:lnTo>
                  <a:lnTo>
                    <a:pt x="12" y="132"/>
                  </a:lnTo>
                  <a:lnTo>
                    <a:pt x="11" y="130"/>
                  </a:lnTo>
                  <a:lnTo>
                    <a:pt x="10" y="129"/>
                  </a:lnTo>
                  <a:lnTo>
                    <a:pt x="8" y="127"/>
                  </a:lnTo>
                  <a:lnTo>
                    <a:pt x="6" y="125"/>
                  </a:lnTo>
                  <a:lnTo>
                    <a:pt x="5" y="121"/>
                  </a:lnTo>
                  <a:lnTo>
                    <a:pt x="4" y="119"/>
                  </a:lnTo>
                  <a:lnTo>
                    <a:pt x="3" y="116"/>
                  </a:lnTo>
                  <a:lnTo>
                    <a:pt x="1" y="114"/>
                  </a:lnTo>
                  <a:lnTo>
                    <a:pt x="1" y="112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1" y="106"/>
                  </a:lnTo>
                  <a:lnTo>
                    <a:pt x="3" y="104"/>
                  </a:lnTo>
                  <a:lnTo>
                    <a:pt x="4" y="103"/>
                  </a:lnTo>
                  <a:lnTo>
                    <a:pt x="5" y="102"/>
                  </a:lnTo>
                  <a:lnTo>
                    <a:pt x="7" y="101"/>
                  </a:lnTo>
                  <a:lnTo>
                    <a:pt x="10" y="100"/>
                  </a:lnTo>
                  <a:lnTo>
                    <a:pt x="12" y="99"/>
                  </a:lnTo>
                  <a:lnTo>
                    <a:pt x="14" y="97"/>
                  </a:lnTo>
                  <a:lnTo>
                    <a:pt x="18" y="96"/>
                  </a:lnTo>
                  <a:lnTo>
                    <a:pt x="18" y="96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236"/>
            <p:cNvSpPr/>
            <p:nvPr/>
          </p:nvSpPr>
          <p:spPr bwMode="auto">
            <a:xfrm>
              <a:off x="1717675" y="3668713"/>
              <a:ext cx="346075" cy="300038"/>
            </a:xfrm>
            <a:custGeom>
              <a:avLst/>
              <a:gdLst>
                <a:gd name="T0" fmla="*/ 175 w 218"/>
                <a:gd name="T1" fmla="*/ 23 h 189"/>
                <a:gd name="T2" fmla="*/ 179 w 218"/>
                <a:gd name="T3" fmla="*/ 15 h 189"/>
                <a:gd name="T4" fmla="*/ 180 w 218"/>
                <a:gd name="T5" fmla="*/ 8 h 189"/>
                <a:gd name="T6" fmla="*/ 180 w 218"/>
                <a:gd name="T7" fmla="*/ 3 h 189"/>
                <a:gd name="T8" fmla="*/ 183 w 218"/>
                <a:gd name="T9" fmla="*/ 1 h 189"/>
                <a:gd name="T10" fmla="*/ 188 w 218"/>
                <a:gd name="T11" fmla="*/ 0 h 189"/>
                <a:gd name="T12" fmla="*/ 192 w 218"/>
                <a:gd name="T13" fmla="*/ 2 h 189"/>
                <a:gd name="T14" fmla="*/ 199 w 218"/>
                <a:gd name="T15" fmla="*/ 8 h 189"/>
                <a:gd name="T16" fmla="*/ 206 w 218"/>
                <a:gd name="T17" fmla="*/ 16 h 189"/>
                <a:gd name="T18" fmla="*/ 211 w 218"/>
                <a:gd name="T19" fmla="*/ 23 h 189"/>
                <a:gd name="T20" fmla="*/ 214 w 218"/>
                <a:gd name="T21" fmla="*/ 28 h 189"/>
                <a:gd name="T22" fmla="*/ 211 w 218"/>
                <a:gd name="T23" fmla="*/ 34 h 189"/>
                <a:gd name="T24" fmla="*/ 206 w 218"/>
                <a:gd name="T25" fmla="*/ 39 h 189"/>
                <a:gd name="T26" fmla="*/ 198 w 218"/>
                <a:gd name="T27" fmla="*/ 42 h 189"/>
                <a:gd name="T28" fmla="*/ 184 w 218"/>
                <a:gd name="T29" fmla="*/ 52 h 189"/>
                <a:gd name="T30" fmla="*/ 164 w 218"/>
                <a:gd name="T31" fmla="*/ 68 h 189"/>
                <a:gd name="T32" fmla="*/ 138 w 218"/>
                <a:gd name="T33" fmla="*/ 89 h 189"/>
                <a:gd name="T34" fmla="*/ 86 w 218"/>
                <a:gd name="T35" fmla="*/ 127 h 189"/>
                <a:gd name="T36" fmla="*/ 65 w 218"/>
                <a:gd name="T37" fmla="*/ 143 h 189"/>
                <a:gd name="T38" fmla="*/ 54 w 218"/>
                <a:gd name="T39" fmla="*/ 150 h 189"/>
                <a:gd name="T40" fmla="*/ 54 w 218"/>
                <a:gd name="T41" fmla="*/ 153 h 189"/>
                <a:gd name="T42" fmla="*/ 60 w 218"/>
                <a:gd name="T43" fmla="*/ 153 h 189"/>
                <a:gd name="T44" fmla="*/ 67 w 218"/>
                <a:gd name="T45" fmla="*/ 151 h 189"/>
                <a:gd name="T46" fmla="*/ 79 w 218"/>
                <a:gd name="T47" fmla="*/ 149 h 189"/>
                <a:gd name="T48" fmla="*/ 98 w 218"/>
                <a:gd name="T49" fmla="*/ 145 h 189"/>
                <a:gd name="T50" fmla="*/ 111 w 218"/>
                <a:gd name="T51" fmla="*/ 143 h 189"/>
                <a:gd name="T52" fmla="*/ 127 w 218"/>
                <a:gd name="T53" fmla="*/ 140 h 189"/>
                <a:gd name="T54" fmla="*/ 147 w 218"/>
                <a:gd name="T55" fmla="*/ 138 h 189"/>
                <a:gd name="T56" fmla="*/ 171 w 218"/>
                <a:gd name="T57" fmla="*/ 133 h 189"/>
                <a:gd name="T58" fmla="*/ 199 w 218"/>
                <a:gd name="T59" fmla="*/ 130 h 189"/>
                <a:gd name="T60" fmla="*/ 208 w 218"/>
                <a:gd name="T61" fmla="*/ 139 h 189"/>
                <a:gd name="T62" fmla="*/ 176 w 218"/>
                <a:gd name="T63" fmla="*/ 146 h 189"/>
                <a:gd name="T64" fmla="*/ 147 w 218"/>
                <a:gd name="T65" fmla="*/ 153 h 189"/>
                <a:gd name="T66" fmla="*/ 123 w 218"/>
                <a:gd name="T67" fmla="*/ 159 h 189"/>
                <a:gd name="T68" fmla="*/ 100 w 218"/>
                <a:gd name="T69" fmla="*/ 164 h 189"/>
                <a:gd name="T70" fmla="*/ 81 w 218"/>
                <a:gd name="T71" fmla="*/ 169 h 189"/>
                <a:gd name="T72" fmla="*/ 65 w 218"/>
                <a:gd name="T73" fmla="*/ 173 h 189"/>
                <a:gd name="T74" fmla="*/ 52 w 218"/>
                <a:gd name="T75" fmla="*/ 176 h 189"/>
                <a:gd name="T76" fmla="*/ 41 w 218"/>
                <a:gd name="T77" fmla="*/ 179 h 189"/>
                <a:gd name="T78" fmla="*/ 34 w 218"/>
                <a:gd name="T79" fmla="*/ 182 h 189"/>
                <a:gd name="T80" fmla="*/ 30 w 218"/>
                <a:gd name="T81" fmla="*/ 183 h 189"/>
                <a:gd name="T82" fmla="*/ 22 w 218"/>
                <a:gd name="T83" fmla="*/ 188 h 189"/>
                <a:gd name="T84" fmla="*/ 17 w 218"/>
                <a:gd name="T85" fmla="*/ 189 h 189"/>
                <a:gd name="T86" fmla="*/ 10 w 218"/>
                <a:gd name="T87" fmla="*/ 185 h 189"/>
                <a:gd name="T88" fmla="*/ 5 w 218"/>
                <a:gd name="T89" fmla="*/ 182 h 189"/>
                <a:gd name="T90" fmla="*/ 2 w 218"/>
                <a:gd name="T91" fmla="*/ 173 h 189"/>
                <a:gd name="T92" fmla="*/ 0 w 218"/>
                <a:gd name="T93" fmla="*/ 162 h 189"/>
                <a:gd name="T94" fmla="*/ 1 w 218"/>
                <a:gd name="T95" fmla="*/ 156 h 189"/>
                <a:gd name="T96" fmla="*/ 8 w 218"/>
                <a:gd name="T97" fmla="*/ 153 h 189"/>
                <a:gd name="T98" fmla="*/ 18 w 218"/>
                <a:gd name="T99" fmla="*/ 150 h 189"/>
                <a:gd name="T100" fmla="*/ 36 w 218"/>
                <a:gd name="T101" fmla="*/ 139 h 189"/>
                <a:gd name="T102" fmla="*/ 63 w 218"/>
                <a:gd name="T103" fmla="*/ 120 h 189"/>
                <a:gd name="T104" fmla="*/ 93 w 218"/>
                <a:gd name="T105" fmla="*/ 98 h 189"/>
                <a:gd name="T106" fmla="*/ 119 w 218"/>
                <a:gd name="T107" fmla="*/ 78 h 189"/>
                <a:gd name="T108" fmla="*/ 140 w 218"/>
                <a:gd name="T109" fmla="*/ 59 h 189"/>
                <a:gd name="T110" fmla="*/ 157 w 218"/>
                <a:gd name="T111" fmla="*/ 43 h 189"/>
                <a:gd name="T112" fmla="*/ 167 w 218"/>
                <a:gd name="T113" fmla="*/ 3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8" h="189">
                  <a:moveTo>
                    <a:pt x="170" y="28"/>
                  </a:moveTo>
                  <a:lnTo>
                    <a:pt x="172" y="26"/>
                  </a:lnTo>
                  <a:lnTo>
                    <a:pt x="175" y="23"/>
                  </a:lnTo>
                  <a:lnTo>
                    <a:pt x="177" y="20"/>
                  </a:lnTo>
                  <a:lnTo>
                    <a:pt x="178" y="17"/>
                  </a:lnTo>
                  <a:lnTo>
                    <a:pt x="179" y="15"/>
                  </a:lnTo>
                  <a:lnTo>
                    <a:pt x="180" y="13"/>
                  </a:lnTo>
                  <a:lnTo>
                    <a:pt x="180" y="10"/>
                  </a:lnTo>
                  <a:lnTo>
                    <a:pt x="180" y="8"/>
                  </a:lnTo>
                  <a:lnTo>
                    <a:pt x="180" y="7"/>
                  </a:lnTo>
                  <a:lnTo>
                    <a:pt x="180" y="5"/>
                  </a:lnTo>
                  <a:lnTo>
                    <a:pt x="180" y="3"/>
                  </a:lnTo>
                  <a:lnTo>
                    <a:pt x="180" y="2"/>
                  </a:lnTo>
                  <a:lnTo>
                    <a:pt x="182" y="2"/>
                  </a:lnTo>
                  <a:lnTo>
                    <a:pt x="183" y="1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1" y="1"/>
                  </a:lnTo>
                  <a:lnTo>
                    <a:pt x="192" y="2"/>
                  </a:lnTo>
                  <a:lnTo>
                    <a:pt x="195" y="3"/>
                  </a:lnTo>
                  <a:lnTo>
                    <a:pt x="197" y="5"/>
                  </a:lnTo>
                  <a:lnTo>
                    <a:pt x="199" y="8"/>
                  </a:lnTo>
                  <a:lnTo>
                    <a:pt x="202" y="10"/>
                  </a:lnTo>
                  <a:lnTo>
                    <a:pt x="204" y="14"/>
                  </a:lnTo>
                  <a:lnTo>
                    <a:pt x="206" y="16"/>
                  </a:lnTo>
                  <a:lnTo>
                    <a:pt x="209" y="18"/>
                  </a:lnTo>
                  <a:lnTo>
                    <a:pt x="210" y="21"/>
                  </a:lnTo>
                  <a:lnTo>
                    <a:pt x="211" y="23"/>
                  </a:lnTo>
                  <a:lnTo>
                    <a:pt x="212" y="26"/>
                  </a:lnTo>
                  <a:lnTo>
                    <a:pt x="212" y="27"/>
                  </a:lnTo>
                  <a:lnTo>
                    <a:pt x="214" y="28"/>
                  </a:lnTo>
                  <a:lnTo>
                    <a:pt x="212" y="30"/>
                  </a:lnTo>
                  <a:lnTo>
                    <a:pt x="212" y="32"/>
                  </a:lnTo>
                  <a:lnTo>
                    <a:pt x="211" y="34"/>
                  </a:lnTo>
                  <a:lnTo>
                    <a:pt x="210" y="35"/>
                  </a:lnTo>
                  <a:lnTo>
                    <a:pt x="209" y="36"/>
                  </a:lnTo>
                  <a:lnTo>
                    <a:pt x="206" y="39"/>
                  </a:lnTo>
                  <a:lnTo>
                    <a:pt x="205" y="40"/>
                  </a:lnTo>
                  <a:lnTo>
                    <a:pt x="202" y="41"/>
                  </a:lnTo>
                  <a:lnTo>
                    <a:pt x="198" y="42"/>
                  </a:lnTo>
                  <a:lnTo>
                    <a:pt x="195" y="45"/>
                  </a:lnTo>
                  <a:lnTo>
                    <a:pt x="190" y="48"/>
                  </a:lnTo>
                  <a:lnTo>
                    <a:pt x="184" y="52"/>
                  </a:lnTo>
                  <a:lnTo>
                    <a:pt x="178" y="56"/>
                  </a:lnTo>
                  <a:lnTo>
                    <a:pt x="171" y="62"/>
                  </a:lnTo>
                  <a:lnTo>
                    <a:pt x="164" y="68"/>
                  </a:lnTo>
                  <a:lnTo>
                    <a:pt x="156" y="75"/>
                  </a:lnTo>
                  <a:lnTo>
                    <a:pt x="146" y="82"/>
                  </a:lnTo>
                  <a:lnTo>
                    <a:pt x="138" y="89"/>
                  </a:lnTo>
                  <a:lnTo>
                    <a:pt x="120" y="102"/>
                  </a:lnTo>
                  <a:lnTo>
                    <a:pt x="102" y="115"/>
                  </a:lnTo>
                  <a:lnTo>
                    <a:pt x="86" y="127"/>
                  </a:lnTo>
                  <a:lnTo>
                    <a:pt x="78" y="133"/>
                  </a:lnTo>
                  <a:lnTo>
                    <a:pt x="71" y="138"/>
                  </a:lnTo>
                  <a:lnTo>
                    <a:pt x="65" y="143"/>
                  </a:lnTo>
                  <a:lnTo>
                    <a:pt x="60" y="145"/>
                  </a:lnTo>
                  <a:lnTo>
                    <a:pt x="56" y="149"/>
                  </a:lnTo>
                  <a:lnTo>
                    <a:pt x="54" y="150"/>
                  </a:lnTo>
                  <a:lnTo>
                    <a:pt x="53" y="152"/>
                  </a:lnTo>
                  <a:lnTo>
                    <a:pt x="53" y="152"/>
                  </a:lnTo>
                  <a:lnTo>
                    <a:pt x="54" y="153"/>
                  </a:lnTo>
                  <a:lnTo>
                    <a:pt x="56" y="155"/>
                  </a:lnTo>
                  <a:lnTo>
                    <a:pt x="59" y="153"/>
                  </a:lnTo>
                  <a:lnTo>
                    <a:pt x="60" y="153"/>
                  </a:lnTo>
                  <a:lnTo>
                    <a:pt x="62" y="152"/>
                  </a:lnTo>
                  <a:lnTo>
                    <a:pt x="65" y="152"/>
                  </a:lnTo>
                  <a:lnTo>
                    <a:pt x="67" y="151"/>
                  </a:lnTo>
                  <a:lnTo>
                    <a:pt x="71" y="151"/>
                  </a:lnTo>
                  <a:lnTo>
                    <a:pt x="74" y="150"/>
                  </a:lnTo>
                  <a:lnTo>
                    <a:pt x="79" y="149"/>
                  </a:lnTo>
                  <a:lnTo>
                    <a:pt x="85" y="147"/>
                  </a:lnTo>
                  <a:lnTo>
                    <a:pt x="91" y="146"/>
                  </a:lnTo>
                  <a:lnTo>
                    <a:pt x="98" y="145"/>
                  </a:lnTo>
                  <a:lnTo>
                    <a:pt x="102" y="145"/>
                  </a:lnTo>
                  <a:lnTo>
                    <a:pt x="106" y="144"/>
                  </a:lnTo>
                  <a:lnTo>
                    <a:pt x="111" y="143"/>
                  </a:lnTo>
                  <a:lnTo>
                    <a:pt x="115" y="143"/>
                  </a:lnTo>
                  <a:lnTo>
                    <a:pt x="121" y="141"/>
                  </a:lnTo>
                  <a:lnTo>
                    <a:pt x="127" y="140"/>
                  </a:lnTo>
                  <a:lnTo>
                    <a:pt x="133" y="139"/>
                  </a:lnTo>
                  <a:lnTo>
                    <a:pt x="140" y="138"/>
                  </a:lnTo>
                  <a:lnTo>
                    <a:pt x="147" y="138"/>
                  </a:lnTo>
                  <a:lnTo>
                    <a:pt x="154" y="137"/>
                  </a:lnTo>
                  <a:lnTo>
                    <a:pt x="163" y="134"/>
                  </a:lnTo>
                  <a:lnTo>
                    <a:pt x="171" y="133"/>
                  </a:lnTo>
                  <a:lnTo>
                    <a:pt x="180" y="132"/>
                  </a:lnTo>
                  <a:lnTo>
                    <a:pt x="190" y="131"/>
                  </a:lnTo>
                  <a:lnTo>
                    <a:pt x="199" y="130"/>
                  </a:lnTo>
                  <a:lnTo>
                    <a:pt x="209" y="127"/>
                  </a:lnTo>
                  <a:lnTo>
                    <a:pt x="218" y="137"/>
                  </a:lnTo>
                  <a:lnTo>
                    <a:pt x="208" y="139"/>
                  </a:lnTo>
                  <a:lnTo>
                    <a:pt x="197" y="141"/>
                  </a:lnTo>
                  <a:lnTo>
                    <a:pt x="186" y="144"/>
                  </a:lnTo>
                  <a:lnTo>
                    <a:pt x="176" y="146"/>
                  </a:lnTo>
                  <a:lnTo>
                    <a:pt x="166" y="149"/>
                  </a:lnTo>
                  <a:lnTo>
                    <a:pt x="157" y="151"/>
                  </a:lnTo>
                  <a:lnTo>
                    <a:pt x="147" y="153"/>
                  </a:lnTo>
                  <a:lnTo>
                    <a:pt x="139" y="155"/>
                  </a:lnTo>
                  <a:lnTo>
                    <a:pt x="131" y="157"/>
                  </a:lnTo>
                  <a:lnTo>
                    <a:pt x="123" y="159"/>
                  </a:lnTo>
                  <a:lnTo>
                    <a:pt x="114" y="160"/>
                  </a:lnTo>
                  <a:lnTo>
                    <a:pt x="107" y="163"/>
                  </a:lnTo>
                  <a:lnTo>
                    <a:pt x="100" y="164"/>
                  </a:lnTo>
                  <a:lnTo>
                    <a:pt x="93" y="166"/>
                  </a:lnTo>
                  <a:lnTo>
                    <a:pt x="87" y="168"/>
                  </a:lnTo>
                  <a:lnTo>
                    <a:pt x="81" y="169"/>
                  </a:lnTo>
                  <a:lnTo>
                    <a:pt x="75" y="170"/>
                  </a:lnTo>
                  <a:lnTo>
                    <a:pt x="69" y="171"/>
                  </a:lnTo>
                  <a:lnTo>
                    <a:pt x="65" y="173"/>
                  </a:lnTo>
                  <a:lnTo>
                    <a:pt x="60" y="175"/>
                  </a:lnTo>
                  <a:lnTo>
                    <a:pt x="55" y="176"/>
                  </a:lnTo>
                  <a:lnTo>
                    <a:pt x="52" y="176"/>
                  </a:lnTo>
                  <a:lnTo>
                    <a:pt x="48" y="177"/>
                  </a:lnTo>
                  <a:lnTo>
                    <a:pt x="44" y="178"/>
                  </a:lnTo>
                  <a:lnTo>
                    <a:pt x="41" y="179"/>
                  </a:lnTo>
                  <a:lnTo>
                    <a:pt x="39" y="181"/>
                  </a:lnTo>
                  <a:lnTo>
                    <a:pt x="36" y="181"/>
                  </a:lnTo>
                  <a:lnTo>
                    <a:pt x="34" y="182"/>
                  </a:lnTo>
                  <a:lnTo>
                    <a:pt x="33" y="182"/>
                  </a:lnTo>
                  <a:lnTo>
                    <a:pt x="31" y="183"/>
                  </a:lnTo>
                  <a:lnTo>
                    <a:pt x="30" y="183"/>
                  </a:lnTo>
                  <a:lnTo>
                    <a:pt x="29" y="183"/>
                  </a:lnTo>
                  <a:lnTo>
                    <a:pt x="26" y="185"/>
                  </a:lnTo>
                  <a:lnTo>
                    <a:pt x="22" y="188"/>
                  </a:lnTo>
                  <a:lnTo>
                    <a:pt x="20" y="189"/>
                  </a:lnTo>
                  <a:lnTo>
                    <a:pt x="18" y="189"/>
                  </a:lnTo>
                  <a:lnTo>
                    <a:pt x="17" y="189"/>
                  </a:lnTo>
                  <a:lnTo>
                    <a:pt x="15" y="189"/>
                  </a:lnTo>
                  <a:lnTo>
                    <a:pt x="11" y="188"/>
                  </a:lnTo>
                  <a:lnTo>
                    <a:pt x="10" y="185"/>
                  </a:lnTo>
                  <a:lnTo>
                    <a:pt x="8" y="183"/>
                  </a:lnTo>
                  <a:lnTo>
                    <a:pt x="7" y="183"/>
                  </a:lnTo>
                  <a:lnTo>
                    <a:pt x="5" y="182"/>
                  </a:lnTo>
                  <a:lnTo>
                    <a:pt x="4" y="179"/>
                  </a:lnTo>
                  <a:lnTo>
                    <a:pt x="4" y="178"/>
                  </a:lnTo>
                  <a:lnTo>
                    <a:pt x="2" y="173"/>
                  </a:lnTo>
                  <a:lnTo>
                    <a:pt x="1" y="169"/>
                  </a:lnTo>
                  <a:lnTo>
                    <a:pt x="0" y="165"/>
                  </a:lnTo>
                  <a:lnTo>
                    <a:pt x="0" y="162"/>
                  </a:lnTo>
                  <a:lnTo>
                    <a:pt x="0" y="158"/>
                  </a:lnTo>
                  <a:lnTo>
                    <a:pt x="1" y="157"/>
                  </a:lnTo>
                  <a:lnTo>
                    <a:pt x="1" y="156"/>
                  </a:lnTo>
                  <a:lnTo>
                    <a:pt x="3" y="156"/>
                  </a:lnTo>
                  <a:lnTo>
                    <a:pt x="5" y="155"/>
                  </a:lnTo>
                  <a:lnTo>
                    <a:pt x="8" y="153"/>
                  </a:lnTo>
                  <a:lnTo>
                    <a:pt x="11" y="152"/>
                  </a:lnTo>
                  <a:lnTo>
                    <a:pt x="14" y="151"/>
                  </a:lnTo>
                  <a:lnTo>
                    <a:pt x="18" y="150"/>
                  </a:lnTo>
                  <a:lnTo>
                    <a:pt x="23" y="147"/>
                  </a:lnTo>
                  <a:lnTo>
                    <a:pt x="29" y="144"/>
                  </a:lnTo>
                  <a:lnTo>
                    <a:pt x="36" y="139"/>
                  </a:lnTo>
                  <a:lnTo>
                    <a:pt x="44" y="133"/>
                  </a:lnTo>
                  <a:lnTo>
                    <a:pt x="54" y="127"/>
                  </a:lnTo>
                  <a:lnTo>
                    <a:pt x="63" y="120"/>
                  </a:lnTo>
                  <a:lnTo>
                    <a:pt x="74" y="113"/>
                  </a:lnTo>
                  <a:lnTo>
                    <a:pt x="84" y="105"/>
                  </a:lnTo>
                  <a:lnTo>
                    <a:pt x="93" y="98"/>
                  </a:lnTo>
                  <a:lnTo>
                    <a:pt x="101" y="91"/>
                  </a:lnTo>
                  <a:lnTo>
                    <a:pt x="111" y="84"/>
                  </a:lnTo>
                  <a:lnTo>
                    <a:pt x="119" y="78"/>
                  </a:lnTo>
                  <a:lnTo>
                    <a:pt x="126" y="71"/>
                  </a:lnTo>
                  <a:lnTo>
                    <a:pt x="134" y="65"/>
                  </a:lnTo>
                  <a:lnTo>
                    <a:pt x="140" y="59"/>
                  </a:lnTo>
                  <a:lnTo>
                    <a:pt x="146" y="53"/>
                  </a:lnTo>
                  <a:lnTo>
                    <a:pt x="152" y="48"/>
                  </a:lnTo>
                  <a:lnTo>
                    <a:pt x="157" y="43"/>
                  </a:lnTo>
                  <a:lnTo>
                    <a:pt x="160" y="39"/>
                  </a:lnTo>
                  <a:lnTo>
                    <a:pt x="164" y="35"/>
                  </a:lnTo>
                  <a:lnTo>
                    <a:pt x="167" y="32"/>
                  </a:lnTo>
                  <a:lnTo>
                    <a:pt x="170" y="28"/>
                  </a:lnTo>
                  <a:lnTo>
                    <a:pt x="170" y="28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237"/>
            <p:cNvSpPr/>
            <p:nvPr/>
          </p:nvSpPr>
          <p:spPr bwMode="auto">
            <a:xfrm>
              <a:off x="1997075" y="3819526"/>
              <a:ext cx="101600" cy="112713"/>
            </a:xfrm>
            <a:custGeom>
              <a:avLst/>
              <a:gdLst>
                <a:gd name="T0" fmla="*/ 60 w 64"/>
                <a:gd name="T1" fmla="*/ 70 h 71"/>
                <a:gd name="T2" fmla="*/ 60 w 64"/>
                <a:gd name="T3" fmla="*/ 71 h 71"/>
                <a:gd name="T4" fmla="*/ 59 w 64"/>
                <a:gd name="T5" fmla="*/ 71 h 71"/>
                <a:gd name="T6" fmla="*/ 58 w 64"/>
                <a:gd name="T7" fmla="*/ 70 h 71"/>
                <a:gd name="T8" fmla="*/ 55 w 64"/>
                <a:gd name="T9" fmla="*/ 69 h 71"/>
                <a:gd name="T10" fmla="*/ 53 w 64"/>
                <a:gd name="T11" fmla="*/ 68 h 71"/>
                <a:gd name="T12" fmla="*/ 52 w 64"/>
                <a:gd name="T13" fmla="*/ 67 h 71"/>
                <a:gd name="T14" fmla="*/ 47 w 64"/>
                <a:gd name="T15" fmla="*/ 64 h 71"/>
                <a:gd name="T16" fmla="*/ 43 w 64"/>
                <a:gd name="T17" fmla="*/ 61 h 71"/>
                <a:gd name="T18" fmla="*/ 39 w 64"/>
                <a:gd name="T19" fmla="*/ 58 h 71"/>
                <a:gd name="T20" fmla="*/ 35 w 64"/>
                <a:gd name="T21" fmla="*/ 54 h 71"/>
                <a:gd name="T22" fmla="*/ 33 w 64"/>
                <a:gd name="T23" fmla="*/ 52 h 71"/>
                <a:gd name="T24" fmla="*/ 30 w 64"/>
                <a:gd name="T25" fmla="*/ 49 h 71"/>
                <a:gd name="T26" fmla="*/ 28 w 64"/>
                <a:gd name="T27" fmla="*/ 46 h 71"/>
                <a:gd name="T28" fmla="*/ 26 w 64"/>
                <a:gd name="T29" fmla="*/ 43 h 71"/>
                <a:gd name="T30" fmla="*/ 23 w 64"/>
                <a:gd name="T31" fmla="*/ 39 h 71"/>
                <a:gd name="T32" fmla="*/ 20 w 64"/>
                <a:gd name="T33" fmla="*/ 36 h 71"/>
                <a:gd name="T34" fmla="*/ 17 w 64"/>
                <a:gd name="T35" fmla="*/ 31 h 71"/>
                <a:gd name="T36" fmla="*/ 14 w 64"/>
                <a:gd name="T37" fmla="*/ 28 h 71"/>
                <a:gd name="T38" fmla="*/ 10 w 64"/>
                <a:gd name="T39" fmla="*/ 23 h 71"/>
                <a:gd name="T40" fmla="*/ 8 w 64"/>
                <a:gd name="T41" fmla="*/ 18 h 71"/>
                <a:gd name="T42" fmla="*/ 6 w 64"/>
                <a:gd name="T43" fmla="*/ 15 h 71"/>
                <a:gd name="T44" fmla="*/ 3 w 64"/>
                <a:gd name="T45" fmla="*/ 11 h 71"/>
                <a:gd name="T46" fmla="*/ 1 w 64"/>
                <a:gd name="T47" fmla="*/ 7 h 71"/>
                <a:gd name="T48" fmla="*/ 0 w 64"/>
                <a:gd name="T49" fmla="*/ 5 h 71"/>
                <a:gd name="T50" fmla="*/ 0 w 64"/>
                <a:gd name="T51" fmla="*/ 4 h 71"/>
                <a:gd name="T52" fmla="*/ 0 w 64"/>
                <a:gd name="T53" fmla="*/ 2 h 71"/>
                <a:gd name="T54" fmla="*/ 0 w 64"/>
                <a:gd name="T55" fmla="*/ 2 h 71"/>
                <a:gd name="T56" fmla="*/ 0 w 64"/>
                <a:gd name="T57" fmla="*/ 0 h 71"/>
                <a:gd name="T58" fmla="*/ 1 w 64"/>
                <a:gd name="T59" fmla="*/ 0 h 71"/>
                <a:gd name="T60" fmla="*/ 3 w 64"/>
                <a:gd name="T61" fmla="*/ 0 h 71"/>
                <a:gd name="T62" fmla="*/ 6 w 64"/>
                <a:gd name="T63" fmla="*/ 0 h 71"/>
                <a:gd name="T64" fmla="*/ 8 w 64"/>
                <a:gd name="T65" fmla="*/ 0 h 71"/>
                <a:gd name="T66" fmla="*/ 10 w 64"/>
                <a:gd name="T67" fmla="*/ 2 h 71"/>
                <a:gd name="T68" fmla="*/ 14 w 64"/>
                <a:gd name="T69" fmla="*/ 2 h 71"/>
                <a:gd name="T70" fmla="*/ 21 w 64"/>
                <a:gd name="T71" fmla="*/ 5 h 71"/>
                <a:gd name="T72" fmla="*/ 28 w 64"/>
                <a:gd name="T73" fmla="*/ 9 h 71"/>
                <a:gd name="T74" fmla="*/ 33 w 64"/>
                <a:gd name="T75" fmla="*/ 11 h 71"/>
                <a:gd name="T76" fmla="*/ 36 w 64"/>
                <a:gd name="T77" fmla="*/ 13 h 71"/>
                <a:gd name="T78" fmla="*/ 41 w 64"/>
                <a:gd name="T79" fmla="*/ 17 h 71"/>
                <a:gd name="T80" fmla="*/ 46 w 64"/>
                <a:gd name="T81" fmla="*/ 19 h 71"/>
                <a:gd name="T82" fmla="*/ 49 w 64"/>
                <a:gd name="T83" fmla="*/ 23 h 71"/>
                <a:gd name="T84" fmla="*/ 53 w 64"/>
                <a:gd name="T85" fmla="*/ 26 h 71"/>
                <a:gd name="T86" fmla="*/ 55 w 64"/>
                <a:gd name="T87" fmla="*/ 30 h 71"/>
                <a:gd name="T88" fmla="*/ 59 w 64"/>
                <a:gd name="T89" fmla="*/ 33 h 71"/>
                <a:gd name="T90" fmla="*/ 60 w 64"/>
                <a:gd name="T91" fmla="*/ 37 h 71"/>
                <a:gd name="T92" fmla="*/ 62 w 64"/>
                <a:gd name="T93" fmla="*/ 41 h 71"/>
                <a:gd name="T94" fmla="*/ 64 w 64"/>
                <a:gd name="T95" fmla="*/ 44 h 71"/>
                <a:gd name="T96" fmla="*/ 64 w 64"/>
                <a:gd name="T97" fmla="*/ 49 h 71"/>
                <a:gd name="T98" fmla="*/ 64 w 64"/>
                <a:gd name="T99" fmla="*/ 54 h 71"/>
                <a:gd name="T100" fmla="*/ 64 w 64"/>
                <a:gd name="T101" fmla="*/ 57 h 71"/>
                <a:gd name="T102" fmla="*/ 64 w 64"/>
                <a:gd name="T103" fmla="*/ 61 h 71"/>
                <a:gd name="T104" fmla="*/ 62 w 64"/>
                <a:gd name="T105" fmla="*/ 63 h 71"/>
                <a:gd name="T106" fmla="*/ 62 w 64"/>
                <a:gd name="T107" fmla="*/ 65 h 71"/>
                <a:gd name="T108" fmla="*/ 61 w 64"/>
                <a:gd name="T109" fmla="*/ 68 h 71"/>
                <a:gd name="T110" fmla="*/ 61 w 64"/>
                <a:gd name="T111" fmla="*/ 69 h 71"/>
                <a:gd name="T112" fmla="*/ 60 w 64"/>
                <a:gd name="T113" fmla="*/ 70 h 71"/>
                <a:gd name="T114" fmla="*/ 60 w 64"/>
                <a:gd name="T115" fmla="*/ 7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71">
                  <a:moveTo>
                    <a:pt x="60" y="70"/>
                  </a:moveTo>
                  <a:lnTo>
                    <a:pt x="60" y="71"/>
                  </a:lnTo>
                  <a:lnTo>
                    <a:pt x="59" y="71"/>
                  </a:lnTo>
                  <a:lnTo>
                    <a:pt x="58" y="70"/>
                  </a:lnTo>
                  <a:lnTo>
                    <a:pt x="55" y="69"/>
                  </a:lnTo>
                  <a:lnTo>
                    <a:pt x="53" y="68"/>
                  </a:lnTo>
                  <a:lnTo>
                    <a:pt x="52" y="67"/>
                  </a:lnTo>
                  <a:lnTo>
                    <a:pt x="47" y="64"/>
                  </a:lnTo>
                  <a:lnTo>
                    <a:pt x="43" y="61"/>
                  </a:lnTo>
                  <a:lnTo>
                    <a:pt x="39" y="58"/>
                  </a:lnTo>
                  <a:lnTo>
                    <a:pt x="35" y="54"/>
                  </a:lnTo>
                  <a:lnTo>
                    <a:pt x="33" y="52"/>
                  </a:lnTo>
                  <a:lnTo>
                    <a:pt x="30" y="49"/>
                  </a:lnTo>
                  <a:lnTo>
                    <a:pt x="28" y="46"/>
                  </a:lnTo>
                  <a:lnTo>
                    <a:pt x="26" y="43"/>
                  </a:lnTo>
                  <a:lnTo>
                    <a:pt x="23" y="39"/>
                  </a:lnTo>
                  <a:lnTo>
                    <a:pt x="20" y="36"/>
                  </a:lnTo>
                  <a:lnTo>
                    <a:pt x="17" y="31"/>
                  </a:lnTo>
                  <a:lnTo>
                    <a:pt x="14" y="28"/>
                  </a:lnTo>
                  <a:lnTo>
                    <a:pt x="10" y="23"/>
                  </a:lnTo>
                  <a:lnTo>
                    <a:pt x="8" y="18"/>
                  </a:lnTo>
                  <a:lnTo>
                    <a:pt x="6" y="15"/>
                  </a:lnTo>
                  <a:lnTo>
                    <a:pt x="3" y="11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21" y="5"/>
                  </a:lnTo>
                  <a:lnTo>
                    <a:pt x="28" y="9"/>
                  </a:lnTo>
                  <a:lnTo>
                    <a:pt x="33" y="11"/>
                  </a:lnTo>
                  <a:lnTo>
                    <a:pt x="36" y="13"/>
                  </a:lnTo>
                  <a:lnTo>
                    <a:pt x="41" y="17"/>
                  </a:lnTo>
                  <a:lnTo>
                    <a:pt x="46" y="19"/>
                  </a:lnTo>
                  <a:lnTo>
                    <a:pt x="49" y="23"/>
                  </a:lnTo>
                  <a:lnTo>
                    <a:pt x="53" y="26"/>
                  </a:lnTo>
                  <a:lnTo>
                    <a:pt x="55" y="30"/>
                  </a:lnTo>
                  <a:lnTo>
                    <a:pt x="59" y="33"/>
                  </a:lnTo>
                  <a:lnTo>
                    <a:pt x="60" y="37"/>
                  </a:lnTo>
                  <a:lnTo>
                    <a:pt x="62" y="41"/>
                  </a:lnTo>
                  <a:lnTo>
                    <a:pt x="64" y="44"/>
                  </a:lnTo>
                  <a:lnTo>
                    <a:pt x="64" y="49"/>
                  </a:lnTo>
                  <a:lnTo>
                    <a:pt x="64" y="54"/>
                  </a:lnTo>
                  <a:lnTo>
                    <a:pt x="64" y="57"/>
                  </a:lnTo>
                  <a:lnTo>
                    <a:pt x="64" y="61"/>
                  </a:lnTo>
                  <a:lnTo>
                    <a:pt x="62" y="63"/>
                  </a:lnTo>
                  <a:lnTo>
                    <a:pt x="62" y="65"/>
                  </a:lnTo>
                  <a:lnTo>
                    <a:pt x="61" y="68"/>
                  </a:lnTo>
                  <a:lnTo>
                    <a:pt x="61" y="69"/>
                  </a:lnTo>
                  <a:lnTo>
                    <a:pt x="60" y="70"/>
                  </a:lnTo>
                  <a:lnTo>
                    <a:pt x="60" y="7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238"/>
            <p:cNvSpPr/>
            <p:nvPr/>
          </p:nvSpPr>
          <p:spPr bwMode="auto">
            <a:xfrm>
              <a:off x="1824038" y="3908426"/>
              <a:ext cx="120650" cy="274638"/>
            </a:xfrm>
            <a:custGeom>
              <a:avLst/>
              <a:gdLst>
                <a:gd name="T0" fmla="*/ 12 w 76"/>
                <a:gd name="T1" fmla="*/ 128 h 173"/>
                <a:gd name="T2" fmla="*/ 6 w 76"/>
                <a:gd name="T3" fmla="*/ 122 h 173"/>
                <a:gd name="T4" fmla="*/ 1 w 76"/>
                <a:gd name="T5" fmla="*/ 117 h 173"/>
                <a:gd name="T6" fmla="*/ 0 w 76"/>
                <a:gd name="T7" fmla="*/ 115 h 173"/>
                <a:gd name="T8" fmla="*/ 1 w 76"/>
                <a:gd name="T9" fmla="*/ 113 h 173"/>
                <a:gd name="T10" fmla="*/ 4 w 76"/>
                <a:gd name="T11" fmla="*/ 112 h 173"/>
                <a:gd name="T12" fmla="*/ 9 w 76"/>
                <a:gd name="T13" fmla="*/ 112 h 173"/>
                <a:gd name="T14" fmla="*/ 18 w 76"/>
                <a:gd name="T15" fmla="*/ 113 h 173"/>
                <a:gd name="T16" fmla="*/ 28 w 76"/>
                <a:gd name="T17" fmla="*/ 117 h 173"/>
                <a:gd name="T18" fmla="*/ 37 w 76"/>
                <a:gd name="T19" fmla="*/ 118 h 173"/>
                <a:gd name="T20" fmla="*/ 43 w 76"/>
                <a:gd name="T21" fmla="*/ 118 h 173"/>
                <a:gd name="T22" fmla="*/ 46 w 76"/>
                <a:gd name="T23" fmla="*/ 118 h 173"/>
                <a:gd name="T24" fmla="*/ 47 w 76"/>
                <a:gd name="T25" fmla="*/ 116 h 173"/>
                <a:gd name="T26" fmla="*/ 48 w 76"/>
                <a:gd name="T27" fmla="*/ 112 h 173"/>
                <a:gd name="T28" fmla="*/ 48 w 76"/>
                <a:gd name="T29" fmla="*/ 105 h 173"/>
                <a:gd name="T30" fmla="*/ 48 w 76"/>
                <a:gd name="T31" fmla="*/ 95 h 173"/>
                <a:gd name="T32" fmla="*/ 48 w 76"/>
                <a:gd name="T33" fmla="*/ 76 h 173"/>
                <a:gd name="T34" fmla="*/ 48 w 76"/>
                <a:gd name="T35" fmla="*/ 51 h 173"/>
                <a:gd name="T36" fmla="*/ 46 w 76"/>
                <a:gd name="T37" fmla="*/ 32 h 173"/>
                <a:gd name="T38" fmla="*/ 45 w 76"/>
                <a:gd name="T39" fmla="*/ 21 h 173"/>
                <a:gd name="T40" fmla="*/ 44 w 76"/>
                <a:gd name="T41" fmla="*/ 12 h 173"/>
                <a:gd name="T42" fmla="*/ 43 w 76"/>
                <a:gd name="T43" fmla="*/ 4 h 173"/>
                <a:gd name="T44" fmla="*/ 50 w 76"/>
                <a:gd name="T45" fmla="*/ 2 h 173"/>
                <a:gd name="T46" fmla="*/ 61 w 76"/>
                <a:gd name="T47" fmla="*/ 7 h 173"/>
                <a:gd name="T48" fmla="*/ 70 w 76"/>
                <a:gd name="T49" fmla="*/ 12 h 173"/>
                <a:gd name="T50" fmla="*/ 74 w 76"/>
                <a:gd name="T51" fmla="*/ 14 h 173"/>
                <a:gd name="T52" fmla="*/ 76 w 76"/>
                <a:gd name="T53" fmla="*/ 20 h 173"/>
                <a:gd name="T54" fmla="*/ 76 w 76"/>
                <a:gd name="T55" fmla="*/ 28 h 173"/>
                <a:gd name="T56" fmla="*/ 73 w 76"/>
                <a:gd name="T57" fmla="*/ 35 h 173"/>
                <a:gd name="T58" fmla="*/ 73 w 76"/>
                <a:gd name="T59" fmla="*/ 44 h 173"/>
                <a:gd name="T60" fmla="*/ 73 w 76"/>
                <a:gd name="T61" fmla="*/ 54 h 173"/>
                <a:gd name="T62" fmla="*/ 73 w 76"/>
                <a:gd name="T63" fmla="*/ 67 h 173"/>
                <a:gd name="T64" fmla="*/ 74 w 76"/>
                <a:gd name="T65" fmla="*/ 84 h 173"/>
                <a:gd name="T66" fmla="*/ 76 w 76"/>
                <a:gd name="T67" fmla="*/ 100 h 173"/>
                <a:gd name="T68" fmla="*/ 76 w 76"/>
                <a:gd name="T69" fmla="*/ 115 h 173"/>
                <a:gd name="T70" fmla="*/ 74 w 76"/>
                <a:gd name="T71" fmla="*/ 134 h 173"/>
                <a:gd name="T72" fmla="*/ 72 w 76"/>
                <a:gd name="T73" fmla="*/ 143 h 173"/>
                <a:gd name="T74" fmla="*/ 70 w 76"/>
                <a:gd name="T75" fmla="*/ 153 h 173"/>
                <a:gd name="T76" fmla="*/ 65 w 76"/>
                <a:gd name="T77" fmla="*/ 158 h 173"/>
                <a:gd name="T78" fmla="*/ 61 w 76"/>
                <a:gd name="T79" fmla="*/ 164 h 173"/>
                <a:gd name="T80" fmla="*/ 53 w 76"/>
                <a:gd name="T81" fmla="*/ 170 h 173"/>
                <a:gd name="T82" fmla="*/ 48 w 76"/>
                <a:gd name="T83" fmla="*/ 173 h 173"/>
                <a:gd name="T84" fmla="*/ 46 w 76"/>
                <a:gd name="T85" fmla="*/ 173 h 173"/>
                <a:gd name="T86" fmla="*/ 44 w 76"/>
                <a:gd name="T87" fmla="*/ 171 h 173"/>
                <a:gd name="T88" fmla="*/ 41 w 76"/>
                <a:gd name="T89" fmla="*/ 167 h 173"/>
                <a:gd name="T90" fmla="*/ 39 w 76"/>
                <a:gd name="T91" fmla="*/ 162 h 173"/>
                <a:gd name="T92" fmla="*/ 37 w 76"/>
                <a:gd name="T93" fmla="*/ 155 h 173"/>
                <a:gd name="T94" fmla="*/ 34 w 76"/>
                <a:gd name="T95" fmla="*/ 149 h 173"/>
                <a:gd name="T96" fmla="*/ 28 w 76"/>
                <a:gd name="T97" fmla="*/ 142 h 173"/>
                <a:gd name="T98" fmla="*/ 21 w 76"/>
                <a:gd name="T99" fmla="*/ 135 h 173"/>
                <a:gd name="T100" fmla="*/ 17 w 76"/>
                <a:gd name="T101" fmla="*/ 13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" h="173">
                  <a:moveTo>
                    <a:pt x="17" y="131"/>
                  </a:moveTo>
                  <a:lnTo>
                    <a:pt x="12" y="128"/>
                  </a:lnTo>
                  <a:lnTo>
                    <a:pt x="8" y="125"/>
                  </a:lnTo>
                  <a:lnTo>
                    <a:pt x="6" y="122"/>
                  </a:lnTo>
                  <a:lnTo>
                    <a:pt x="4" y="119"/>
                  </a:lnTo>
                  <a:lnTo>
                    <a:pt x="1" y="117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0" y="113"/>
                  </a:lnTo>
                  <a:lnTo>
                    <a:pt x="1" y="113"/>
                  </a:lnTo>
                  <a:lnTo>
                    <a:pt x="2" y="112"/>
                  </a:lnTo>
                  <a:lnTo>
                    <a:pt x="4" y="112"/>
                  </a:lnTo>
                  <a:lnTo>
                    <a:pt x="6" y="112"/>
                  </a:lnTo>
                  <a:lnTo>
                    <a:pt x="9" y="112"/>
                  </a:lnTo>
                  <a:lnTo>
                    <a:pt x="13" y="113"/>
                  </a:lnTo>
                  <a:lnTo>
                    <a:pt x="18" y="113"/>
                  </a:lnTo>
                  <a:lnTo>
                    <a:pt x="24" y="116"/>
                  </a:lnTo>
                  <a:lnTo>
                    <a:pt x="28" y="117"/>
                  </a:lnTo>
                  <a:lnTo>
                    <a:pt x="33" y="117"/>
                  </a:lnTo>
                  <a:lnTo>
                    <a:pt x="37" y="118"/>
                  </a:lnTo>
                  <a:lnTo>
                    <a:pt x="40" y="118"/>
                  </a:lnTo>
                  <a:lnTo>
                    <a:pt x="43" y="118"/>
                  </a:lnTo>
                  <a:lnTo>
                    <a:pt x="45" y="118"/>
                  </a:lnTo>
                  <a:lnTo>
                    <a:pt x="46" y="118"/>
                  </a:lnTo>
                  <a:lnTo>
                    <a:pt x="47" y="117"/>
                  </a:lnTo>
                  <a:lnTo>
                    <a:pt x="47" y="116"/>
                  </a:lnTo>
                  <a:lnTo>
                    <a:pt x="48" y="115"/>
                  </a:lnTo>
                  <a:lnTo>
                    <a:pt x="48" y="112"/>
                  </a:lnTo>
                  <a:lnTo>
                    <a:pt x="48" y="109"/>
                  </a:lnTo>
                  <a:lnTo>
                    <a:pt x="48" y="105"/>
                  </a:lnTo>
                  <a:lnTo>
                    <a:pt x="48" y="100"/>
                  </a:lnTo>
                  <a:lnTo>
                    <a:pt x="48" y="95"/>
                  </a:lnTo>
                  <a:lnTo>
                    <a:pt x="48" y="89"/>
                  </a:lnTo>
                  <a:lnTo>
                    <a:pt x="48" y="76"/>
                  </a:lnTo>
                  <a:lnTo>
                    <a:pt x="48" y="63"/>
                  </a:lnTo>
                  <a:lnTo>
                    <a:pt x="48" y="51"/>
                  </a:lnTo>
                  <a:lnTo>
                    <a:pt x="47" y="38"/>
                  </a:lnTo>
                  <a:lnTo>
                    <a:pt x="46" y="32"/>
                  </a:lnTo>
                  <a:lnTo>
                    <a:pt x="46" y="26"/>
                  </a:lnTo>
                  <a:lnTo>
                    <a:pt x="45" y="21"/>
                  </a:lnTo>
                  <a:lnTo>
                    <a:pt x="45" y="17"/>
                  </a:lnTo>
                  <a:lnTo>
                    <a:pt x="44" y="12"/>
                  </a:lnTo>
                  <a:lnTo>
                    <a:pt x="43" y="7"/>
                  </a:lnTo>
                  <a:lnTo>
                    <a:pt x="43" y="4"/>
                  </a:lnTo>
                  <a:lnTo>
                    <a:pt x="41" y="0"/>
                  </a:lnTo>
                  <a:lnTo>
                    <a:pt x="50" y="2"/>
                  </a:lnTo>
                  <a:lnTo>
                    <a:pt x="56" y="5"/>
                  </a:lnTo>
                  <a:lnTo>
                    <a:pt x="61" y="7"/>
                  </a:lnTo>
                  <a:lnTo>
                    <a:pt x="66" y="9"/>
                  </a:lnTo>
                  <a:lnTo>
                    <a:pt x="70" y="12"/>
                  </a:lnTo>
                  <a:lnTo>
                    <a:pt x="73" y="13"/>
                  </a:lnTo>
                  <a:lnTo>
                    <a:pt x="74" y="14"/>
                  </a:lnTo>
                  <a:lnTo>
                    <a:pt x="76" y="17"/>
                  </a:lnTo>
                  <a:lnTo>
                    <a:pt x="76" y="20"/>
                  </a:lnTo>
                  <a:lnTo>
                    <a:pt x="76" y="25"/>
                  </a:lnTo>
                  <a:lnTo>
                    <a:pt x="76" y="28"/>
                  </a:lnTo>
                  <a:lnTo>
                    <a:pt x="74" y="32"/>
                  </a:lnTo>
                  <a:lnTo>
                    <a:pt x="73" y="35"/>
                  </a:lnTo>
                  <a:lnTo>
                    <a:pt x="73" y="39"/>
                  </a:lnTo>
                  <a:lnTo>
                    <a:pt x="73" y="44"/>
                  </a:lnTo>
                  <a:lnTo>
                    <a:pt x="73" y="48"/>
                  </a:lnTo>
                  <a:lnTo>
                    <a:pt x="73" y="54"/>
                  </a:lnTo>
                  <a:lnTo>
                    <a:pt x="73" y="60"/>
                  </a:lnTo>
                  <a:lnTo>
                    <a:pt x="73" y="67"/>
                  </a:lnTo>
                  <a:lnTo>
                    <a:pt x="74" y="76"/>
                  </a:lnTo>
                  <a:lnTo>
                    <a:pt x="74" y="84"/>
                  </a:lnTo>
                  <a:lnTo>
                    <a:pt x="76" y="92"/>
                  </a:lnTo>
                  <a:lnTo>
                    <a:pt x="76" y="100"/>
                  </a:lnTo>
                  <a:lnTo>
                    <a:pt x="76" y="108"/>
                  </a:lnTo>
                  <a:lnTo>
                    <a:pt x="76" y="115"/>
                  </a:lnTo>
                  <a:lnTo>
                    <a:pt x="76" y="121"/>
                  </a:lnTo>
                  <a:lnTo>
                    <a:pt x="74" y="134"/>
                  </a:lnTo>
                  <a:lnTo>
                    <a:pt x="73" y="138"/>
                  </a:lnTo>
                  <a:lnTo>
                    <a:pt x="72" y="143"/>
                  </a:lnTo>
                  <a:lnTo>
                    <a:pt x="71" y="148"/>
                  </a:lnTo>
                  <a:lnTo>
                    <a:pt x="70" y="153"/>
                  </a:lnTo>
                  <a:lnTo>
                    <a:pt x="67" y="156"/>
                  </a:lnTo>
                  <a:lnTo>
                    <a:pt x="65" y="158"/>
                  </a:lnTo>
                  <a:lnTo>
                    <a:pt x="64" y="162"/>
                  </a:lnTo>
                  <a:lnTo>
                    <a:pt x="61" y="164"/>
                  </a:lnTo>
                  <a:lnTo>
                    <a:pt x="58" y="168"/>
                  </a:lnTo>
                  <a:lnTo>
                    <a:pt x="53" y="170"/>
                  </a:lnTo>
                  <a:lnTo>
                    <a:pt x="50" y="173"/>
                  </a:lnTo>
                  <a:lnTo>
                    <a:pt x="48" y="173"/>
                  </a:lnTo>
                  <a:lnTo>
                    <a:pt x="47" y="173"/>
                  </a:lnTo>
                  <a:lnTo>
                    <a:pt x="46" y="173"/>
                  </a:lnTo>
                  <a:lnTo>
                    <a:pt x="45" y="173"/>
                  </a:lnTo>
                  <a:lnTo>
                    <a:pt x="44" y="171"/>
                  </a:lnTo>
                  <a:lnTo>
                    <a:pt x="43" y="169"/>
                  </a:lnTo>
                  <a:lnTo>
                    <a:pt x="41" y="167"/>
                  </a:lnTo>
                  <a:lnTo>
                    <a:pt x="40" y="164"/>
                  </a:lnTo>
                  <a:lnTo>
                    <a:pt x="39" y="162"/>
                  </a:lnTo>
                  <a:lnTo>
                    <a:pt x="38" y="158"/>
                  </a:lnTo>
                  <a:lnTo>
                    <a:pt x="37" y="155"/>
                  </a:lnTo>
                  <a:lnTo>
                    <a:pt x="35" y="151"/>
                  </a:lnTo>
                  <a:lnTo>
                    <a:pt x="34" y="149"/>
                  </a:lnTo>
                  <a:lnTo>
                    <a:pt x="32" y="145"/>
                  </a:lnTo>
                  <a:lnTo>
                    <a:pt x="28" y="142"/>
                  </a:lnTo>
                  <a:lnTo>
                    <a:pt x="25" y="138"/>
                  </a:lnTo>
                  <a:lnTo>
                    <a:pt x="21" y="135"/>
                  </a:lnTo>
                  <a:lnTo>
                    <a:pt x="17" y="131"/>
                  </a:lnTo>
                  <a:lnTo>
                    <a:pt x="17" y="13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39"/>
            <p:cNvSpPr/>
            <p:nvPr/>
          </p:nvSpPr>
          <p:spPr bwMode="auto">
            <a:xfrm>
              <a:off x="2009775" y="3978276"/>
              <a:ext cx="146050" cy="107950"/>
            </a:xfrm>
            <a:custGeom>
              <a:avLst/>
              <a:gdLst>
                <a:gd name="T0" fmla="*/ 0 w 92"/>
                <a:gd name="T1" fmla="*/ 3 h 68"/>
                <a:gd name="T2" fmla="*/ 0 w 92"/>
                <a:gd name="T3" fmla="*/ 2 h 68"/>
                <a:gd name="T4" fmla="*/ 1 w 92"/>
                <a:gd name="T5" fmla="*/ 1 h 68"/>
                <a:gd name="T6" fmla="*/ 2 w 92"/>
                <a:gd name="T7" fmla="*/ 1 h 68"/>
                <a:gd name="T8" fmla="*/ 5 w 92"/>
                <a:gd name="T9" fmla="*/ 0 h 68"/>
                <a:gd name="T10" fmla="*/ 7 w 92"/>
                <a:gd name="T11" fmla="*/ 0 h 68"/>
                <a:gd name="T12" fmla="*/ 9 w 92"/>
                <a:gd name="T13" fmla="*/ 0 h 68"/>
                <a:gd name="T14" fmla="*/ 13 w 92"/>
                <a:gd name="T15" fmla="*/ 0 h 68"/>
                <a:gd name="T16" fmla="*/ 17 w 92"/>
                <a:gd name="T17" fmla="*/ 0 h 68"/>
                <a:gd name="T18" fmla="*/ 24 w 92"/>
                <a:gd name="T19" fmla="*/ 0 h 68"/>
                <a:gd name="T20" fmla="*/ 31 w 92"/>
                <a:gd name="T21" fmla="*/ 1 h 68"/>
                <a:gd name="T22" fmla="*/ 35 w 92"/>
                <a:gd name="T23" fmla="*/ 2 h 68"/>
                <a:gd name="T24" fmla="*/ 40 w 92"/>
                <a:gd name="T25" fmla="*/ 3 h 68"/>
                <a:gd name="T26" fmla="*/ 44 w 92"/>
                <a:gd name="T27" fmla="*/ 4 h 68"/>
                <a:gd name="T28" fmla="*/ 48 w 92"/>
                <a:gd name="T29" fmla="*/ 7 h 68"/>
                <a:gd name="T30" fmla="*/ 53 w 92"/>
                <a:gd name="T31" fmla="*/ 8 h 68"/>
                <a:gd name="T32" fmla="*/ 58 w 92"/>
                <a:gd name="T33" fmla="*/ 10 h 68"/>
                <a:gd name="T34" fmla="*/ 65 w 92"/>
                <a:gd name="T35" fmla="*/ 15 h 68"/>
                <a:gd name="T36" fmla="*/ 72 w 92"/>
                <a:gd name="T37" fmla="*/ 20 h 68"/>
                <a:gd name="T38" fmla="*/ 79 w 92"/>
                <a:gd name="T39" fmla="*/ 25 h 68"/>
                <a:gd name="T40" fmla="*/ 83 w 92"/>
                <a:gd name="T41" fmla="*/ 28 h 68"/>
                <a:gd name="T42" fmla="*/ 85 w 92"/>
                <a:gd name="T43" fmla="*/ 32 h 68"/>
                <a:gd name="T44" fmla="*/ 88 w 92"/>
                <a:gd name="T45" fmla="*/ 35 h 68"/>
                <a:gd name="T46" fmla="*/ 89 w 92"/>
                <a:gd name="T47" fmla="*/ 38 h 68"/>
                <a:gd name="T48" fmla="*/ 90 w 92"/>
                <a:gd name="T49" fmla="*/ 41 h 68"/>
                <a:gd name="T50" fmla="*/ 91 w 92"/>
                <a:gd name="T51" fmla="*/ 45 h 68"/>
                <a:gd name="T52" fmla="*/ 92 w 92"/>
                <a:gd name="T53" fmla="*/ 48 h 68"/>
                <a:gd name="T54" fmla="*/ 92 w 92"/>
                <a:gd name="T55" fmla="*/ 52 h 68"/>
                <a:gd name="T56" fmla="*/ 91 w 92"/>
                <a:gd name="T57" fmla="*/ 54 h 68"/>
                <a:gd name="T58" fmla="*/ 91 w 92"/>
                <a:gd name="T59" fmla="*/ 58 h 68"/>
                <a:gd name="T60" fmla="*/ 90 w 92"/>
                <a:gd name="T61" fmla="*/ 60 h 68"/>
                <a:gd name="T62" fmla="*/ 89 w 92"/>
                <a:gd name="T63" fmla="*/ 62 h 68"/>
                <a:gd name="T64" fmla="*/ 88 w 92"/>
                <a:gd name="T65" fmla="*/ 64 h 68"/>
                <a:gd name="T66" fmla="*/ 88 w 92"/>
                <a:gd name="T67" fmla="*/ 66 h 68"/>
                <a:gd name="T68" fmla="*/ 86 w 92"/>
                <a:gd name="T69" fmla="*/ 67 h 68"/>
                <a:gd name="T70" fmla="*/ 85 w 92"/>
                <a:gd name="T71" fmla="*/ 67 h 68"/>
                <a:gd name="T72" fmla="*/ 83 w 92"/>
                <a:gd name="T73" fmla="*/ 68 h 68"/>
                <a:gd name="T74" fmla="*/ 80 w 92"/>
                <a:gd name="T75" fmla="*/ 67 h 68"/>
                <a:gd name="T76" fmla="*/ 76 w 92"/>
                <a:gd name="T77" fmla="*/ 65 h 68"/>
                <a:gd name="T78" fmla="*/ 71 w 92"/>
                <a:gd name="T79" fmla="*/ 61 h 68"/>
                <a:gd name="T80" fmla="*/ 65 w 92"/>
                <a:gd name="T81" fmla="*/ 56 h 68"/>
                <a:gd name="T82" fmla="*/ 58 w 92"/>
                <a:gd name="T83" fmla="*/ 52 h 68"/>
                <a:gd name="T84" fmla="*/ 50 w 92"/>
                <a:gd name="T85" fmla="*/ 45 h 68"/>
                <a:gd name="T86" fmla="*/ 40 w 92"/>
                <a:gd name="T87" fmla="*/ 38 h 68"/>
                <a:gd name="T88" fmla="*/ 34 w 92"/>
                <a:gd name="T89" fmla="*/ 33 h 68"/>
                <a:gd name="T90" fmla="*/ 31 w 92"/>
                <a:gd name="T91" fmla="*/ 30 h 68"/>
                <a:gd name="T92" fmla="*/ 26 w 92"/>
                <a:gd name="T93" fmla="*/ 27 h 68"/>
                <a:gd name="T94" fmla="*/ 22 w 92"/>
                <a:gd name="T95" fmla="*/ 23 h 68"/>
                <a:gd name="T96" fmla="*/ 19 w 92"/>
                <a:gd name="T97" fmla="*/ 21 h 68"/>
                <a:gd name="T98" fmla="*/ 15 w 92"/>
                <a:gd name="T99" fmla="*/ 17 h 68"/>
                <a:gd name="T100" fmla="*/ 13 w 92"/>
                <a:gd name="T101" fmla="*/ 15 h 68"/>
                <a:gd name="T102" fmla="*/ 9 w 92"/>
                <a:gd name="T103" fmla="*/ 13 h 68"/>
                <a:gd name="T104" fmla="*/ 7 w 92"/>
                <a:gd name="T105" fmla="*/ 12 h 68"/>
                <a:gd name="T106" fmla="*/ 6 w 92"/>
                <a:gd name="T107" fmla="*/ 9 h 68"/>
                <a:gd name="T108" fmla="*/ 4 w 92"/>
                <a:gd name="T109" fmla="*/ 8 h 68"/>
                <a:gd name="T110" fmla="*/ 2 w 92"/>
                <a:gd name="T111" fmla="*/ 6 h 68"/>
                <a:gd name="T112" fmla="*/ 1 w 92"/>
                <a:gd name="T113" fmla="*/ 4 h 68"/>
                <a:gd name="T114" fmla="*/ 1 w 92"/>
                <a:gd name="T115" fmla="*/ 4 h 68"/>
                <a:gd name="T116" fmla="*/ 0 w 92"/>
                <a:gd name="T117" fmla="*/ 3 h 68"/>
                <a:gd name="T118" fmla="*/ 0 w 92"/>
                <a:gd name="T119" fmla="*/ 3 h 68"/>
                <a:gd name="T120" fmla="*/ 0 w 92"/>
                <a:gd name="T121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68">
                  <a:moveTo>
                    <a:pt x="0" y="3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1" y="1"/>
                  </a:lnTo>
                  <a:lnTo>
                    <a:pt x="35" y="2"/>
                  </a:lnTo>
                  <a:lnTo>
                    <a:pt x="40" y="3"/>
                  </a:lnTo>
                  <a:lnTo>
                    <a:pt x="44" y="4"/>
                  </a:lnTo>
                  <a:lnTo>
                    <a:pt x="48" y="7"/>
                  </a:lnTo>
                  <a:lnTo>
                    <a:pt x="53" y="8"/>
                  </a:lnTo>
                  <a:lnTo>
                    <a:pt x="58" y="10"/>
                  </a:lnTo>
                  <a:lnTo>
                    <a:pt x="65" y="15"/>
                  </a:lnTo>
                  <a:lnTo>
                    <a:pt x="72" y="20"/>
                  </a:lnTo>
                  <a:lnTo>
                    <a:pt x="79" y="25"/>
                  </a:lnTo>
                  <a:lnTo>
                    <a:pt x="83" y="28"/>
                  </a:lnTo>
                  <a:lnTo>
                    <a:pt x="85" y="32"/>
                  </a:lnTo>
                  <a:lnTo>
                    <a:pt x="88" y="35"/>
                  </a:lnTo>
                  <a:lnTo>
                    <a:pt x="89" y="38"/>
                  </a:lnTo>
                  <a:lnTo>
                    <a:pt x="90" y="41"/>
                  </a:lnTo>
                  <a:lnTo>
                    <a:pt x="91" y="45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1" y="54"/>
                  </a:lnTo>
                  <a:lnTo>
                    <a:pt x="91" y="58"/>
                  </a:lnTo>
                  <a:lnTo>
                    <a:pt x="90" y="60"/>
                  </a:lnTo>
                  <a:lnTo>
                    <a:pt x="89" y="62"/>
                  </a:lnTo>
                  <a:lnTo>
                    <a:pt x="88" y="64"/>
                  </a:lnTo>
                  <a:lnTo>
                    <a:pt x="88" y="66"/>
                  </a:lnTo>
                  <a:lnTo>
                    <a:pt x="86" y="67"/>
                  </a:lnTo>
                  <a:lnTo>
                    <a:pt x="85" y="67"/>
                  </a:lnTo>
                  <a:lnTo>
                    <a:pt x="83" y="68"/>
                  </a:lnTo>
                  <a:lnTo>
                    <a:pt x="80" y="67"/>
                  </a:lnTo>
                  <a:lnTo>
                    <a:pt x="76" y="65"/>
                  </a:lnTo>
                  <a:lnTo>
                    <a:pt x="71" y="61"/>
                  </a:lnTo>
                  <a:lnTo>
                    <a:pt x="65" y="56"/>
                  </a:lnTo>
                  <a:lnTo>
                    <a:pt x="58" y="52"/>
                  </a:lnTo>
                  <a:lnTo>
                    <a:pt x="50" y="45"/>
                  </a:lnTo>
                  <a:lnTo>
                    <a:pt x="40" y="38"/>
                  </a:lnTo>
                  <a:lnTo>
                    <a:pt x="34" y="33"/>
                  </a:lnTo>
                  <a:lnTo>
                    <a:pt x="31" y="30"/>
                  </a:lnTo>
                  <a:lnTo>
                    <a:pt x="26" y="27"/>
                  </a:lnTo>
                  <a:lnTo>
                    <a:pt x="22" y="23"/>
                  </a:lnTo>
                  <a:lnTo>
                    <a:pt x="19" y="21"/>
                  </a:lnTo>
                  <a:lnTo>
                    <a:pt x="15" y="17"/>
                  </a:lnTo>
                  <a:lnTo>
                    <a:pt x="13" y="15"/>
                  </a:lnTo>
                  <a:lnTo>
                    <a:pt x="9" y="13"/>
                  </a:lnTo>
                  <a:lnTo>
                    <a:pt x="7" y="12"/>
                  </a:lnTo>
                  <a:lnTo>
                    <a:pt x="6" y="9"/>
                  </a:lnTo>
                  <a:lnTo>
                    <a:pt x="4" y="8"/>
                  </a:lnTo>
                  <a:lnTo>
                    <a:pt x="2" y="6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240"/>
            <p:cNvSpPr/>
            <p:nvPr/>
          </p:nvSpPr>
          <p:spPr bwMode="auto">
            <a:xfrm>
              <a:off x="1673225" y="3992563"/>
              <a:ext cx="93662" cy="134938"/>
            </a:xfrm>
            <a:custGeom>
              <a:avLst/>
              <a:gdLst>
                <a:gd name="T0" fmla="*/ 39 w 59"/>
                <a:gd name="T1" fmla="*/ 19 h 85"/>
                <a:gd name="T2" fmla="*/ 43 w 59"/>
                <a:gd name="T3" fmla="*/ 14 h 85"/>
                <a:gd name="T4" fmla="*/ 46 w 59"/>
                <a:gd name="T5" fmla="*/ 11 h 85"/>
                <a:gd name="T6" fmla="*/ 49 w 59"/>
                <a:gd name="T7" fmla="*/ 7 h 85"/>
                <a:gd name="T8" fmla="*/ 51 w 59"/>
                <a:gd name="T9" fmla="*/ 5 h 85"/>
                <a:gd name="T10" fmla="*/ 54 w 59"/>
                <a:gd name="T11" fmla="*/ 3 h 85"/>
                <a:gd name="T12" fmla="*/ 56 w 59"/>
                <a:gd name="T13" fmla="*/ 1 h 85"/>
                <a:gd name="T14" fmla="*/ 57 w 59"/>
                <a:gd name="T15" fmla="*/ 0 h 85"/>
                <a:gd name="T16" fmla="*/ 57 w 59"/>
                <a:gd name="T17" fmla="*/ 1 h 85"/>
                <a:gd name="T18" fmla="*/ 58 w 59"/>
                <a:gd name="T19" fmla="*/ 3 h 85"/>
                <a:gd name="T20" fmla="*/ 58 w 59"/>
                <a:gd name="T21" fmla="*/ 4 h 85"/>
                <a:gd name="T22" fmla="*/ 59 w 59"/>
                <a:gd name="T23" fmla="*/ 5 h 85"/>
                <a:gd name="T24" fmla="*/ 59 w 59"/>
                <a:gd name="T25" fmla="*/ 7 h 85"/>
                <a:gd name="T26" fmla="*/ 58 w 59"/>
                <a:gd name="T27" fmla="*/ 11 h 85"/>
                <a:gd name="T28" fmla="*/ 58 w 59"/>
                <a:gd name="T29" fmla="*/ 13 h 85"/>
                <a:gd name="T30" fmla="*/ 58 w 59"/>
                <a:gd name="T31" fmla="*/ 17 h 85"/>
                <a:gd name="T32" fmla="*/ 57 w 59"/>
                <a:gd name="T33" fmla="*/ 20 h 85"/>
                <a:gd name="T34" fmla="*/ 57 w 59"/>
                <a:gd name="T35" fmla="*/ 25 h 85"/>
                <a:gd name="T36" fmla="*/ 56 w 59"/>
                <a:gd name="T37" fmla="*/ 31 h 85"/>
                <a:gd name="T38" fmla="*/ 54 w 59"/>
                <a:gd name="T39" fmla="*/ 36 h 85"/>
                <a:gd name="T40" fmla="*/ 52 w 59"/>
                <a:gd name="T41" fmla="*/ 40 h 85"/>
                <a:gd name="T42" fmla="*/ 50 w 59"/>
                <a:gd name="T43" fmla="*/ 45 h 85"/>
                <a:gd name="T44" fmla="*/ 46 w 59"/>
                <a:gd name="T45" fmla="*/ 51 h 85"/>
                <a:gd name="T46" fmla="*/ 43 w 59"/>
                <a:gd name="T47" fmla="*/ 56 h 85"/>
                <a:gd name="T48" fmla="*/ 39 w 59"/>
                <a:gd name="T49" fmla="*/ 63 h 85"/>
                <a:gd name="T50" fmla="*/ 35 w 59"/>
                <a:gd name="T51" fmla="*/ 68 h 85"/>
                <a:gd name="T52" fmla="*/ 31 w 59"/>
                <a:gd name="T53" fmla="*/ 72 h 85"/>
                <a:gd name="T54" fmla="*/ 28 w 59"/>
                <a:gd name="T55" fmla="*/ 77 h 85"/>
                <a:gd name="T56" fmla="*/ 24 w 59"/>
                <a:gd name="T57" fmla="*/ 81 h 85"/>
                <a:gd name="T58" fmla="*/ 22 w 59"/>
                <a:gd name="T59" fmla="*/ 83 h 85"/>
                <a:gd name="T60" fmla="*/ 19 w 59"/>
                <a:gd name="T61" fmla="*/ 84 h 85"/>
                <a:gd name="T62" fmla="*/ 17 w 59"/>
                <a:gd name="T63" fmla="*/ 85 h 85"/>
                <a:gd name="T64" fmla="*/ 15 w 59"/>
                <a:gd name="T65" fmla="*/ 85 h 85"/>
                <a:gd name="T66" fmla="*/ 12 w 59"/>
                <a:gd name="T67" fmla="*/ 85 h 85"/>
                <a:gd name="T68" fmla="*/ 11 w 59"/>
                <a:gd name="T69" fmla="*/ 85 h 85"/>
                <a:gd name="T70" fmla="*/ 9 w 59"/>
                <a:gd name="T71" fmla="*/ 84 h 85"/>
                <a:gd name="T72" fmla="*/ 7 w 59"/>
                <a:gd name="T73" fmla="*/ 83 h 85"/>
                <a:gd name="T74" fmla="*/ 6 w 59"/>
                <a:gd name="T75" fmla="*/ 81 h 85"/>
                <a:gd name="T76" fmla="*/ 5 w 59"/>
                <a:gd name="T77" fmla="*/ 79 h 85"/>
                <a:gd name="T78" fmla="*/ 4 w 59"/>
                <a:gd name="T79" fmla="*/ 76 h 85"/>
                <a:gd name="T80" fmla="*/ 4 w 59"/>
                <a:gd name="T81" fmla="*/ 73 h 85"/>
                <a:gd name="T82" fmla="*/ 3 w 59"/>
                <a:gd name="T83" fmla="*/ 68 h 85"/>
                <a:gd name="T84" fmla="*/ 2 w 59"/>
                <a:gd name="T85" fmla="*/ 64 h 85"/>
                <a:gd name="T86" fmla="*/ 0 w 59"/>
                <a:gd name="T87" fmla="*/ 60 h 85"/>
                <a:gd name="T88" fmla="*/ 0 w 59"/>
                <a:gd name="T89" fmla="*/ 59 h 85"/>
                <a:gd name="T90" fmla="*/ 0 w 59"/>
                <a:gd name="T91" fmla="*/ 58 h 85"/>
                <a:gd name="T92" fmla="*/ 0 w 59"/>
                <a:gd name="T93" fmla="*/ 58 h 85"/>
                <a:gd name="T94" fmla="*/ 0 w 59"/>
                <a:gd name="T95" fmla="*/ 57 h 85"/>
                <a:gd name="T96" fmla="*/ 2 w 59"/>
                <a:gd name="T97" fmla="*/ 56 h 85"/>
                <a:gd name="T98" fmla="*/ 3 w 59"/>
                <a:gd name="T99" fmla="*/ 53 h 85"/>
                <a:gd name="T100" fmla="*/ 5 w 59"/>
                <a:gd name="T101" fmla="*/ 52 h 85"/>
                <a:gd name="T102" fmla="*/ 7 w 59"/>
                <a:gd name="T103" fmla="*/ 50 h 85"/>
                <a:gd name="T104" fmla="*/ 10 w 59"/>
                <a:gd name="T105" fmla="*/ 49 h 85"/>
                <a:gd name="T106" fmla="*/ 12 w 59"/>
                <a:gd name="T107" fmla="*/ 46 h 85"/>
                <a:gd name="T108" fmla="*/ 16 w 59"/>
                <a:gd name="T109" fmla="*/ 44 h 85"/>
                <a:gd name="T110" fmla="*/ 19 w 59"/>
                <a:gd name="T111" fmla="*/ 42 h 85"/>
                <a:gd name="T112" fmla="*/ 23 w 59"/>
                <a:gd name="T113" fmla="*/ 38 h 85"/>
                <a:gd name="T114" fmla="*/ 26 w 59"/>
                <a:gd name="T115" fmla="*/ 36 h 85"/>
                <a:gd name="T116" fmla="*/ 30 w 59"/>
                <a:gd name="T117" fmla="*/ 32 h 85"/>
                <a:gd name="T118" fmla="*/ 33 w 59"/>
                <a:gd name="T119" fmla="*/ 27 h 85"/>
                <a:gd name="T120" fmla="*/ 36 w 59"/>
                <a:gd name="T121" fmla="*/ 24 h 85"/>
                <a:gd name="T122" fmla="*/ 39 w 59"/>
                <a:gd name="T123" fmla="*/ 19 h 85"/>
                <a:gd name="T124" fmla="*/ 39 w 59"/>
                <a:gd name="T125" fmla="*/ 1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9" h="85">
                  <a:moveTo>
                    <a:pt x="39" y="19"/>
                  </a:moveTo>
                  <a:lnTo>
                    <a:pt x="43" y="14"/>
                  </a:lnTo>
                  <a:lnTo>
                    <a:pt x="46" y="11"/>
                  </a:lnTo>
                  <a:lnTo>
                    <a:pt x="49" y="7"/>
                  </a:lnTo>
                  <a:lnTo>
                    <a:pt x="51" y="5"/>
                  </a:lnTo>
                  <a:lnTo>
                    <a:pt x="54" y="3"/>
                  </a:lnTo>
                  <a:lnTo>
                    <a:pt x="56" y="1"/>
                  </a:lnTo>
                  <a:lnTo>
                    <a:pt x="57" y="0"/>
                  </a:lnTo>
                  <a:lnTo>
                    <a:pt x="57" y="1"/>
                  </a:lnTo>
                  <a:lnTo>
                    <a:pt x="58" y="3"/>
                  </a:lnTo>
                  <a:lnTo>
                    <a:pt x="58" y="4"/>
                  </a:lnTo>
                  <a:lnTo>
                    <a:pt x="59" y="5"/>
                  </a:lnTo>
                  <a:lnTo>
                    <a:pt x="59" y="7"/>
                  </a:lnTo>
                  <a:lnTo>
                    <a:pt x="58" y="11"/>
                  </a:lnTo>
                  <a:lnTo>
                    <a:pt x="58" y="13"/>
                  </a:lnTo>
                  <a:lnTo>
                    <a:pt x="58" y="17"/>
                  </a:lnTo>
                  <a:lnTo>
                    <a:pt x="57" y="20"/>
                  </a:lnTo>
                  <a:lnTo>
                    <a:pt x="57" y="25"/>
                  </a:lnTo>
                  <a:lnTo>
                    <a:pt x="56" y="31"/>
                  </a:lnTo>
                  <a:lnTo>
                    <a:pt x="54" y="36"/>
                  </a:lnTo>
                  <a:lnTo>
                    <a:pt x="52" y="40"/>
                  </a:lnTo>
                  <a:lnTo>
                    <a:pt x="50" y="45"/>
                  </a:lnTo>
                  <a:lnTo>
                    <a:pt x="46" y="51"/>
                  </a:lnTo>
                  <a:lnTo>
                    <a:pt x="43" y="56"/>
                  </a:lnTo>
                  <a:lnTo>
                    <a:pt x="39" y="63"/>
                  </a:lnTo>
                  <a:lnTo>
                    <a:pt x="35" y="68"/>
                  </a:lnTo>
                  <a:lnTo>
                    <a:pt x="31" y="72"/>
                  </a:lnTo>
                  <a:lnTo>
                    <a:pt x="28" y="77"/>
                  </a:lnTo>
                  <a:lnTo>
                    <a:pt x="24" y="81"/>
                  </a:lnTo>
                  <a:lnTo>
                    <a:pt x="22" y="83"/>
                  </a:lnTo>
                  <a:lnTo>
                    <a:pt x="19" y="84"/>
                  </a:lnTo>
                  <a:lnTo>
                    <a:pt x="17" y="85"/>
                  </a:lnTo>
                  <a:lnTo>
                    <a:pt x="15" y="85"/>
                  </a:lnTo>
                  <a:lnTo>
                    <a:pt x="12" y="85"/>
                  </a:lnTo>
                  <a:lnTo>
                    <a:pt x="11" y="85"/>
                  </a:lnTo>
                  <a:lnTo>
                    <a:pt x="9" y="84"/>
                  </a:lnTo>
                  <a:lnTo>
                    <a:pt x="7" y="83"/>
                  </a:lnTo>
                  <a:lnTo>
                    <a:pt x="6" y="81"/>
                  </a:lnTo>
                  <a:lnTo>
                    <a:pt x="5" y="79"/>
                  </a:lnTo>
                  <a:lnTo>
                    <a:pt x="4" y="76"/>
                  </a:lnTo>
                  <a:lnTo>
                    <a:pt x="4" y="73"/>
                  </a:lnTo>
                  <a:lnTo>
                    <a:pt x="3" y="68"/>
                  </a:lnTo>
                  <a:lnTo>
                    <a:pt x="2" y="64"/>
                  </a:lnTo>
                  <a:lnTo>
                    <a:pt x="0" y="60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2" y="56"/>
                  </a:lnTo>
                  <a:lnTo>
                    <a:pt x="3" y="53"/>
                  </a:lnTo>
                  <a:lnTo>
                    <a:pt x="5" y="52"/>
                  </a:lnTo>
                  <a:lnTo>
                    <a:pt x="7" y="50"/>
                  </a:lnTo>
                  <a:lnTo>
                    <a:pt x="10" y="49"/>
                  </a:lnTo>
                  <a:lnTo>
                    <a:pt x="12" y="46"/>
                  </a:lnTo>
                  <a:lnTo>
                    <a:pt x="16" y="44"/>
                  </a:lnTo>
                  <a:lnTo>
                    <a:pt x="19" y="42"/>
                  </a:lnTo>
                  <a:lnTo>
                    <a:pt x="23" y="38"/>
                  </a:lnTo>
                  <a:lnTo>
                    <a:pt x="26" y="36"/>
                  </a:lnTo>
                  <a:lnTo>
                    <a:pt x="30" y="32"/>
                  </a:lnTo>
                  <a:lnTo>
                    <a:pt x="33" y="27"/>
                  </a:lnTo>
                  <a:lnTo>
                    <a:pt x="36" y="24"/>
                  </a:lnTo>
                  <a:lnTo>
                    <a:pt x="39" y="19"/>
                  </a:lnTo>
                  <a:lnTo>
                    <a:pt x="39" y="19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2" name="Freeform 234"/>
          <p:cNvSpPr/>
          <p:nvPr/>
        </p:nvSpPr>
        <p:spPr bwMode="auto">
          <a:xfrm>
            <a:off x="1738889" y="1659422"/>
            <a:ext cx="949325" cy="351155"/>
          </a:xfrm>
          <a:custGeom>
            <a:avLst/>
            <a:gdLst>
              <a:gd name="T0" fmla="*/ 109 w 211"/>
              <a:gd name="T1" fmla="*/ 40 h 78"/>
              <a:gd name="T2" fmla="*/ 121 w 211"/>
              <a:gd name="T3" fmla="*/ 36 h 78"/>
              <a:gd name="T4" fmla="*/ 130 w 211"/>
              <a:gd name="T5" fmla="*/ 33 h 78"/>
              <a:gd name="T6" fmla="*/ 140 w 211"/>
              <a:gd name="T7" fmla="*/ 30 h 78"/>
              <a:gd name="T8" fmla="*/ 147 w 211"/>
              <a:gd name="T9" fmla="*/ 27 h 78"/>
              <a:gd name="T10" fmla="*/ 154 w 211"/>
              <a:gd name="T11" fmla="*/ 25 h 78"/>
              <a:gd name="T12" fmla="*/ 159 w 211"/>
              <a:gd name="T13" fmla="*/ 22 h 78"/>
              <a:gd name="T14" fmla="*/ 162 w 211"/>
              <a:gd name="T15" fmla="*/ 20 h 78"/>
              <a:gd name="T16" fmla="*/ 167 w 211"/>
              <a:gd name="T17" fmla="*/ 17 h 78"/>
              <a:gd name="T18" fmla="*/ 170 w 211"/>
              <a:gd name="T19" fmla="*/ 14 h 78"/>
              <a:gd name="T20" fmla="*/ 173 w 211"/>
              <a:gd name="T21" fmla="*/ 10 h 78"/>
              <a:gd name="T22" fmla="*/ 173 w 211"/>
              <a:gd name="T23" fmla="*/ 7 h 78"/>
              <a:gd name="T24" fmla="*/ 172 w 211"/>
              <a:gd name="T25" fmla="*/ 2 h 78"/>
              <a:gd name="T26" fmla="*/ 172 w 211"/>
              <a:gd name="T27" fmla="*/ 1 h 78"/>
              <a:gd name="T28" fmla="*/ 173 w 211"/>
              <a:gd name="T29" fmla="*/ 0 h 78"/>
              <a:gd name="T30" fmla="*/ 176 w 211"/>
              <a:gd name="T31" fmla="*/ 0 h 78"/>
              <a:gd name="T32" fmla="*/ 181 w 211"/>
              <a:gd name="T33" fmla="*/ 0 h 78"/>
              <a:gd name="T34" fmla="*/ 192 w 211"/>
              <a:gd name="T35" fmla="*/ 4 h 78"/>
              <a:gd name="T36" fmla="*/ 201 w 211"/>
              <a:gd name="T37" fmla="*/ 10 h 78"/>
              <a:gd name="T38" fmla="*/ 206 w 211"/>
              <a:gd name="T39" fmla="*/ 15 h 78"/>
              <a:gd name="T40" fmla="*/ 209 w 211"/>
              <a:gd name="T41" fmla="*/ 20 h 78"/>
              <a:gd name="T42" fmla="*/ 211 w 211"/>
              <a:gd name="T43" fmla="*/ 25 h 78"/>
              <a:gd name="T44" fmla="*/ 211 w 211"/>
              <a:gd name="T45" fmla="*/ 28 h 78"/>
              <a:gd name="T46" fmla="*/ 207 w 211"/>
              <a:gd name="T47" fmla="*/ 33 h 78"/>
              <a:gd name="T48" fmla="*/ 200 w 211"/>
              <a:gd name="T49" fmla="*/ 36 h 78"/>
              <a:gd name="T50" fmla="*/ 189 w 211"/>
              <a:gd name="T51" fmla="*/ 40 h 78"/>
              <a:gd name="T52" fmla="*/ 176 w 211"/>
              <a:gd name="T53" fmla="*/ 45 h 78"/>
              <a:gd name="T54" fmla="*/ 159 w 211"/>
              <a:gd name="T55" fmla="*/ 49 h 78"/>
              <a:gd name="T56" fmla="*/ 139 w 211"/>
              <a:gd name="T57" fmla="*/ 54 h 78"/>
              <a:gd name="T58" fmla="*/ 115 w 211"/>
              <a:gd name="T59" fmla="*/ 60 h 78"/>
              <a:gd name="T60" fmla="*/ 90 w 211"/>
              <a:gd name="T61" fmla="*/ 66 h 78"/>
              <a:gd name="T62" fmla="*/ 66 w 211"/>
              <a:gd name="T63" fmla="*/ 71 h 78"/>
              <a:gd name="T64" fmla="*/ 47 w 211"/>
              <a:gd name="T65" fmla="*/ 74 h 78"/>
              <a:gd name="T66" fmla="*/ 32 w 211"/>
              <a:gd name="T67" fmla="*/ 75 h 78"/>
              <a:gd name="T68" fmla="*/ 20 w 211"/>
              <a:gd name="T69" fmla="*/ 78 h 78"/>
              <a:gd name="T70" fmla="*/ 11 w 211"/>
              <a:gd name="T71" fmla="*/ 78 h 78"/>
              <a:gd name="T72" fmla="*/ 4 w 211"/>
              <a:gd name="T73" fmla="*/ 78 h 78"/>
              <a:gd name="T74" fmla="*/ 0 w 211"/>
              <a:gd name="T75" fmla="*/ 77 h 78"/>
              <a:gd name="T76" fmla="*/ 0 w 211"/>
              <a:gd name="T77" fmla="*/ 74 h 78"/>
              <a:gd name="T78" fmla="*/ 4 w 211"/>
              <a:gd name="T79" fmla="*/ 72 h 78"/>
              <a:gd name="T80" fmla="*/ 11 w 211"/>
              <a:gd name="T81" fmla="*/ 69 h 78"/>
              <a:gd name="T82" fmla="*/ 21 w 211"/>
              <a:gd name="T83" fmla="*/ 66 h 78"/>
              <a:gd name="T84" fmla="*/ 34 w 211"/>
              <a:gd name="T85" fmla="*/ 62 h 78"/>
              <a:gd name="T86" fmla="*/ 51 w 211"/>
              <a:gd name="T87" fmla="*/ 58 h 78"/>
              <a:gd name="T88" fmla="*/ 70 w 211"/>
              <a:gd name="T89" fmla="*/ 52 h 78"/>
              <a:gd name="T90" fmla="*/ 91 w 211"/>
              <a:gd name="T91" fmla="*/ 46 h 78"/>
              <a:gd name="T92" fmla="*/ 103 w 211"/>
              <a:gd name="T93" fmla="*/ 4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1" h="78">
                <a:moveTo>
                  <a:pt x="103" y="42"/>
                </a:moveTo>
                <a:lnTo>
                  <a:pt x="109" y="40"/>
                </a:lnTo>
                <a:lnTo>
                  <a:pt x="115" y="39"/>
                </a:lnTo>
                <a:lnTo>
                  <a:pt x="121" y="36"/>
                </a:lnTo>
                <a:lnTo>
                  <a:pt x="126" y="35"/>
                </a:lnTo>
                <a:lnTo>
                  <a:pt x="130" y="33"/>
                </a:lnTo>
                <a:lnTo>
                  <a:pt x="135" y="32"/>
                </a:lnTo>
                <a:lnTo>
                  <a:pt x="140" y="30"/>
                </a:lnTo>
                <a:lnTo>
                  <a:pt x="143" y="28"/>
                </a:lnTo>
                <a:lnTo>
                  <a:pt x="147" y="27"/>
                </a:lnTo>
                <a:lnTo>
                  <a:pt x="150" y="26"/>
                </a:lnTo>
                <a:lnTo>
                  <a:pt x="154" y="25"/>
                </a:lnTo>
                <a:lnTo>
                  <a:pt x="156" y="23"/>
                </a:lnTo>
                <a:lnTo>
                  <a:pt x="159" y="22"/>
                </a:lnTo>
                <a:lnTo>
                  <a:pt x="161" y="21"/>
                </a:lnTo>
                <a:lnTo>
                  <a:pt x="162" y="20"/>
                </a:lnTo>
                <a:lnTo>
                  <a:pt x="163" y="19"/>
                </a:lnTo>
                <a:lnTo>
                  <a:pt x="167" y="17"/>
                </a:lnTo>
                <a:lnTo>
                  <a:pt x="168" y="15"/>
                </a:lnTo>
                <a:lnTo>
                  <a:pt x="170" y="14"/>
                </a:lnTo>
                <a:lnTo>
                  <a:pt x="172" y="12"/>
                </a:lnTo>
                <a:lnTo>
                  <a:pt x="173" y="10"/>
                </a:lnTo>
                <a:lnTo>
                  <a:pt x="173" y="8"/>
                </a:lnTo>
                <a:lnTo>
                  <a:pt x="173" y="7"/>
                </a:lnTo>
                <a:lnTo>
                  <a:pt x="173" y="4"/>
                </a:lnTo>
                <a:lnTo>
                  <a:pt x="172" y="2"/>
                </a:lnTo>
                <a:lnTo>
                  <a:pt x="172" y="1"/>
                </a:lnTo>
                <a:lnTo>
                  <a:pt x="172" y="1"/>
                </a:lnTo>
                <a:lnTo>
                  <a:pt x="173" y="0"/>
                </a:lnTo>
                <a:lnTo>
                  <a:pt x="173" y="0"/>
                </a:lnTo>
                <a:lnTo>
                  <a:pt x="175" y="0"/>
                </a:lnTo>
                <a:lnTo>
                  <a:pt x="176" y="0"/>
                </a:lnTo>
                <a:lnTo>
                  <a:pt x="179" y="0"/>
                </a:lnTo>
                <a:lnTo>
                  <a:pt x="181" y="0"/>
                </a:lnTo>
                <a:lnTo>
                  <a:pt x="186" y="2"/>
                </a:lnTo>
                <a:lnTo>
                  <a:pt x="192" y="4"/>
                </a:lnTo>
                <a:lnTo>
                  <a:pt x="198" y="8"/>
                </a:lnTo>
                <a:lnTo>
                  <a:pt x="201" y="10"/>
                </a:lnTo>
                <a:lnTo>
                  <a:pt x="204" y="13"/>
                </a:lnTo>
                <a:lnTo>
                  <a:pt x="206" y="15"/>
                </a:lnTo>
                <a:lnTo>
                  <a:pt x="207" y="17"/>
                </a:lnTo>
                <a:lnTo>
                  <a:pt x="209" y="20"/>
                </a:lnTo>
                <a:lnTo>
                  <a:pt x="209" y="22"/>
                </a:lnTo>
                <a:lnTo>
                  <a:pt x="211" y="25"/>
                </a:lnTo>
                <a:lnTo>
                  <a:pt x="211" y="26"/>
                </a:lnTo>
                <a:lnTo>
                  <a:pt x="211" y="28"/>
                </a:lnTo>
                <a:lnTo>
                  <a:pt x="208" y="30"/>
                </a:lnTo>
                <a:lnTo>
                  <a:pt x="207" y="33"/>
                </a:lnTo>
                <a:lnTo>
                  <a:pt x="204" y="34"/>
                </a:lnTo>
                <a:lnTo>
                  <a:pt x="200" y="36"/>
                </a:lnTo>
                <a:lnTo>
                  <a:pt x="195" y="39"/>
                </a:lnTo>
                <a:lnTo>
                  <a:pt x="189" y="40"/>
                </a:lnTo>
                <a:lnTo>
                  <a:pt x="183" y="42"/>
                </a:lnTo>
                <a:lnTo>
                  <a:pt x="176" y="45"/>
                </a:lnTo>
                <a:lnTo>
                  <a:pt x="167" y="47"/>
                </a:lnTo>
                <a:lnTo>
                  <a:pt x="159" y="49"/>
                </a:lnTo>
                <a:lnTo>
                  <a:pt x="149" y="52"/>
                </a:lnTo>
                <a:lnTo>
                  <a:pt x="139" y="54"/>
                </a:lnTo>
                <a:lnTo>
                  <a:pt x="127" y="56"/>
                </a:lnTo>
                <a:lnTo>
                  <a:pt x="115" y="60"/>
                </a:lnTo>
                <a:lnTo>
                  <a:pt x="103" y="62"/>
                </a:lnTo>
                <a:lnTo>
                  <a:pt x="90" y="66"/>
                </a:lnTo>
                <a:lnTo>
                  <a:pt x="78" y="68"/>
                </a:lnTo>
                <a:lnTo>
                  <a:pt x="66" y="71"/>
                </a:lnTo>
                <a:lnTo>
                  <a:pt x="57" y="72"/>
                </a:lnTo>
                <a:lnTo>
                  <a:pt x="47" y="74"/>
                </a:lnTo>
                <a:lnTo>
                  <a:pt x="39" y="75"/>
                </a:lnTo>
                <a:lnTo>
                  <a:pt x="32" y="75"/>
                </a:lnTo>
                <a:lnTo>
                  <a:pt x="25" y="77"/>
                </a:lnTo>
                <a:lnTo>
                  <a:pt x="20" y="78"/>
                </a:lnTo>
                <a:lnTo>
                  <a:pt x="14" y="78"/>
                </a:lnTo>
                <a:lnTo>
                  <a:pt x="11" y="78"/>
                </a:lnTo>
                <a:lnTo>
                  <a:pt x="7" y="78"/>
                </a:lnTo>
                <a:lnTo>
                  <a:pt x="4" y="78"/>
                </a:lnTo>
                <a:lnTo>
                  <a:pt x="3" y="77"/>
                </a:lnTo>
                <a:lnTo>
                  <a:pt x="0" y="77"/>
                </a:lnTo>
                <a:lnTo>
                  <a:pt x="0" y="75"/>
                </a:lnTo>
                <a:lnTo>
                  <a:pt x="0" y="74"/>
                </a:lnTo>
                <a:lnTo>
                  <a:pt x="3" y="73"/>
                </a:lnTo>
                <a:lnTo>
                  <a:pt x="4" y="72"/>
                </a:lnTo>
                <a:lnTo>
                  <a:pt x="7" y="71"/>
                </a:lnTo>
                <a:lnTo>
                  <a:pt x="11" y="69"/>
                </a:lnTo>
                <a:lnTo>
                  <a:pt x="16" y="68"/>
                </a:lnTo>
                <a:lnTo>
                  <a:pt x="21" y="66"/>
                </a:lnTo>
                <a:lnTo>
                  <a:pt x="27" y="64"/>
                </a:lnTo>
                <a:lnTo>
                  <a:pt x="34" y="62"/>
                </a:lnTo>
                <a:lnTo>
                  <a:pt x="42" y="60"/>
                </a:lnTo>
                <a:lnTo>
                  <a:pt x="51" y="58"/>
                </a:lnTo>
                <a:lnTo>
                  <a:pt x="59" y="54"/>
                </a:lnTo>
                <a:lnTo>
                  <a:pt x="70" y="52"/>
                </a:lnTo>
                <a:lnTo>
                  <a:pt x="79" y="49"/>
                </a:lnTo>
                <a:lnTo>
                  <a:pt x="91" y="46"/>
                </a:lnTo>
                <a:lnTo>
                  <a:pt x="103" y="42"/>
                </a:lnTo>
                <a:lnTo>
                  <a:pt x="103" y="42"/>
                </a:lnTo>
              </a:path>
            </a:pathLst>
          </a:custGeom>
          <a:solidFill>
            <a:srgbClr val="0070C0"/>
          </a:solidFill>
          <a:ln w="11113">
            <a:solidFill>
              <a:srgbClr val="0070C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Freeform 237"/>
          <p:cNvSpPr/>
          <p:nvPr/>
        </p:nvSpPr>
        <p:spPr bwMode="auto">
          <a:xfrm>
            <a:off x="2544069" y="2491907"/>
            <a:ext cx="287655" cy="319405"/>
          </a:xfrm>
          <a:custGeom>
            <a:avLst/>
            <a:gdLst>
              <a:gd name="T0" fmla="*/ 60 w 64"/>
              <a:gd name="T1" fmla="*/ 70 h 71"/>
              <a:gd name="T2" fmla="*/ 60 w 64"/>
              <a:gd name="T3" fmla="*/ 71 h 71"/>
              <a:gd name="T4" fmla="*/ 59 w 64"/>
              <a:gd name="T5" fmla="*/ 71 h 71"/>
              <a:gd name="T6" fmla="*/ 58 w 64"/>
              <a:gd name="T7" fmla="*/ 70 h 71"/>
              <a:gd name="T8" fmla="*/ 55 w 64"/>
              <a:gd name="T9" fmla="*/ 69 h 71"/>
              <a:gd name="T10" fmla="*/ 53 w 64"/>
              <a:gd name="T11" fmla="*/ 68 h 71"/>
              <a:gd name="T12" fmla="*/ 52 w 64"/>
              <a:gd name="T13" fmla="*/ 67 h 71"/>
              <a:gd name="T14" fmla="*/ 47 w 64"/>
              <a:gd name="T15" fmla="*/ 64 h 71"/>
              <a:gd name="T16" fmla="*/ 43 w 64"/>
              <a:gd name="T17" fmla="*/ 61 h 71"/>
              <a:gd name="T18" fmla="*/ 39 w 64"/>
              <a:gd name="T19" fmla="*/ 58 h 71"/>
              <a:gd name="T20" fmla="*/ 35 w 64"/>
              <a:gd name="T21" fmla="*/ 54 h 71"/>
              <a:gd name="T22" fmla="*/ 33 w 64"/>
              <a:gd name="T23" fmla="*/ 52 h 71"/>
              <a:gd name="T24" fmla="*/ 30 w 64"/>
              <a:gd name="T25" fmla="*/ 49 h 71"/>
              <a:gd name="T26" fmla="*/ 28 w 64"/>
              <a:gd name="T27" fmla="*/ 46 h 71"/>
              <a:gd name="T28" fmla="*/ 26 w 64"/>
              <a:gd name="T29" fmla="*/ 43 h 71"/>
              <a:gd name="T30" fmla="*/ 23 w 64"/>
              <a:gd name="T31" fmla="*/ 39 h 71"/>
              <a:gd name="T32" fmla="*/ 20 w 64"/>
              <a:gd name="T33" fmla="*/ 36 h 71"/>
              <a:gd name="T34" fmla="*/ 17 w 64"/>
              <a:gd name="T35" fmla="*/ 31 h 71"/>
              <a:gd name="T36" fmla="*/ 14 w 64"/>
              <a:gd name="T37" fmla="*/ 28 h 71"/>
              <a:gd name="T38" fmla="*/ 10 w 64"/>
              <a:gd name="T39" fmla="*/ 23 h 71"/>
              <a:gd name="T40" fmla="*/ 8 w 64"/>
              <a:gd name="T41" fmla="*/ 18 h 71"/>
              <a:gd name="T42" fmla="*/ 6 w 64"/>
              <a:gd name="T43" fmla="*/ 15 h 71"/>
              <a:gd name="T44" fmla="*/ 3 w 64"/>
              <a:gd name="T45" fmla="*/ 11 h 71"/>
              <a:gd name="T46" fmla="*/ 1 w 64"/>
              <a:gd name="T47" fmla="*/ 7 h 71"/>
              <a:gd name="T48" fmla="*/ 0 w 64"/>
              <a:gd name="T49" fmla="*/ 5 h 71"/>
              <a:gd name="T50" fmla="*/ 0 w 64"/>
              <a:gd name="T51" fmla="*/ 4 h 71"/>
              <a:gd name="T52" fmla="*/ 0 w 64"/>
              <a:gd name="T53" fmla="*/ 2 h 71"/>
              <a:gd name="T54" fmla="*/ 0 w 64"/>
              <a:gd name="T55" fmla="*/ 2 h 71"/>
              <a:gd name="T56" fmla="*/ 0 w 64"/>
              <a:gd name="T57" fmla="*/ 0 h 71"/>
              <a:gd name="T58" fmla="*/ 1 w 64"/>
              <a:gd name="T59" fmla="*/ 0 h 71"/>
              <a:gd name="T60" fmla="*/ 3 w 64"/>
              <a:gd name="T61" fmla="*/ 0 h 71"/>
              <a:gd name="T62" fmla="*/ 6 w 64"/>
              <a:gd name="T63" fmla="*/ 0 h 71"/>
              <a:gd name="T64" fmla="*/ 8 w 64"/>
              <a:gd name="T65" fmla="*/ 0 h 71"/>
              <a:gd name="T66" fmla="*/ 10 w 64"/>
              <a:gd name="T67" fmla="*/ 2 h 71"/>
              <a:gd name="T68" fmla="*/ 14 w 64"/>
              <a:gd name="T69" fmla="*/ 2 h 71"/>
              <a:gd name="T70" fmla="*/ 21 w 64"/>
              <a:gd name="T71" fmla="*/ 5 h 71"/>
              <a:gd name="T72" fmla="*/ 28 w 64"/>
              <a:gd name="T73" fmla="*/ 9 h 71"/>
              <a:gd name="T74" fmla="*/ 33 w 64"/>
              <a:gd name="T75" fmla="*/ 11 h 71"/>
              <a:gd name="T76" fmla="*/ 36 w 64"/>
              <a:gd name="T77" fmla="*/ 13 h 71"/>
              <a:gd name="T78" fmla="*/ 41 w 64"/>
              <a:gd name="T79" fmla="*/ 17 h 71"/>
              <a:gd name="T80" fmla="*/ 46 w 64"/>
              <a:gd name="T81" fmla="*/ 19 h 71"/>
              <a:gd name="T82" fmla="*/ 49 w 64"/>
              <a:gd name="T83" fmla="*/ 23 h 71"/>
              <a:gd name="T84" fmla="*/ 53 w 64"/>
              <a:gd name="T85" fmla="*/ 26 h 71"/>
              <a:gd name="T86" fmla="*/ 55 w 64"/>
              <a:gd name="T87" fmla="*/ 30 h 71"/>
              <a:gd name="T88" fmla="*/ 59 w 64"/>
              <a:gd name="T89" fmla="*/ 33 h 71"/>
              <a:gd name="T90" fmla="*/ 60 w 64"/>
              <a:gd name="T91" fmla="*/ 37 h 71"/>
              <a:gd name="T92" fmla="*/ 62 w 64"/>
              <a:gd name="T93" fmla="*/ 41 h 71"/>
              <a:gd name="T94" fmla="*/ 64 w 64"/>
              <a:gd name="T95" fmla="*/ 44 h 71"/>
              <a:gd name="T96" fmla="*/ 64 w 64"/>
              <a:gd name="T97" fmla="*/ 49 h 71"/>
              <a:gd name="T98" fmla="*/ 64 w 64"/>
              <a:gd name="T99" fmla="*/ 54 h 71"/>
              <a:gd name="T100" fmla="*/ 64 w 64"/>
              <a:gd name="T101" fmla="*/ 57 h 71"/>
              <a:gd name="T102" fmla="*/ 64 w 64"/>
              <a:gd name="T103" fmla="*/ 61 h 71"/>
              <a:gd name="T104" fmla="*/ 62 w 64"/>
              <a:gd name="T105" fmla="*/ 63 h 71"/>
              <a:gd name="T106" fmla="*/ 62 w 64"/>
              <a:gd name="T107" fmla="*/ 65 h 71"/>
              <a:gd name="T108" fmla="*/ 61 w 64"/>
              <a:gd name="T109" fmla="*/ 68 h 71"/>
              <a:gd name="T110" fmla="*/ 61 w 64"/>
              <a:gd name="T111" fmla="*/ 69 h 71"/>
              <a:gd name="T112" fmla="*/ 60 w 64"/>
              <a:gd name="T113" fmla="*/ 70 h 71"/>
              <a:gd name="T114" fmla="*/ 60 w 64"/>
              <a:gd name="T115" fmla="*/ 7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4" h="71">
                <a:moveTo>
                  <a:pt x="60" y="70"/>
                </a:moveTo>
                <a:lnTo>
                  <a:pt x="60" y="71"/>
                </a:lnTo>
                <a:lnTo>
                  <a:pt x="59" y="71"/>
                </a:lnTo>
                <a:lnTo>
                  <a:pt x="58" y="70"/>
                </a:lnTo>
                <a:lnTo>
                  <a:pt x="55" y="69"/>
                </a:lnTo>
                <a:lnTo>
                  <a:pt x="53" y="68"/>
                </a:lnTo>
                <a:lnTo>
                  <a:pt x="52" y="67"/>
                </a:lnTo>
                <a:lnTo>
                  <a:pt x="47" y="64"/>
                </a:lnTo>
                <a:lnTo>
                  <a:pt x="43" y="61"/>
                </a:lnTo>
                <a:lnTo>
                  <a:pt x="39" y="58"/>
                </a:lnTo>
                <a:lnTo>
                  <a:pt x="35" y="54"/>
                </a:lnTo>
                <a:lnTo>
                  <a:pt x="33" y="52"/>
                </a:lnTo>
                <a:lnTo>
                  <a:pt x="30" y="49"/>
                </a:lnTo>
                <a:lnTo>
                  <a:pt x="28" y="46"/>
                </a:lnTo>
                <a:lnTo>
                  <a:pt x="26" y="43"/>
                </a:lnTo>
                <a:lnTo>
                  <a:pt x="23" y="39"/>
                </a:lnTo>
                <a:lnTo>
                  <a:pt x="20" y="36"/>
                </a:lnTo>
                <a:lnTo>
                  <a:pt x="17" y="31"/>
                </a:lnTo>
                <a:lnTo>
                  <a:pt x="14" y="28"/>
                </a:lnTo>
                <a:lnTo>
                  <a:pt x="10" y="23"/>
                </a:lnTo>
                <a:lnTo>
                  <a:pt x="8" y="18"/>
                </a:lnTo>
                <a:lnTo>
                  <a:pt x="6" y="15"/>
                </a:lnTo>
                <a:lnTo>
                  <a:pt x="3" y="11"/>
                </a:lnTo>
                <a:lnTo>
                  <a:pt x="1" y="7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1" y="0"/>
                </a:lnTo>
                <a:lnTo>
                  <a:pt x="3" y="0"/>
                </a:lnTo>
                <a:lnTo>
                  <a:pt x="6" y="0"/>
                </a:lnTo>
                <a:lnTo>
                  <a:pt x="8" y="0"/>
                </a:lnTo>
                <a:lnTo>
                  <a:pt x="10" y="2"/>
                </a:lnTo>
                <a:lnTo>
                  <a:pt x="14" y="2"/>
                </a:lnTo>
                <a:lnTo>
                  <a:pt x="21" y="5"/>
                </a:lnTo>
                <a:lnTo>
                  <a:pt x="28" y="9"/>
                </a:lnTo>
                <a:lnTo>
                  <a:pt x="33" y="11"/>
                </a:lnTo>
                <a:lnTo>
                  <a:pt x="36" y="13"/>
                </a:lnTo>
                <a:lnTo>
                  <a:pt x="41" y="17"/>
                </a:lnTo>
                <a:lnTo>
                  <a:pt x="46" y="19"/>
                </a:lnTo>
                <a:lnTo>
                  <a:pt x="49" y="23"/>
                </a:lnTo>
                <a:lnTo>
                  <a:pt x="53" y="26"/>
                </a:lnTo>
                <a:lnTo>
                  <a:pt x="55" y="30"/>
                </a:lnTo>
                <a:lnTo>
                  <a:pt x="59" y="33"/>
                </a:lnTo>
                <a:lnTo>
                  <a:pt x="60" y="37"/>
                </a:lnTo>
                <a:lnTo>
                  <a:pt x="62" y="41"/>
                </a:lnTo>
                <a:lnTo>
                  <a:pt x="64" y="44"/>
                </a:lnTo>
                <a:lnTo>
                  <a:pt x="64" y="49"/>
                </a:lnTo>
                <a:lnTo>
                  <a:pt x="64" y="54"/>
                </a:lnTo>
                <a:lnTo>
                  <a:pt x="64" y="57"/>
                </a:lnTo>
                <a:lnTo>
                  <a:pt x="64" y="61"/>
                </a:lnTo>
                <a:lnTo>
                  <a:pt x="62" y="63"/>
                </a:lnTo>
                <a:lnTo>
                  <a:pt x="62" y="65"/>
                </a:lnTo>
                <a:lnTo>
                  <a:pt x="61" y="68"/>
                </a:lnTo>
                <a:lnTo>
                  <a:pt x="61" y="69"/>
                </a:lnTo>
                <a:lnTo>
                  <a:pt x="60" y="70"/>
                </a:lnTo>
                <a:lnTo>
                  <a:pt x="60" y="7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Freeform 239"/>
          <p:cNvSpPr/>
          <p:nvPr/>
        </p:nvSpPr>
        <p:spPr bwMode="auto">
          <a:xfrm>
            <a:off x="2580264" y="2942122"/>
            <a:ext cx="414020" cy="306070"/>
          </a:xfrm>
          <a:custGeom>
            <a:avLst/>
            <a:gdLst>
              <a:gd name="T0" fmla="*/ 0 w 92"/>
              <a:gd name="T1" fmla="*/ 3 h 68"/>
              <a:gd name="T2" fmla="*/ 0 w 92"/>
              <a:gd name="T3" fmla="*/ 2 h 68"/>
              <a:gd name="T4" fmla="*/ 1 w 92"/>
              <a:gd name="T5" fmla="*/ 1 h 68"/>
              <a:gd name="T6" fmla="*/ 2 w 92"/>
              <a:gd name="T7" fmla="*/ 1 h 68"/>
              <a:gd name="T8" fmla="*/ 5 w 92"/>
              <a:gd name="T9" fmla="*/ 0 h 68"/>
              <a:gd name="T10" fmla="*/ 7 w 92"/>
              <a:gd name="T11" fmla="*/ 0 h 68"/>
              <a:gd name="T12" fmla="*/ 9 w 92"/>
              <a:gd name="T13" fmla="*/ 0 h 68"/>
              <a:gd name="T14" fmla="*/ 13 w 92"/>
              <a:gd name="T15" fmla="*/ 0 h 68"/>
              <a:gd name="T16" fmla="*/ 17 w 92"/>
              <a:gd name="T17" fmla="*/ 0 h 68"/>
              <a:gd name="T18" fmla="*/ 24 w 92"/>
              <a:gd name="T19" fmla="*/ 0 h 68"/>
              <a:gd name="T20" fmla="*/ 31 w 92"/>
              <a:gd name="T21" fmla="*/ 1 h 68"/>
              <a:gd name="T22" fmla="*/ 35 w 92"/>
              <a:gd name="T23" fmla="*/ 2 h 68"/>
              <a:gd name="T24" fmla="*/ 40 w 92"/>
              <a:gd name="T25" fmla="*/ 3 h 68"/>
              <a:gd name="T26" fmla="*/ 44 w 92"/>
              <a:gd name="T27" fmla="*/ 4 h 68"/>
              <a:gd name="T28" fmla="*/ 48 w 92"/>
              <a:gd name="T29" fmla="*/ 7 h 68"/>
              <a:gd name="T30" fmla="*/ 53 w 92"/>
              <a:gd name="T31" fmla="*/ 8 h 68"/>
              <a:gd name="T32" fmla="*/ 58 w 92"/>
              <a:gd name="T33" fmla="*/ 10 h 68"/>
              <a:gd name="T34" fmla="*/ 65 w 92"/>
              <a:gd name="T35" fmla="*/ 15 h 68"/>
              <a:gd name="T36" fmla="*/ 72 w 92"/>
              <a:gd name="T37" fmla="*/ 20 h 68"/>
              <a:gd name="T38" fmla="*/ 79 w 92"/>
              <a:gd name="T39" fmla="*/ 25 h 68"/>
              <a:gd name="T40" fmla="*/ 83 w 92"/>
              <a:gd name="T41" fmla="*/ 28 h 68"/>
              <a:gd name="T42" fmla="*/ 85 w 92"/>
              <a:gd name="T43" fmla="*/ 32 h 68"/>
              <a:gd name="T44" fmla="*/ 88 w 92"/>
              <a:gd name="T45" fmla="*/ 35 h 68"/>
              <a:gd name="T46" fmla="*/ 89 w 92"/>
              <a:gd name="T47" fmla="*/ 38 h 68"/>
              <a:gd name="T48" fmla="*/ 90 w 92"/>
              <a:gd name="T49" fmla="*/ 41 h 68"/>
              <a:gd name="T50" fmla="*/ 91 w 92"/>
              <a:gd name="T51" fmla="*/ 45 h 68"/>
              <a:gd name="T52" fmla="*/ 92 w 92"/>
              <a:gd name="T53" fmla="*/ 48 h 68"/>
              <a:gd name="T54" fmla="*/ 92 w 92"/>
              <a:gd name="T55" fmla="*/ 52 h 68"/>
              <a:gd name="T56" fmla="*/ 91 w 92"/>
              <a:gd name="T57" fmla="*/ 54 h 68"/>
              <a:gd name="T58" fmla="*/ 91 w 92"/>
              <a:gd name="T59" fmla="*/ 58 h 68"/>
              <a:gd name="T60" fmla="*/ 90 w 92"/>
              <a:gd name="T61" fmla="*/ 60 h 68"/>
              <a:gd name="T62" fmla="*/ 89 w 92"/>
              <a:gd name="T63" fmla="*/ 62 h 68"/>
              <a:gd name="T64" fmla="*/ 88 w 92"/>
              <a:gd name="T65" fmla="*/ 64 h 68"/>
              <a:gd name="T66" fmla="*/ 88 w 92"/>
              <a:gd name="T67" fmla="*/ 66 h 68"/>
              <a:gd name="T68" fmla="*/ 86 w 92"/>
              <a:gd name="T69" fmla="*/ 67 h 68"/>
              <a:gd name="T70" fmla="*/ 85 w 92"/>
              <a:gd name="T71" fmla="*/ 67 h 68"/>
              <a:gd name="T72" fmla="*/ 83 w 92"/>
              <a:gd name="T73" fmla="*/ 68 h 68"/>
              <a:gd name="T74" fmla="*/ 80 w 92"/>
              <a:gd name="T75" fmla="*/ 67 h 68"/>
              <a:gd name="T76" fmla="*/ 76 w 92"/>
              <a:gd name="T77" fmla="*/ 65 h 68"/>
              <a:gd name="T78" fmla="*/ 71 w 92"/>
              <a:gd name="T79" fmla="*/ 61 h 68"/>
              <a:gd name="T80" fmla="*/ 65 w 92"/>
              <a:gd name="T81" fmla="*/ 56 h 68"/>
              <a:gd name="T82" fmla="*/ 58 w 92"/>
              <a:gd name="T83" fmla="*/ 52 h 68"/>
              <a:gd name="T84" fmla="*/ 50 w 92"/>
              <a:gd name="T85" fmla="*/ 45 h 68"/>
              <a:gd name="T86" fmla="*/ 40 w 92"/>
              <a:gd name="T87" fmla="*/ 38 h 68"/>
              <a:gd name="T88" fmla="*/ 34 w 92"/>
              <a:gd name="T89" fmla="*/ 33 h 68"/>
              <a:gd name="T90" fmla="*/ 31 w 92"/>
              <a:gd name="T91" fmla="*/ 30 h 68"/>
              <a:gd name="T92" fmla="*/ 26 w 92"/>
              <a:gd name="T93" fmla="*/ 27 h 68"/>
              <a:gd name="T94" fmla="*/ 22 w 92"/>
              <a:gd name="T95" fmla="*/ 23 h 68"/>
              <a:gd name="T96" fmla="*/ 19 w 92"/>
              <a:gd name="T97" fmla="*/ 21 h 68"/>
              <a:gd name="T98" fmla="*/ 15 w 92"/>
              <a:gd name="T99" fmla="*/ 17 h 68"/>
              <a:gd name="T100" fmla="*/ 13 w 92"/>
              <a:gd name="T101" fmla="*/ 15 h 68"/>
              <a:gd name="T102" fmla="*/ 9 w 92"/>
              <a:gd name="T103" fmla="*/ 13 h 68"/>
              <a:gd name="T104" fmla="*/ 7 w 92"/>
              <a:gd name="T105" fmla="*/ 12 h 68"/>
              <a:gd name="T106" fmla="*/ 6 w 92"/>
              <a:gd name="T107" fmla="*/ 9 h 68"/>
              <a:gd name="T108" fmla="*/ 4 w 92"/>
              <a:gd name="T109" fmla="*/ 8 h 68"/>
              <a:gd name="T110" fmla="*/ 2 w 92"/>
              <a:gd name="T111" fmla="*/ 6 h 68"/>
              <a:gd name="T112" fmla="*/ 1 w 92"/>
              <a:gd name="T113" fmla="*/ 4 h 68"/>
              <a:gd name="T114" fmla="*/ 1 w 92"/>
              <a:gd name="T115" fmla="*/ 4 h 68"/>
              <a:gd name="T116" fmla="*/ 0 w 92"/>
              <a:gd name="T117" fmla="*/ 3 h 68"/>
              <a:gd name="T118" fmla="*/ 0 w 92"/>
              <a:gd name="T119" fmla="*/ 3 h 68"/>
              <a:gd name="T120" fmla="*/ 0 w 92"/>
              <a:gd name="T121" fmla="*/ 3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2" h="68">
                <a:moveTo>
                  <a:pt x="0" y="3"/>
                </a:moveTo>
                <a:lnTo>
                  <a:pt x="0" y="2"/>
                </a:lnTo>
                <a:lnTo>
                  <a:pt x="1" y="1"/>
                </a:lnTo>
                <a:lnTo>
                  <a:pt x="2" y="1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13" y="0"/>
                </a:lnTo>
                <a:lnTo>
                  <a:pt x="17" y="0"/>
                </a:lnTo>
                <a:lnTo>
                  <a:pt x="24" y="0"/>
                </a:lnTo>
                <a:lnTo>
                  <a:pt x="31" y="1"/>
                </a:lnTo>
                <a:lnTo>
                  <a:pt x="35" y="2"/>
                </a:lnTo>
                <a:lnTo>
                  <a:pt x="40" y="3"/>
                </a:lnTo>
                <a:lnTo>
                  <a:pt x="44" y="4"/>
                </a:lnTo>
                <a:lnTo>
                  <a:pt x="48" y="7"/>
                </a:lnTo>
                <a:lnTo>
                  <a:pt x="53" y="8"/>
                </a:lnTo>
                <a:lnTo>
                  <a:pt x="58" y="10"/>
                </a:lnTo>
                <a:lnTo>
                  <a:pt x="65" y="15"/>
                </a:lnTo>
                <a:lnTo>
                  <a:pt x="72" y="20"/>
                </a:lnTo>
                <a:lnTo>
                  <a:pt x="79" y="25"/>
                </a:lnTo>
                <a:lnTo>
                  <a:pt x="83" y="28"/>
                </a:lnTo>
                <a:lnTo>
                  <a:pt x="85" y="32"/>
                </a:lnTo>
                <a:lnTo>
                  <a:pt x="88" y="35"/>
                </a:lnTo>
                <a:lnTo>
                  <a:pt x="89" y="38"/>
                </a:lnTo>
                <a:lnTo>
                  <a:pt x="90" y="41"/>
                </a:lnTo>
                <a:lnTo>
                  <a:pt x="91" y="45"/>
                </a:lnTo>
                <a:lnTo>
                  <a:pt x="92" y="48"/>
                </a:lnTo>
                <a:lnTo>
                  <a:pt x="92" y="52"/>
                </a:lnTo>
                <a:lnTo>
                  <a:pt x="91" y="54"/>
                </a:lnTo>
                <a:lnTo>
                  <a:pt x="91" y="58"/>
                </a:lnTo>
                <a:lnTo>
                  <a:pt x="90" y="60"/>
                </a:lnTo>
                <a:lnTo>
                  <a:pt x="89" y="62"/>
                </a:lnTo>
                <a:lnTo>
                  <a:pt x="88" y="64"/>
                </a:lnTo>
                <a:lnTo>
                  <a:pt x="88" y="66"/>
                </a:lnTo>
                <a:lnTo>
                  <a:pt x="86" y="67"/>
                </a:lnTo>
                <a:lnTo>
                  <a:pt x="85" y="67"/>
                </a:lnTo>
                <a:lnTo>
                  <a:pt x="83" y="68"/>
                </a:lnTo>
                <a:lnTo>
                  <a:pt x="80" y="67"/>
                </a:lnTo>
                <a:lnTo>
                  <a:pt x="76" y="65"/>
                </a:lnTo>
                <a:lnTo>
                  <a:pt x="71" y="61"/>
                </a:lnTo>
                <a:lnTo>
                  <a:pt x="65" y="56"/>
                </a:lnTo>
                <a:lnTo>
                  <a:pt x="58" y="52"/>
                </a:lnTo>
                <a:lnTo>
                  <a:pt x="50" y="45"/>
                </a:lnTo>
                <a:lnTo>
                  <a:pt x="40" y="38"/>
                </a:lnTo>
                <a:lnTo>
                  <a:pt x="34" y="33"/>
                </a:lnTo>
                <a:lnTo>
                  <a:pt x="31" y="30"/>
                </a:lnTo>
                <a:lnTo>
                  <a:pt x="26" y="27"/>
                </a:lnTo>
                <a:lnTo>
                  <a:pt x="22" y="23"/>
                </a:lnTo>
                <a:lnTo>
                  <a:pt x="19" y="21"/>
                </a:lnTo>
                <a:lnTo>
                  <a:pt x="15" y="17"/>
                </a:lnTo>
                <a:lnTo>
                  <a:pt x="13" y="15"/>
                </a:lnTo>
                <a:lnTo>
                  <a:pt x="9" y="13"/>
                </a:lnTo>
                <a:lnTo>
                  <a:pt x="7" y="12"/>
                </a:lnTo>
                <a:lnTo>
                  <a:pt x="6" y="9"/>
                </a:lnTo>
                <a:lnTo>
                  <a:pt x="4" y="8"/>
                </a:lnTo>
                <a:lnTo>
                  <a:pt x="2" y="6"/>
                </a:lnTo>
                <a:lnTo>
                  <a:pt x="1" y="4"/>
                </a:lnTo>
                <a:lnTo>
                  <a:pt x="1" y="4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Freeform 240"/>
          <p:cNvSpPr/>
          <p:nvPr/>
        </p:nvSpPr>
        <p:spPr bwMode="auto">
          <a:xfrm>
            <a:off x="1626494" y="2982762"/>
            <a:ext cx="265430" cy="382270"/>
          </a:xfrm>
          <a:custGeom>
            <a:avLst/>
            <a:gdLst>
              <a:gd name="T0" fmla="*/ 39 w 59"/>
              <a:gd name="T1" fmla="*/ 19 h 85"/>
              <a:gd name="T2" fmla="*/ 43 w 59"/>
              <a:gd name="T3" fmla="*/ 14 h 85"/>
              <a:gd name="T4" fmla="*/ 46 w 59"/>
              <a:gd name="T5" fmla="*/ 11 h 85"/>
              <a:gd name="T6" fmla="*/ 49 w 59"/>
              <a:gd name="T7" fmla="*/ 7 h 85"/>
              <a:gd name="T8" fmla="*/ 51 w 59"/>
              <a:gd name="T9" fmla="*/ 5 h 85"/>
              <a:gd name="T10" fmla="*/ 54 w 59"/>
              <a:gd name="T11" fmla="*/ 3 h 85"/>
              <a:gd name="T12" fmla="*/ 56 w 59"/>
              <a:gd name="T13" fmla="*/ 1 h 85"/>
              <a:gd name="T14" fmla="*/ 57 w 59"/>
              <a:gd name="T15" fmla="*/ 0 h 85"/>
              <a:gd name="T16" fmla="*/ 57 w 59"/>
              <a:gd name="T17" fmla="*/ 1 h 85"/>
              <a:gd name="T18" fmla="*/ 58 w 59"/>
              <a:gd name="T19" fmla="*/ 3 h 85"/>
              <a:gd name="T20" fmla="*/ 58 w 59"/>
              <a:gd name="T21" fmla="*/ 4 h 85"/>
              <a:gd name="T22" fmla="*/ 59 w 59"/>
              <a:gd name="T23" fmla="*/ 5 h 85"/>
              <a:gd name="T24" fmla="*/ 59 w 59"/>
              <a:gd name="T25" fmla="*/ 7 h 85"/>
              <a:gd name="T26" fmla="*/ 58 w 59"/>
              <a:gd name="T27" fmla="*/ 11 h 85"/>
              <a:gd name="T28" fmla="*/ 58 w 59"/>
              <a:gd name="T29" fmla="*/ 13 h 85"/>
              <a:gd name="T30" fmla="*/ 58 w 59"/>
              <a:gd name="T31" fmla="*/ 17 h 85"/>
              <a:gd name="T32" fmla="*/ 57 w 59"/>
              <a:gd name="T33" fmla="*/ 20 h 85"/>
              <a:gd name="T34" fmla="*/ 57 w 59"/>
              <a:gd name="T35" fmla="*/ 25 h 85"/>
              <a:gd name="T36" fmla="*/ 56 w 59"/>
              <a:gd name="T37" fmla="*/ 31 h 85"/>
              <a:gd name="T38" fmla="*/ 54 w 59"/>
              <a:gd name="T39" fmla="*/ 36 h 85"/>
              <a:gd name="T40" fmla="*/ 52 w 59"/>
              <a:gd name="T41" fmla="*/ 40 h 85"/>
              <a:gd name="T42" fmla="*/ 50 w 59"/>
              <a:gd name="T43" fmla="*/ 45 h 85"/>
              <a:gd name="T44" fmla="*/ 46 w 59"/>
              <a:gd name="T45" fmla="*/ 51 h 85"/>
              <a:gd name="T46" fmla="*/ 43 w 59"/>
              <a:gd name="T47" fmla="*/ 56 h 85"/>
              <a:gd name="T48" fmla="*/ 39 w 59"/>
              <a:gd name="T49" fmla="*/ 63 h 85"/>
              <a:gd name="T50" fmla="*/ 35 w 59"/>
              <a:gd name="T51" fmla="*/ 68 h 85"/>
              <a:gd name="T52" fmla="*/ 31 w 59"/>
              <a:gd name="T53" fmla="*/ 72 h 85"/>
              <a:gd name="T54" fmla="*/ 28 w 59"/>
              <a:gd name="T55" fmla="*/ 77 h 85"/>
              <a:gd name="T56" fmla="*/ 24 w 59"/>
              <a:gd name="T57" fmla="*/ 81 h 85"/>
              <a:gd name="T58" fmla="*/ 22 w 59"/>
              <a:gd name="T59" fmla="*/ 83 h 85"/>
              <a:gd name="T60" fmla="*/ 19 w 59"/>
              <a:gd name="T61" fmla="*/ 84 h 85"/>
              <a:gd name="T62" fmla="*/ 17 w 59"/>
              <a:gd name="T63" fmla="*/ 85 h 85"/>
              <a:gd name="T64" fmla="*/ 15 w 59"/>
              <a:gd name="T65" fmla="*/ 85 h 85"/>
              <a:gd name="T66" fmla="*/ 12 w 59"/>
              <a:gd name="T67" fmla="*/ 85 h 85"/>
              <a:gd name="T68" fmla="*/ 11 w 59"/>
              <a:gd name="T69" fmla="*/ 85 h 85"/>
              <a:gd name="T70" fmla="*/ 9 w 59"/>
              <a:gd name="T71" fmla="*/ 84 h 85"/>
              <a:gd name="T72" fmla="*/ 7 w 59"/>
              <a:gd name="T73" fmla="*/ 83 h 85"/>
              <a:gd name="T74" fmla="*/ 6 w 59"/>
              <a:gd name="T75" fmla="*/ 81 h 85"/>
              <a:gd name="T76" fmla="*/ 5 w 59"/>
              <a:gd name="T77" fmla="*/ 79 h 85"/>
              <a:gd name="T78" fmla="*/ 4 w 59"/>
              <a:gd name="T79" fmla="*/ 76 h 85"/>
              <a:gd name="T80" fmla="*/ 4 w 59"/>
              <a:gd name="T81" fmla="*/ 73 h 85"/>
              <a:gd name="T82" fmla="*/ 3 w 59"/>
              <a:gd name="T83" fmla="*/ 68 h 85"/>
              <a:gd name="T84" fmla="*/ 2 w 59"/>
              <a:gd name="T85" fmla="*/ 64 h 85"/>
              <a:gd name="T86" fmla="*/ 0 w 59"/>
              <a:gd name="T87" fmla="*/ 60 h 85"/>
              <a:gd name="T88" fmla="*/ 0 w 59"/>
              <a:gd name="T89" fmla="*/ 59 h 85"/>
              <a:gd name="T90" fmla="*/ 0 w 59"/>
              <a:gd name="T91" fmla="*/ 58 h 85"/>
              <a:gd name="T92" fmla="*/ 0 w 59"/>
              <a:gd name="T93" fmla="*/ 58 h 85"/>
              <a:gd name="T94" fmla="*/ 0 w 59"/>
              <a:gd name="T95" fmla="*/ 57 h 85"/>
              <a:gd name="T96" fmla="*/ 2 w 59"/>
              <a:gd name="T97" fmla="*/ 56 h 85"/>
              <a:gd name="T98" fmla="*/ 3 w 59"/>
              <a:gd name="T99" fmla="*/ 53 h 85"/>
              <a:gd name="T100" fmla="*/ 5 w 59"/>
              <a:gd name="T101" fmla="*/ 52 h 85"/>
              <a:gd name="T102" fmla="*/ 7 w 59"/>
              <a:gd name="T103" fmla="*/ 50 h 85"/>
              <a:gd name="T104" fmla="*/ 10 w 59"/>
              <a:gd name="T105" fmla="*/ 49 h 85"/>
              <a:gd name="T106" fmla="*/ 12 w 59"/>
              <a:gd name="T107" fmla="*/ 46 h 85"/>
              <a:gd name="T108" fmla="*/ 16 w 59"/>
              <a:gd name="T109" fmla="*/ 44 h 85"/>
              <a:gd name="T110" fmla="*/ 19 w 59"/>
              <a:gd name="T111" fmla="*/ 42 h 85"/>
              <a:gd name="T112" fmla="*/ 23 w 59"/>
              <a:gd name="T113" fmla="*/ 38 h 85"/>
              <a:gd name="T114" fmla="*/ 26 w 59"/>
              <a:gd name="T115" fmla="*/ 36 h 85"/>
              <a:gd name="T116" fmla="*/ 30 w 59"/>
              <a:gd name="T117" fmla="*/ 32 h 85"/>
              <a:gd name="T118" fmla="*/ 33 w 59"/>
              <a:gd name="T119" fmla="*/ 27 h 85"/>
              <a:gd name="T120" fmla="*/ 36 w 59"/>
              <a:gd name="T121" fmla="*/ 24 h 85"/>
              <a:gd name="T122" fmla="*/ 39 w 59"/>
              <a:gd name="T123" fmla="*/ 19 h 85"/>
              <a:gd name="T124" fmla="*/ 39 w 59"/>
              <a:gd name="T125" fmla="*/ 19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" h="85">
                <a:moveTo>
                  <a:pt x="39" y="19"/>
                </a:moveTo>
                <a:lnTo>
                  <a:pt x="43" y="14"/>
                </a:lnTo>
                <a:lnTo>
                  <a:pt x="46" y="11"/>
                </a:lnTo>
                <a:lnTo>
                  <a:pt x="49" y="7"/>
                </a:lnTo>
                <a:lnTo>
                  <a:pt x="51" y="5"/>
                </a:lnTo>
                <a:lnTo>
                  <a:pt x="54" y="3"/>
                </a:lnTo>
                <a:lnTo>
                  <a:pt x="56" y="1"/>
                </a:lnTo>
                <a:lnTo>
                  <a:pt x="57" y="0"/>
                </a:lnTo>
                <a:lnTo>
                  <a:pt x="57" y="1"/>
                </a:lnTo>
                <a:lnTo>
                  <a:pt x="58" y="3"/>
                </a:lnTo>
                <a:lnTo>
                  <a:pt x="58" y="4"/>
                </a:lnTo>
                <a:lnTo>
                  <a:pt x="59" y="5"/>
                </a:lnTo>
                <a:lnTo>
                  <a:pt x="59" y="7"/>
                </a:lnTo>
                <a:lnTo>
                  <a:pt x="58" y="11"/>
                </a:lnTo>
                <a:lnTo>
                  <a:pt x="58" y="13"/>
                </a:lnTo>
                <a:lnTo>
                  <a:pt x="58" y="17"/>
                </a:lnTo>
                <a:lnTo>
                  <a:pt x="57" y="20"/>
                </a:lnTo>
                <a:lnTo>
                  <a:pt x="57" y="25"/>
                </a:lnTo>
                <a:lnTo>
                  <a:pt x="56" y="31"/>
                </a:lnTo>
                <a:lnTo>
                  <a:pt x="54" y="36"/>
                </a:lnTo>
                <a:lnTo>
                  <a:pt x="52" y="40"/>
                </a:lnTo>
                <a:lnTo>
                  <a:pt x="50" y="45"/>
                </a:lnTo>
                <a:lnTo>
                  <a:pt x="46" y="51"/>
                </a:lnTo>
                <a:lnTo>
                  <a:pt x="43" y="56"/>
                </a:lnTo>
                <a:lnTo>
                  <a:pt x="39" y="63"/>
                </a:lnTo>
                <a:lnTo>
                  <a:pt x="35" y="68"/>
                </a:lnTo>
                <a:lnTo>
                  <a:pt x="31" y="72"/>
                </a:lnTo>
                <a:lnTo>
                  <a:pt x="28" y="77"/>
                </a:lnTo>
                <a:lnTo>
                  <a:pt x="24" y="81"/>
                </a:lnTo>
                <a:lnTo>
                  <a:pt x="22" y="83"/>
                </a:lnTo>
                <a:lnTo>
                  <a:pt x="19" y="84"/>
                </a:lnTo>
                <a:lnTo>
                  <a:pt x="17" y="85"/>
                </a:lnTo>
                <a:lnTo>
                  <a:pt x="15" y="85"/>
                </a:lnTo>
                <a:lnTo>
                  <a:pt x="12" y="85"/>
                </a:lnTo>
                <a:lnTo>
                  <a:pt x="11" y="85"/>
                </a:lnTo>
                <a:lnTo>
                  <a:pt x="9" y="84"/>
                </a:lnTo>
                <a:lnTo>
                  <a:pt x="7" y="83"/>
                </a:lnTo>
                <a:lnTo>
                  <a:pt x="6" y="81"/>
                </a:lnTo>
                <a:lnTo>
                  <a:pt x="5" y="79"/>
                </a:lnTo>
                <a:lnTo>
                  <a:pt x="4" y="76"/>
                </a:lnTo>
                <a:lnTo>
                  <a:pt x="4" y="73"/>
                </a:lnTo>
                <a:lnTo>
                  <a:pt x="3" y="68"/>
                </a:lnTo>
                <a:lnTo>
                  <a:pt x="2" y="64"/>
                </a:lnTo>
                <a:lnTo>
                  <a:pt x="0" y="60"/>
                </a:lnTo>
                <a:lnTo>
                  <a:pt x="0" y="59"/>
                </a:lnTo>
                <a:lnTo>
                  <a:pt x="0" y="58"/>
                </a:lnTo>
                <a:lnTo>
                  <a:pt x="0" y="58"/>
                </a:lnTo>
                <a:lnTo>
                  <a:pt x="0" y="57"/>
                </a:lnTo>
                <a:lnTo>
                  <a:pt x="2" y="56"/>
                </a:lnTo>
                <a:lnTo>
                  <a:pt x="3" y="53"/>
                </a:lnTo>
                <a:lnTo>
                  <a:pt x="5" y="52"/>
                </a:lnTo>
                <a:lnTo>
                  <a:pt x="7" y="50"/>
                </a:lnTo>
                <a:lnTo>
                  <a:pt x="10" y="49"/>
                </a:lnTo>
                <a:lnTo>
                  <a:pt x="12" y="46"/>
                </a:lnTo>
                <a:lnTo>
                  <a:pt x="16" y="44"/>
                </a:lnTo>
                <a:lnTo>
                  <a:pt x="19" y="42"/>
                </a:lnTo>
                <a:lnTo>
                  <a:pt x="23" y="38"/>
                </a:lnTo>
                <a:lnTo>
                  <a:pt x="26" y="36"/>
                </a:lnTo>
                <a:lnTo>
                  <a:pt x="30" y="32"/>
                </a:lnTo>
                <a:lnTo>
                  <a:pt x="33" y="27"/>
                </a:lnTo>
                <a:lnTo>
                  <a:pt x="36" y="24"/>
                </a:lnTo>
                <a:lnTo>
                  <a:pt x="39" y="19"/>
                </a:lnTo>
                <a:lnTo>
                  <a:pt x="39" y="19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1997300" y="2294028"/>
            <a:ext cx="448086" cy="139760"/>
          </a:xfrm>
          <a:custGeom>
            <a:avLst/>
            <a:gdLst>
              <a:gd name="connsiteX0" fmla="*/ 448086 w 448086"/>
              <a:gd name="connsiteY0" fmla="*/ 0 h 139760"/>
              <a:gd name="connsiteX1" fmla="*/ 448086 w 448086"/>
              <a:gd name="connsiteY1" fmla="*/ 72037 h 139760"/>
              <a:gd name="connsiteX2" fmla="*/ 367110 w 448086"/>
              <a:gd name="connsiteY2" fmla="*/ 72037 h 139760"/>
              <a:gd name="connsiteX3" fmla="*/ 295132 w 448086"/>
              <a:gd name="connsiteY3" fmla="*/ 76539 h 139760"/>
              <a:gd name="connsiteX4" fmla="*/ 259142 w 448086"/>
              <a:gd name="connsiteY4" fmla="*/ 85544 h 139760"/>
              <a:gd name="connsiteX5" fmla="*/ 218654 w 448086"/>
              <a:gd name="connsiteY5" fmla="*/ 90046 h 139760"/>
              <a:gd name="connsiteX6" fmla="*/ 178166 w 448086"/>
              <a:gd name="connsiteY6" fmla="*/ 94549 h 139760"/>
              <a:gd name="connsiteX7" fmla="*/ 142177 w 448086"/>
              <a:gd name="connsiteY7" fmla="*/ 103553 h 139760"/>
              <a:gd name="connsiteX8" fmla="*/ 101689 w 448086"/>
              <a:gd name="connsiteY8" fmla="*/ 117060 h 139760"/>
              <a:gd name="connsiteX9" fmla="*/ 70198 w 448086"/>
              <a:gd name="connsiteY9" fmla="*/ 121562 h 139760"/>
              <a:gd name="connsiteX10" fmla="*/ 38708 w 448086"/>
              <a:gd name="connsiteY10" fmla="*/ 126065 h 139760"/>
              <a:gd name="connsiteX11" fmla="*/ 11716 w 448086"/>
              <a:gd name="connsiteY11" fmla="*/ 135069 h 139760"/>
              <a:gd name="connsiteX12" fmla="*/ 0 w 448086"/>
              <a:gd name="connsiteY12" fmla="*/ 139760 h 139760"/>
              <a:gd name="connsiteX13" fmla="*/ 2692 w 448086"/>
              <a:gd name="connsiteY13" fmla="*/ 126296 h 139760"/>
              <a:gd name="connsiteX14" fmla="*/ 12217 w 448086"/>
              <a:gd name="connsiteY14" fmla="*/ 112008 h 139760"/>
              <a:gd name="connsiteX15" fmla="*/ 31267 w 448086"/>
              <a:gd name="connsiteY15" fmla="*/ 69146 h 139760"/>
              <a:gd name="connsiteX16" fmla="*/ 37721 w 448086"/>
              <a:gd name="connsiteY16" fmla="*/ 43969 h 139760"/>
              <a:gd name="connsiteX17" fmla="*/ 42182 w 448086"/>
              <a:gd name="connsiteY17" fmla="*/ 36019 h 139760"/>
              <a:gd name="connsiteX18" fmla="*/ 43206 w 448086"/>
              <a:gd name="connsiteY18" fmla="*/ 36019 h 139760"/>
              <a:gd name="connsiteX19" fmla="*/ 61201 w 448086"/>
              <a:gd name="connsiteY19" fmla="*/ 36019 h 139760"/>
              <a:gd name="connsiteX20" fmla="*/ 74697 w 448086"/>
              <a:gd name="connsiteY20" fmla="*/ 31516 h 139760"/>
              <a:gd name="connsiteX21" fmla="*/ 101689 w 448086"/>
              <a:gd name="connsiteY21" fmla="*/ 31516 h 139760"/>
              <a:gd name="connsiteX22" fmla="*/ 124182 w 448086"/>
              <a:gd name="connsiteY22" fmla="*/ 31516 h 139760"/>
              <a:gd name="connsiteX23" fmla="*/ 155673 w 448086"/>
              <a:gd name="connsiteY23" fmla="*/ 31516 h 139760"/>
              <a:gd name="connsiteX24" fmla="*/ 187164 w 448086"/>
              <a:gd name="connsiteY24" fmla="*/ 27014 h 139760"/>
              <a:gd name="connsiteX25" fmla="*/ 223153 w 448086"/>
              <a:gd name="connsiteY25" fmla="*/ 18010 h 139760"/>
              <a:gd name="connsiteX26" fmla="*/ 263641 w 448086"/>
              <a:gd name="connsiteY26" fmla="*/ 18010 h 139760"/>
              <a:gd name="connsiteX27" fmla="*/ 304129 w 448086"/>
              <a:gd name="connsiteY27" fmla="*/ 13507 h 139760"/>
              <a:gd name="connsiteX28" fmla="*/ 349116 w 448086"/>
              <a:gd name="connsiteY28" fmla="*/ 9005 h 139760"/>
              <a:gd name="connsiteX29" fmla="*/ 394102 w 448086"/>
              <a:gd name="connsiteY29" fmla="*/ 4503 h 139760"/>
              <a:gd name="connsiteX30" fmla="*/ 448086 w 448086"/>
              <a:gd name="connsiteY30" fmla="*/ 0 h 139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48086" h="139760">
                <a:moveTo>
                  <a:pt x="448086" y="0"/>
                </a:moveTo>
                <a:lnTo>
                  <a:pt x="448086" y="72037"/>
                </a:lnTo>
                <a:lnTo>
                  <a:pt x="367110" y="72037"/>
                </a:lnTo>
                <a:lnTo>
                  <a:pt x="295132" y="76539"/>
                </a:lnTo>
                <a:lnTo>
                  <a:pt x="259142" y="85544"/>
                </a:lnTo>
                <a:lnTo>
                  <a:pt x="218654" y="90046"/>
                </a:lnTo>
                <a:lnTo>
                  <a:pt x="178166" y="94549"/>
                </a:lnTo>
                <a:lnTo>
                  <a:pt x="142177" y="103553"/>
                </a:lnTo>
                <a:lnTo>
                  <a:pt x="101689" y="117060"/>
                </a:lnTo>
                <a:lnTo>
                  <a:pt x="70198" y="121562"/>
                </a:lnTo>
                <a:lnTo>
                  <a:pt x="38708" y="126065"/>
                </a:lnTo>
                <a:lnTo>
                  <a:pt x="11716" y="135069"/>
                </a:lnTo>
                <a:lnTo>
                  <a:pt x="0" y="139760"/>
                </a:lnTo>
                <a:lnTo>
                  <a:pt x="2692" y="126296"/>
                </a:lnTo>
                <a:cubicBezTo>
                  <a:pt x="4702" y="120936"/>
                  <a:pt x="9892" y="117239"/>
                  <a:pt x="12217" y="112008"/>
                </a:cubicBezTo>
                <a:cubicBezTo>
                  <a:pt x="34885" y="61004"/>
                  <a:pt x="9712" y="101478"/>
                  <a:pt x="31267" y="69146"/>
                </a:cubicBezTo>
                <a:cubicBezTo>
                  <a:pt x="33239" y="61262"/>
                  <a:pt x="34968" y="52388"/>
                  <a:pt x="37721" y="43969"/>
                </a:cubicBezTo>
                <a:lnTo>
                  <a:pt x="42182" y="36019"/>
                </a:lnTo>
                <a:lnTo>
                  <a:pt x="43206" y="36019"/>
                </a:lnTo>
                <a:lnTo>
                  <a:pt x="61201" y="36019"/>
                </a:lnTo>
                <a:lnTo>
                  <a:pt x="74697" y="31516"/>
                </a:lnTo>
                <a:lnTo>
                  <a:pt x="101689" y="31516"/>
                </a:lnTo>
                <a:lnTo>
                  <a:pt x="124182" y="31516"/>
                </a:lnTo>
                <a:lnTo>
                  <a:pt x="155673" y="31516"/>
                </a:lnTo>
                <a:lnTo>
                  <a:pt x="187164" y="27014"/>
                </a:lnTo>
                <a:lnTo>
                  <a:pt x="223153" y="18010"/>
                </a:lnTo>
                <a:lnTo>
                  <a:pt x="263641" y="18010"/>
                </a:lnTo>
                <a:lnTo>
                  <a:pt x="304129" y="13507"/>
                </a:lnTo>
                <a:lnTo>
                  <a:pt x="349116" y="9005"/>
                </a:lnTo>
                <a:lnTo>
                  <a:pt x="394102" y="4503"/>
                </a:lnTo>
                <a:lnTo>
                  <a:pt x="448086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968909" y="2635894"/>
            <a:ext cx="764390" cy="224771"/>
          </a:xfrm>
          <a:custGeom>
            <a:avLst/>
            <a:gdLst>
              <a:gd name="connsiteX0" fmla="*/ 723887 w 764390"/>
              <a:gd name="connsiteY0" fmla="*/ 0 h 224771"/>
              <a:gd name="connsiteX1" fmla="*/ 764390 w 764390"/>
              <a:gd name="connsiteY1" fmla="*/ 44988 h 224771"/>
              <a:gd name="connsiteX2" fmla="*/ 719387 w 764390"/>
              <a:gd name="connsiteY2" fmla="*/ 53985 h 224771"/>
              <a:gd name="connsiteX3" fmla="*/ 669883 w 764390"/>
              <a:gd name="connsiteY3" fmla="*/ 62983 h 224771"/>
              <a:gd name="connsiteX4" fmla="*/ 620379 w 764390"/>
              <a:gd name="connsiteY4" fmla="*/ 76479 h 224771"/>
              <a:gd name="connsiteX5" fmla="*/ 575376 w 764390"/>
              <a:gd name="connsiteY5" fmla="*/ 85477 h 224771"/>
              <a:gd name="connsiteX6" fmla="*/ 530372 w 764390"/>
              <a:gd name="connsiteY6" fmla="*/ 98973 h 224771"/>
              <a:gd name="connsiteX7" fmla="*/ 489869 w 764390"/>
              <a:gd name="connsiteY7" fmla="*/ 107970 h 224771"/>
              <a:gd name="connsiteX8" fmla="*/ 444866 w 764390"/>
              <a:gd name="connsiteY8" fmla="*/ 116968 h 224771"/>
              <a:gd name="connsiteX9" fmla="*/ 408863 w 764390"/>
              <a:gd name="connsiteY9" fmla="*/ 125965 h 224771"/>
              <a:gd name="connsiteX10" fmla="*/ 372860 w 764390"/>
              <a:gd name="connsiteY10" fmla="*/ 134963 h 224771"/>
              <a:gd name="connsiteX11" fmla="*/ 336857 w 764390"/>
              <a:gd name="connsiteY11" fmla="*/ 143960 h 224771"/>
              <a:gd name="connsiteX12" fmla="*/ 296354 w 764390"/>
              <a:gd name="connsiteY12" fmla="*/ 148459 h 224771"/>
              <a:gd name="connsiteX13" fmla="*/ 264852 w 764390"/>
              <a:gd name="connsiteY13" fmla="*/ 161955 h 224771"/>
              <a:gd name="connsiteX14" fmla="*/ 233350 w 764390"/>
              <a:gd name="connsiteY14" fmla="*/ 166454 h 224771"/>
              <a:gd name="connsiteX15" fmla="*/ 201847 w 764390"/>
              <a:gd name="connsiteY15" fmla="*/ 175452 h 224771"/>
              <a:gd name="connsiteX16" fmla="*/ 174845 w 764390"/>
              <a:gd name="connsiteY16" fmla="*/ 184449 h 224771"/>
              <a:gd name="connsiteX17" fmla="*/ 147843 w 764390"/>
              <a:gd name="connsiteY17" fmla="*/ 188948 h 224771"/>
              <a:gd name="connsiteX18" fmla="*/ 120841 w 764390"/>
              <a:gd name="connsiteY18" fmla="*/ 193447 h 224771"/>
              <a:gd name="connsiteX19" fmla="*/ 93839 w 764390"/>
              <a:gd name="connsiteY19" fmla="*/ 197946 h 224771"/>
              <a:gd name="connsiteX20" fmla="*/ 75837 w 764390"/>
              <a:gd name="connsiteY20" fmla="*/ 206943 h 224771"/>
              <a:gd name="connsiteX21" fmla="*/ 53336 w 764390"/>
              <a:gd name="connsiteY21" fmla="*/ 215941 h 224771"/>
              <a:gd name="connsiteX22" fmla="*/ 30834 w 764390"/>
              <a:gd name="connsiteY22" fmla="*/ 220439 h 224771"/>
              <a:gd name="connsiteX23" fmla="*/ 17333 w 764390"/>
              <a:gd name="connsiteY23" fmla="*/ 220439 h 224771"/>
              <a:gd name="connsiteX24" fmla="*/ 0 w 764390"/>
              <a:gd name="connsiteY24" fmla="*/ 224771 h 224771"/>
              <a:gd name="connsiteX25" fmla="*/ 3289 w 764390"/>
              <a:gd name="connsiteY25" fmla="*/ 210096 h 224771"/>
              <a:gd name="connsiteX26" fmla="*/ 7529 w 764390"/>
              <a:gd name="connsiteY26" fmla="*/ 197794 h 224771"/>
              <a:gd name="connsiteX27" fmla="*/ 17054 w 764390"/>
              <a:gd name="connsiteY27" fmla="*/ 183506 h 224771"/>
              <a:gd name="connsiteX28" fmla="*/ 36104 w 764390"/>
              <a:gd name="connsiteY28" fmla="*/ 154931 h 224771"/>
              <a:gd name="connsiteX29" fmla="*/ 40866 w 764390"/>
              <a:gd name="connsiteY29" fmla="*/ 140644 h 224771"/>
              <a:gd name="connsiteX30" fmla="*/ 58706 w 764390"/>
              <a:gd name="connsiteY30" fmla="*/ 114284 h 224771"/>
              <a:gd name="connsiteX31" fmla="*/ 62336 w 764390"/>
              <a:gd name="connsiteY31" fmla="*/ 112469 h 224771"/>
              <a:gd name="connsiteX32" fmla="*/ 75837 w 764390"/>
              <a:gd name="connsiteY32" fmla="*/ 112469 h 224771"/>
              <a:gd name="connsiteX33" fmla="*/ 84838 w 764390"/>
              <a:gd name="connsiteY33" fmla="*/ 107970 h 224771"/>
              <a:gd name="connsiteX34" fmla="*/ 102840 w 764390"/>
              <a:gd name="connsiteY34" fmla="*/ 107970 h 224771"/>
              <a:gd name="connsiteX35" fmla="*/ 116341 w 764390"/>
              <a:gd name="connsiteY35" fmla="*/ 103472 h 224771"/>
              <a:gd name="connsiteX36" fmla="*/ 138842 w 764390"/>
              <a:gd name="connsiteY36" fmla="*/ 98973 h 224771"/>
              <a:gd name="connsiteX37" fmla="*/ 165844 w 764390"/>
              <a:gd name="connsiteY37" fmla="*/ 89975 h 224771"/>
              <a:gd name="connsiteX38" fmla="*/ 192846 w 764390"/>
              <a:gd name="connsiteY38" fmla="*/ 85477 h 224771"/>
              <a:gd name="connsiteX39" fmla="*/ 224349 w 764390"/>
              <a:gd name="connsiteY39" fmla="*/ 80978 h 224771"/>
              <a:gd name="connsiteX40" fmla="*/ 242350 w 764390"/>
              <a:gd name="connsiteY40" fmla="*/ 80978 h 224771"/>
              <a:gd name="connsiteX41" fmla="*/ 260352 w 764390"/>
              <a:gd name="connsiteY41" fmla="*/ 76479 h 224771"/>
              <a:gd name="connsiteX42" fmla="*/ 282853 w 764390"/>
              <a:gd name="connsiteY42" fmla="*/ 71980 h 224771"/>
              <a:gd name="connsiteX43" fmla="*/ 300855 w 764390"/>
              <a:gd name="connsiteY43" fmla="*/ 71980 h 224771"/>
              <a:gd name="connsiteX44" fmla="*/ 327857 w 764390"/>
              <a:gd name="connsiteY44" fmla="*/ 62983 h 224771"/>
              <a:gd name="connsiteX45" fmla="*/ 354859 w 764390"/>
              <a:gd name="connsiteY45" fmla="*/ 58484 h 224771"/>
              <a:gd name="connsiteX46" fmla="*/ 381861 w 764390"/>
              <a:gd name="connsiteY46" fmla="*/ 53985 h 224771"/>
              <a:gd name="connsiteX47" fmla="*/ 413363 w 764390"/>
              <a:gd name="connsiteY47" fmla="*/ 49487 h 224771"/>
              <a:gd name="connsiteX48" fmla="*/ 444866 w 764390"/>
              <a:gd name="connsiteY48" fmla="*/ 49487 h 224771"/>
              <a:gd name="connsiteX49" fmla="*/ 476368 w 764390"/>
              <a:gd name="connsiteY49" fmla="*/ 44988 h 224771"/>
              <a:gd name="connsiteX50" fmla="*/ 516871 w 764390"/>
              <a:gd name="connsiteY50" fmla="*/ 31492 h 224771"/>
              <a:gd name="connsiteX51" fmla="*/ 552874 w 764390"/>
              <a:gd name="connsiteY51" fmla="*/ 26993 h 224771"/>
              <a:gd name="connsiteX52" fmla="*/ 593377 w 764390"/>
              <a:gd name="connsiteY52" fmla="*/ 22494 h 224771"/>
              <a:gd name="connsiteX53" fmla="*/ 638381 w 764390"/>
              <a:gd name="connsiteY53" fmla="*/ 17995 h 224771"/>
              <a:gd name="connsiteX54" fmla="*/ 678884 w 764390"/>
              <a:gd name="connsiteY54" fmla="*/ 13497 h 224771"/>
              <a:gd name="connsiteX55" fmla="*/ 723887 w 764390"/>
              <a:gd name="connsiteY55" fmla="*/ 0 h 22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764390" h="224771">
                <a:moveTo>
                  <a:pt x="723887" y="0"/>
                </a:moveTo>
                <a:lnTo>
                  <a:pt x="764390" y="44988"/>
                </a:lnTo>
                <a:lnTo>
                  <a:pt x="719387" y="53985"/>
                </a:lnTo>
                <a:lnTo>
                  <a:pt x="669883" y="62983"/>
                </a:lnTo>
                <a:lnTo>
                  <a:pt x="620379" y="76479"/>
                </a:lnTo>
                <a:lnTo>
                  <a:pt x="575376" y="85477"/>
                </a:lnTo>
                <a:lnTo>
                  <a:pt x="530372" y="98973"/>
                </a:lnTo>
                <a:lnTo>
                  <a:pt x="489869" y="107970"/>
                </a:lnTo>
                <a:lnTo>
                  <a:pt x="444866" y="116968"/>
                </a:lnTo>
                <a:lnTo>
                  <a:pt x="408863" y="125965"/>
                </a:lnTo>
                <a:lnTo>
                  <a:pt x="372860" y="134963"/>
                </a:lnTo>
                <a:lnTo>
                  <a:pt x="336857" y="143960"/>
                </a:lnTo>
                <a:lnTo>
                  <a:pt x="296354" y="148459"/>
                </a:lnTo>
                <a:lnTo>
                  <a:pt x="264852" y="161955"/>
                </a:lnTo>
                <a:lnTo>
                  <a:pt x="233350" y="166454"/>
                </a:lnTo>
                <a:lnTo>
                  <a:pt x="201847" y="175452"/>
                </a:lnTo>
                <a:lnTo>
                  <a:pt x="174845" y="184449"/>
                </a:lnTo>
                <a:lnTo>
                  <a:pt x="147843" y="188948"/>
                </a:lnTo>
                <a:lnTo>
                  <a:pt x="120841" y="193447"/>
                </a:lnTo>
                <a:lnTo>
                  <a:pt x="93839" y="197946"/>
                </a:lnTo>
                <a:lnTo>
                  <a:pt x="75837" y="206943"/>
                </a:lnTo>
                <a:lnTo>
                  <a:pt x="53336" y="215941"/>
                </a:lnTo>
                <a:lnTo>
                  <a:pt x="30834" y="220439"/>
                </a:lnTo>
                <a:lnTo>
                  <a:pt x="17333" y="220439"/>
                </a:lnTo>
                <a:lnTo>
                  <a:pt x="0" y="224771"/>
                </a:lnTo>
                <a:lnTo>
                  <a:pt x="3289" y="210096"/>
                </a:lnTo>
                <a:cubicBezTo>
                  <a:pt x="4676" y="204969"/>
                  <a:pt x="6149" y="200555"/>
                  <a:pt x="7529" y="197794"/>
                </a:cubicBezTo>
                <a:cubicBezTo>
                  <a:pt x="10089" y="192674"/>
                  <a:pt x="13879" y="188269"/>
                  <a:pt x="17054" y="183506"/>
                </a:cubicBezTo>
                <a:cubicBezTo>
                  <a:pt x="28377" y="149536"/>
                  <a:pt x="12321" y="190605"/>
                  <a:pt x="36104" y="154931"/>
                </a:cubicBezTo>
                <a:cubicBezTo>
                  <a:pt x="38889" y="150754"/>
                  <a:pt x="38428" y="145032"/>
                  <a:pt x="40866" y="140644"/>
                </a:cubicBezTo>
                <a:lnTo>
                  <a:pt x="58706" y="114284"/>
                </a:lnTo>
                <a:lnTo>
                  <a:pt x="62336" y="112469"/>
                </a:lnTo>
                <a:lnTo>
                  <a:pt x="75837" y="112469"/>
                </a:lnTo>
                <a:lnTo>
                  <a:pt x="84838" y="107970"/>
                </a:lnTo>
                <a:lnTo>
                  <a:pt x="102840" y="107970"/>
                </a:lnTo>
                <a:lnTo>
                  <a:pt x="116341" y="103472"/>
                </a:lnTo>
                <a:lnTo>
                  <a:pt x="138842" y="98973"/>
                </a:lnTo>
                <a:lnTo>
                  <a:pt x="165844" y="89975"/>
                </a:lnTo>
                <a:lnTo>
                  <a:pt x="192846" y="85477"/>
                </a:lnTo>
                <a:lnTo>
                  <a:pt x="224349" y="80978"/>
                </a:lnTo>
                <a:lnTo>
                  <a:pt x="242350" y="80978"/>
                </a:lnTo>
                <a:lnTo>
                  <a:pt x="260352" y="76479"/>
                </a:lnTo>
                <a:lnTo>
                  <a:pt x="282853" y="71980"/>
                </a:lnTo>
                <a:lnTo>
                  <a:pt x="300855" y="71980"/>
                </a:lnTo>
                <a:lnTo>
                  <a:pt x="327857" y="62983"/>
                </a:lnTo>
                <a:lnTo>
                  <a:pt x="354859" y="58484"/>
                </a:lnTo>
                <a:lnTo>
                  <a:pt x="381861" y="53985"/>
                </a:lnTo>
                <a:lnTo>
                  <a:pt x="413363" y="49487"/>
                </a:lnTo>
                <a:lnTo>
                  <a:pt x="444866" y="49487"/>
                </a:lnTo>
                <a:lnTo>
                  <a:pt x="476368" y="44988"/>
                </a:lnTo>
                <a:lnTo>
                  <a:pt x="516871" y="31492"/>
                </a:lnTo>
                <a:lnTo>
                  <a:pt x="552874" y="26993"/>
                </a:lnTo>
                <a:lnTo>
                  <a:pt x="593377" y="22494"/>
                </a:lnTo>
                <a:lnTo>
                  <a:pt x="638381" y="17995"/>
                </a:lnTo>
                <a:lnTo>
                  <a:pt x="678884" y="13497"/>
                </a:lnTo>
                <a:lnTo>
                  <a:pt x="723887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2238478" y="2735277"/>
            <a:ext cx="172620" cy="778510"/>
          </a:xfrm>
          <a:custGeom>
            <a:avLst/>
            <a:gdLst>
              <a:gd name="connsiteX0" fmla="*/ 14998 w 172620"/>
              <a:gd name="connsiteY0" fmla="*/ 0 h 778510"/>
              <a:gd name="connsiteX1" fmla="*/ 55529 w 172620"/>
              <a:gd name="connsiteY1" fmla="*/ 9000 h 778510"/>
              <a:gd name="connsiteX2" fmla="*/ 82550 w 172620"/>
              <a:gd name="connsiteY2" fmla="*/ 22500 h 778510"/>
              <a:gd name="connsiteX3" fmla="*/ 105068 w 172620"/>
              <a:gd name="connsiteY3" fmla="*/ 31501 h 778510"/>
              <a:gd name="connsiteX4" fmla="*/ 127585 w 172620"/>
              <a:gd name="connsiteY4" fmla="*/ 40501 h 778510"/>
              <a:gd name="connsiteX5" fmla="*/ 145599 w 172620"/>
              <a:gd name="connsiteY5" fmla="*/ 54001 h 778510"/>
              <a:gd name="connsiteX6" fmla="*/ 159110 w 172620"/>
              <a:gd name="connsiteY6" fmla="*/ 58501 h 778510"/>
              <a:gd name="connsiteX7" fmla="*/ 163613 w 172620"/>
              <a:gd name="connsiteY7" fmla="*/ 63001 h 778510"/>
              <a:gd name="connsiteX8" fmla="*/ 172620 w 172620"/>
              <a:gd name="connsiteY8" fmla="*/ 76501 h 778510"/>
              <a:gd name="connsiteX9" fmla="*/ 172620 w 172620"/>
              <a:gd name="connsiteY9" fmla="*/ 90001 h 778510"/>
              <a:gd name="connsiteX10" fmla="*/ 172620 w 172620"/>
              <a:gd name="connsiteY10" fmla="*/ 112502 h 778510"/>
              <a:gd name="connsiteX11" fmla="*/ 172620 w 172620"/>
              <a:gd name="connsiteY11" fmla="*/ 126002 h 778510"/>
              <a:gd name="connsiteX12" fmla="*/ 163613 w 172620"/>
              <a:gd name="connsiteY12" fmla="*/ 144002 h 778510"/>
              <a:gd name="connsiteX13" fmla="*/ 159110 w 172620"/>
              <a:gd name="connsiteY13" fmla="*/ 157502 h 778510"/>
              <a:gd name="connsiteX14" fmla="*/ 159110 w 172620"/>
              <a:gd name="connsiteY14" fmla="*/ 175502 h 778510"/>
              <a:gd name="connsiteX15" fmla="*/ 159110 w 172620"/>
              <a:gd name="connsiteY15" fmla="*/ 198003 h 778510"/>
              <a:gd name="connsiteX16" fmla="*/ 159110 w 172620"/>
              <a:gd name="connsiteY16" fmla="*/ 216003 h 778510"/>
              <a:gd name="connsiteX17" fmla="*/ 159110 w 172620"/>
              <a:gd name="connsiteY17" fmla="*/ 243003 h 778510"/>
              <a:gd name="connsiteX18" fmla="*/ 159110 w 172620"/>
              <a:gd name="connsiteY18" fmla="*/ 270004 h 778510"/>
              <a:gd name="connsiteX19" fmla="*/ 159110 w 172620"/>
              <a:gd name="connsiteY19" fmla="*/ 301504 h 778510"/>
              <a:gd name="connsiteX20" fmla="*/ 163613 w 172620"/>
              <a:gd name="connsiteY20" fmla="*/ 342005 h 778510"/>
              <a:gd name="connsiteX21" fmla="*/ 163613 w 172620"/>
              <a:gd name="connsiteY21" fmla="*/ 378005 h 778510"/>
              <a:gd name="connsiteX22" fmla="*/ 172620 w 172620"/>
              <a:gd name="connsiteY22" fmla="*/ 414005 h 778510"/>
              <a:gd name="connsiteX23" fmla="*/ 172620 w 172620"/>
              <a:gd name="connsiteY23" fmla="*/ 450006 h 778510"/>
              <a:gd name="connsiteX24" fmla="*/ 172620 w 172620"/>
              <a:gd name="connsiteY24" fmla="*/ 486006 h 778510"/>
              <a:gd name="connsiteX25" fmla="*/ 172620 w 172620"/>
              <a:gd name="connsiteY25" fmla="*/ 517507 h 778510"/>
              <a:gd name="connsiteX26" fmla="*/ 172620 w 172620"/>
              <a:gd name="connsiteY26" fmla="*/ 544507 h 778510"/>
              <a:gd name="connsiteX27" fmla="*/ 163613 w 172620"/>
              <a:gd name="connsiteY27" fmla="*/ 603008 h 778510"/>
              <a:gd name="connsiteX28" fmla="*/ 159110 w 172620"/>
              <a:gd name="connsiteY28" fmla="*/ 621008 h 778510"/>
              <a:gd name="connsiteX29" fmla="*/ 154606 w 172620"/>
              <a:gd name="connsiteY29" fmla="*/ 643508 h 778510"/>
              <a:gd name="connsiteX30" fmla="*/ 150103 w 172620"/>
              <a:gd name="connsiteY30" fmla="*/ 666009 h 778510"/>
              <a:gd name="connsiteX31" fmla="*/ 145599 w 172620"/>
              <a:gd name="connsiteY31" fmla="*/ 688509 h 778510"/>
              <a:gd name="connsiteX32" fmla="*/ 132089 w 172620"/>
              <a:gd name="connsiteY32" fmla="*/ 702009 h 778510"/>
              <a:gd name="connsiteX33" fmla="*/ 123082 w 172620"/>
              <a:gd name="connsiteY33" fmla="*/ 711009 h 778510"/>
              <a:gd name="connsiteX34" fmla="*/ 118578 w 172620"/>
              <a:gd name="connsiteY34" fmla="*/ 729010 h 778510"/>
              <a:gd name="connsiteX35" fmla="*/ 105068 w 172620"/>
              <a:gd name="connsiteY35" fmla="*/ 738010 h 778510"/>
              <a:gd name="connsiteX36" fmla="*/ 91557 w 172620"/>
              <a:gd name="connsiteY36" fmla="*/ 756010 h 778510"/>
              <a:gd name="connsiteX37" fmla="*/ 69040 w 172620"/>
              <a:gd name="connsiteY37" fmla="*/ 765010 h 778510"/>
              <a:gd name="connsiteX38" fmla="*/ 55529 w 172620"/>
              <a:gd name="connsiteY38" fmla="*/ 778510 h 778510"/>
              <a:gd name="connsiteX39" fmla="*/ 46523 w 172620"/>
              <a:gd name="connsiteY39" fmla="*/ 778510 h 778510"/>
              <a:gd name="connsiteX40" fmla="*/ 42019 w 172620"/>
              <a:gd name="connsiteY40" fmla="*/ 778510 h 778510"/>
              <a:gd name="connsiteX41" fmla="*/ 37516 w 172620"/>
              <a:gd name="connsiteY41" fmla="*/ 778510 h 778510"/>
              <a:gd name="connsiteX42" fmla="*/ 33012 w 172620"/>
              <a:gd name="connsiteY42" fmla="*/ 778510 h 778510"/>
              <a:gd name="connsiteX43" fmla="*/ 28509 w 172620"/>
              <a:gd name="connsiteY43" fmla="*/ 769510 h 778510"/>
              <a:gd name="connsiteX44" fmla="*/ 24005 w 172620"/>
              <a:gd name="connsiteY44" fmla="*/ 760510 h 778510"/>
              <a:gd name="connsiteX45" fmla="*/ 14998 w 172620"/>
              <a:gd name="connsiteY45" fmla="*/ 751510 h 778510"/>
              <a:gd name="connsiteX46" fmla="*/ 10495 w 172620"/>
              <a:gd name="connsiteY46" fmla="*/ 738010 h 778510"/>
              <a:gd name="connsiteX47" fmla="*/ 5991 w 172620"/>
              <a:gd name="connsiteY47" fmla="*/ 729010 h 778510"/>
              <a:gd name="connsiteX48" fmla="*/ 1488 w 172620"/>
              <a:gd name="connsiteY48" fmla="*/ 711009 h 778510"/>
              <a:gd name="connsiteX49" fmla="*/ 0 w 172620"/>
              <a:gd name="connsiteY49" fmla="*/ 706549 h 778510"/>
              <a:gd name="connsiteX50" fmla="*/ 5356 w 172620"/>
              <a:gd name="connsiteY50" fmla="*/ 698515 h 778510"/>
              <a:gd name="connsiteX51" fmla="*/ 24406 w 172620"/>
              <a:gd name="connsiteY51" fmla="*/ 631840 h 778510"/>
              <a:gd name="connsiteX52" fmla="*/ 21858 w 172620"/>
              <a:gd name="connsiteY52" fmla="*/ 532062 h 778510"/>
              <a:gd name="connsiteX53" fmla="*/ 21874 w 172620"/>
              <a:gd name="connsiteY53" fmla="*/ 531007 h 778510"/>
              <a:gd name="connsiteX54" fmla="*/ 24005 w 172620"/>
              <a:gd name="connsiteY54" fmla="*/ 531007 h 778510"/>
              <a:gd name="connsiteX55" fmla="*/ 33012 w 172620"/>
              <a:gd name="connsiteY55" fmla="*/ 531007 h 778510"/>
              <a:gd name="connsiteX56" fmla="*/ 37516 w 172620"/>
              <a:gd name="connsiteY56" fmla="*/ 531007 h 778510"/>
              <a:gd name="connsiteX57" fmla="*/ 42019 w 172620"/>
              <a:gd name="connsiteY57" fmla="*/ 526507 h 778510"/>
              <a:gd name="connsiteX58" fmla="*/ 42019 w 172620"/>
              <a:gd name="connsiteY58" fmla="*/ 522007 h 778510"/>
              <a:gd name="connsiteX59" fmla="*/ 46523 w 172620"/>
              <a:gd name="connsiteY59" fmla="*/ 517507 h 778510"/>
              <a:gd name="connsiteX60" fmla="*/ 46523 w 172620"/>
              <a:gd name="connsiteY60" fmla="*/ 504007 h 778510"/>
              <a:gd name="connsiteX61" fmla="*/ 46523 w 172620"/>
              <a:gd name="connsiteY61" fmla="*/ 490506 h 778510"/>
              <a:gd name="connsiteX62" fmla="*/ 46523 w 172620"/>
              <a:gd name="connsiteY62" fmla="*/ 472506 h 778510"/>
              <a:gd name="connsiteX63" fmla="*/ 46523 w 172620"/>
              <a:gd name="connsiteY63" fmla="*/ 450006 h 778510"/>
              <a:gd name="connsiteX64" fmla="*/ 46523 w 172620"/>
              <a:gd name="connsiteY64" fmla="*/ 427506 h 778510"/>
              <a:gd name="connsiteX65" fmla="*/ 46523 w 172620"/>
              <a:gd name="connsiteY65" fmla="*/ 400505 h 778510"/>
              <a:gd name="connsiteX66" fmla="*/ 46523 w 172620"/>
              <a:gd name="connsiteY66" fmla="*/ 342005 h 778510"/>
              <a:gd name="connsiteX67" fmla="*/ 46523 w 172620"/>
              <a:gd name="connsiteY67" fmla="*/ 283504 h 778510"/>
              <a:gd name="connsiteX68" fmla="*/ 46523 w 172620"/>
              <a:gd name="connsiteY68" fmla="*/ 229503 h 778510"/>
              <a:gd name="connsiteX69" fmla="*/ 42019 w 172620"/>
              <a:gd name="connsiteY69" fmla="*/ 171002 h 778510"/>
              <a:gd name="connsiteX70" fmla="*/ 37516 w 172620"/>
              <a:gd name="connsiteY70" fmla="*/ 144002 h 778510"/>
              <a:gd name="connsiteX71" fmla="*/ 37516 w 172620"/>
              <a:gd name="connsiteY71" fmla="*/ 117002 h 778510"/>
              <a:gd name="connsiteX72" fmla="*/ 33012 w 172620"/>
              <a:gd name="connsiteY72" fmla="*/ 94501 h 778510"/>
              <a:gd name="connsiteX73" fmla="*/ 33012 w 172620"/>
              <a:gd name="connsiteY73" fmla="*/ 76501 h 778510"/>
              <a:gd name="connsiteX74" fmla="*/ 28509 w 172620"/>
              <a:gd name="connsiteY74" fmla="*/ 54001 h 778510"/>
              <a:gd name="connsiteX75" fmla="*/ 24005 w 172620"/>
              <a:gd name="connsiteY75" fmla="*/ 31501 h 778510"/>
              <a:gd name="connsiteX76" fmla="*/ 24005 w 172620"/>
              <a:gd name="connsiteY76" fmla="*/ 18000 h 778510"/>
              <a:gd name="connsiteX77" fmla="*/ 14998 w 172620"/>
              <a:gd name="connsiteY77" fmla="*/ 0 h 778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72620" h="778510">
                <a:moveTo>
                  <a:pt x="14998" y="0"/>
                </a:moveTo>
                <a:lnTo>
                  <a:pt x="55529" y="9000"/>
                </a:lnTo>
                <a:lnTo>
                  <a:pt x="82550" y="22500"/>
                </a:lnTo>
                <a:lnTo>
                  <a:pt x="105068" y="31501"/>
                </a:lnTo>
                <a:lnTo>
                  <a:pt x="127585" y="40501"/>
                </a:lnTo>
                <a:lnTo>
                  <a:pt x="145599" y="54001"/>
                </a:lnTo>
                <a:lnTo>
                  <a:pt x="159110" y="58501"/>
                </a:lnTo>
                <a:lnTo>
                  <a:pt x="163613" y="63001"/>
                </a:lnTo>
                <a:lnTo>
                  <a:pt x="172620" y="76501"/>
                </a:lnTo>
                <a:lnTo>
                  <a:pt x="172620" y="90001"/>
                </a:lnTo>
                <a:lnTo>
                  <a:pt x="172620" y="112502"/>
                </a:lnTo>
                <a:lnTo>
                  <a:pt x="172620" y="126002"/>
                </a:lnTo>
                <a:lnTo>
                  <a:pt x="163613" y="144002"/>
                </a:lnTo>
                <a:lnTo>
                  <a:pt x="159110" y="157502"/>
                </a:lnTo>
                <a:lnTo>
                  <a:pt x="159110" y="175502"/>
                </a:lnTo>
                <a:lnTo>
                  <a:pt x="159110" y="198003"/>
                </a:lnTo>
                <a:lnTo>
                  <a:pt x="159110" y="216003"/>
                </a:lnTo>
                <a:lnTo>
                  <a:pt x="159110" y="243003"/>
                </a:lnTo>
                <a:lnTo>
                  <a:pt x="159110" y="270004"/>
                </a:lnTo>
                <a:lnTo>
                  <a:pt x="159110" y="301504"/>
                </a:lnTo>
                <a:lnTo>
                  <a:pt x="163613" y="342005"/>
                </a:lnTo>
                <a:lnTo>
                  <a:pt x="163613" y="378005"/>
                </a:lnTo>
                <a:lnTo>
                  <a:pt x="172620" y="414005"/>
                </a:lnTo>
                <a:lnTo>
                  <a:pt x="172620" y="450006"/>
                </a:lnTo>
                <a:lnTo>
                  <a:pt x="172620" y="486006"/>
                </a:lnTo>
                <a:lnTo>
                  <a:pt x="172620" y="517507"/>
                </a:lnTo>
                <a:lnTo>
                  <a:pt x="172620" y="544507"/>
                </a:lnTo>
                <a:lnTo>
                  <a:pt x="163613" y="603008"/>
                </a:lnTo>
                <a:lnTo>
                  <a:pt x="159110" y="621008"/>
                </a:lnTo>
                <a:lnTo>
                  <a:pt x="154606" y="643508"/>
                </a:lnTo>
                <a:lnTo>
                  <a:pt x="150103" y="666009"/>
                </a:lnTo>
                <a:lnTo>
                  <a:pt x="145599" y="688509"/>
                </a:lnTo>
                <a:lnTo>
                  <a:pt x="132089" y="702009"/>
                </a:lnTo>
                <a:lnTo>
                  <a:pt x="123082" y="711009"/>
                </a:lnTo>
                <a:lnTo>
                  <a:pt x="118578" y="729010"/>
                </a:lnTo>
                <a:lnTo>
                  <a:pt x="105068" y="738010"/>
                </a:lnTo>
                <a:lnTo>
                  <a:pt x="91557" y="756010"/>
                </a:lnTo>
                <a:lnTo>
                  <a:pt x="69040" y="765010"/>
                </a:lnTo>
                <a:lnTo>
                  <a:pt x="55529" y="778510"/>
                </a:lnTo>
                <a:lnTo>
                  <a:pt x="46523" y="778510"/>
                </a:lnTo>
                <a:lnTo>
                  <a:pt x="42019" y="778510"/>
                </a:lnTo>
                <a:lnTo>
                  <a:pt x="37516" y="778510"/>
                </a:lnTo>
                <a:lnTo>
                  <a:pt x="33012" y="778510"/>
                </a:lnTo>
                <a:lnTo>
                  <a:pt x="28509" y="769510"/>
                </a:lnTo>
                <a:lnTo>
                  <a:pt x="24005" y="760510"/>
                </a:lnTo>
                <a:lnTo>
                  <a:pt x="14998" y="751510"/>
                </a:lnTo>
                <a:lnTo>
                  <a:pt x="10495" y="738010"/>
                </a:lnTo>
                <a:lnTo>
                  <a:pt x="5991" y="729010"/>
                </a:lnTo>
                <a:lnTo>
                  <a:pt x="1488" y="711009"/>
                </a:lnTo>
                <a:lnTo>
                  <a:pt x="0" y="706549"/>
                </a:lnTo>
                <a:lnTo>
                  <a:pt x="5356" y="698515"/>
                </a:lnTo>
                <a:cubicBezTo>
                  <a:pt x="16273" y="643928"/>
                  <a:pt x="7641" y="665370"/>
                  <a:pt x="24406" y="631840"/>
                </a:cubicBezTo>
                <a:cubicBezTo>
                  <a:pt x="21906" y="569339"/>
                  <a:pt x="21753" y="543580"/>
                  <a:pt x="21858" y="532062"/>
                </a:cubicBezTo>
                <a:lnTo>
                  <a:pt x="21874" y="531007"/>
                </a:lnTo>
                <a:lnTo>
                  <a:pt x="24005" y="531007"/>
                </a:lnTo>
                <a:lnTo>
                  <a:pt x="33012" y="531007"/>
                </a:lnTo>
                <a:lnTo>
                  <a:pt x="37516" y="531007"/>
                </a:lnTo>
                <a:lnTo>
                  <a:pt x="42019" y="526507"/>
                </a:lnTo>
                <a:lnTo>
                  <a:pt x="42019" y="522007"/>
                </a:lnTo>
                <a:lnTo>
                  <a:pt x="46523" y="517507"/>
                </a:lnTo>
                <a:lnTo>
                  <a:pt x="46523" y="504007"/>
                </a:lnTo>
                <a:lnTo>
                  <a:pt x="46523" y="490506"/>
                </a:lnTo>
                <a:lnTo>
                  <a:pt x="46523" y="472506"/>
                </a:lnTo>
                <a:lnTo>
                  <a:pt x="46523" y="450006"/>
                </a:lnTo>
                <a:lnTo>
                  <a:pt x="46523" y="427506"/>
                </a:lnTo>
                <a:lnTo>
                  <a:pt x="46523" y="400505"/>
                </a:lnTo>
                <a:lnTo>
                  <a:pt x="46523" y="342005"/>
                </a:lnTo>
                <a:lnTo>
                  <a:pt x="46523" y="283504"/>
                </a:lnTo>
                <a:lnTo>
                  <a:pt x="46523" y="229503"/>
                </a:lnTo>
                <a:lnTo>
                  <a:pt x="42019" y="171002"/>
                </a:lnTo>
                <a:lnTo>
                  <a:pt x="37516" y="144002"/>
                </a:lnTo>
                <a:lnTo>
                  <a:pt x="37516" y="117002"/>
                </a:lnTo>
                <a:lnTo>
                  <a:pt x="33012" y="94501"/>
                </a:lnTo>
                <a:lnTo>
                  <a:pt x="33012" y="76501"/>
                </a:lnTo>
                <a:lnTo>
                  <a:pt x="28509" y="54001"/>
                </a:lnTo>
                <a:lnTo>
                  <a:pt x="24005" y="31501"/>
                </a:lnTo>
                <a:lnTo>
                  <a:pt x="24005" y="18000"/>
                </a:lnTo>
                <a:lnTo>
                  <a:pt x="1499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806576" y="1875315"/>
            <a:ext cx="548837" cy="598805"/>
          </a:xfrm>
          <a:custGeom>
            <a:avLst/>
            <a:gdLst>
              <a:gd name="connsiteX0" fmla="*/ 440869 w 548837"/>
              <a:gd name="connsiteY0" fmla="*/ 0 h 598805"/>
              <a:gd name="connsiteX1" fmla="*/ 449866 w 548837"/>
              <a:gd name="connsiteY1" fmla="*/ 0 h 598805"/>
              <a:gd name="connsiteX2" fmla="*/ 458864 w 548837"/>
              <a:gd name="connsiteY2" fmla="*/ 0 h 598805"/>
              <a:gd name="connsiteX3" fmla="*/ 467861 w 548837"/>
              <a:gd name="connsiteY3" fmla="*/ 0 h 598805"/>
              <a:gd name="connsiteX4" fmla="*/ 481357 w 548837"/>
              <a:gd name="connsiteY4" fmla="*/ 9005 h 598805"/>
              <a:gd name="connsiteX5" fmla="*/ 490354 w 548837"/>
              <a:gd name="connsiteY5" fmla="*/ 18009 h 598805"/>
              <a:gd name="connsiteX6" fmla="*/ 508349 w 548837"/>
              <a:gd name="connsiteY6" fmla="*/ 31516 h 598805"/>
              <a:gd name="connsiteX7" fmla="*/ 517346 w 548837"/>
              <a:gd name="connsiteY7" fmla="*/ 45023 h 598805"/>
              <a:gd name="connsiteX8" fmla="*/ 526344 w 548837"/>
              <a:gd name="connsiteY8" fmla="*/ 58530 h 598805"/>
              <a:gd name="connsiteX9" fmla="*/ 530842 w 548837"/>
              <a:gd name="connsiteY9" fmla="*/ 76539 h 598805"/>
              <a:gd name="connsiteX10" fmla="*/ 539840 w 548837"/>
              <a:gd name="connsiteY10" fmla="*/ 90046 h 598805"/>
              <a:gd name="connsiteX11" fmla="*/ 544338 w 548837"/>
              <a:gd name="connsiteY11" fmla="*/ 108055 h 598805"/>
              <a:gd name="connsiteX12" fmla="*/ 548837 w 548837"/>
              <a:gd name="connsiteY12" fmla="*/ 126064 h 598805"/>
              <a:gd name="connsiteX13" fmla="*/ 548837 w 548837"/>
              <a:gd name="connsiteY13" fmla="*/ 130567 h 598805"/>
              <a:gd name="connsiteX14" fmla="*/ 548837 w 548837"/>
              <a:gd name="connsiteY14" fmla="*/ 135069 h 598805"/>
              <a:gd name="connsiteX15" fmla="*/ 548837 w 548837"/>
              <a:gd name="connsiteY15" fmla="*/ 139571 h 598805"/>
              <a:gd name="connsiteX16" fmla="*/ 544338 w 548837"/>
              <a:gd name="connsiteY16" fmla="*/ 144073 h 598805"/>
              <a:gd name="connsiteX17" fmla="*/ 539840 w 548837"/>
              <a:gd name="connsiteY17" fmla="*/ 157580 h 598805"/>
              <a:gd name="connsiteX18" fmla="*/ 530842 w 548837"/>
              <a:gd name="connsiteY18" fmla="*/ 162083 h 598805"/>
              <a:gd name="connsiteX19" fmla="*/ 521845 w 548837"/>
              <a:gd name="connsiteY19" fmla="*/ 171087 h 598805"/>
              <a:gd name="connsiteX20" fmla="*/ 512848 w 548837"/>
              <a:gd name="connsiteY20" fmla="*/ 184594 h 598805"/>
              <a:gd name="connsiteX21" fmla="*/ 499352 w 548837"/>
              <a:gd name="connsiteY21" fmla="*/ 189096 h 598805"/>
              <a:gd name="connsiteX22" fmla="*/ 485856 w 548837"/>
              <a:gd name="connsiteY22" fmla="*/ 198101 h 598805"/>
              <a:gd name="connsiteX23" fmla="*/ 467861 w 548837"/>
              <a:gd name="connsiteY23" fmla="*/ 216110 h 598805"/>
              <a:gd name="connsiteX24" fmla="*/ 449866 w 548837"/>
              <a:gd name="connsiteY24" fmla="*/ 225115 h 598805"/>
              <a:gd name="connsiteX25" fmla="*/ 427373 w 548837"/>
              <a:gd name="connsiteY25" fmla="*/ 247626 h 598805"/>
              <a:gd name="connsiteX26" fmla="*/ 400381 w 548837"/>
              <a:gd name="connsiteY26" fmla="*/ 261133 h 598805"/>
              <a:gd name="connsiteX27" fmla="*/ 373389 w 548837"/>
              <a:gd name="connsiteY27" fmla="*/ 283645 h 598805"/>
              <a:gd name="connsiteX28" fmla="*/ 346397 w 548837"/>
              <a:gd name="connsiteY28" fmla="*/ 310658 h 598805"/>
              <a:gd name="connsiteX29" fmla="*/ 314906 w 548837"/>
              <a:gd name="connsiteY29" fmla="*/ 337672 h 598805"/>
              <a:gd name="connsiteX30" fmla="*/ 283416 w 548837"/>
              <a:gd name="connsiteY30" fmla="*/ 364686 h 598805"/>
              <a:gd name="connsiteX31" fmla="*/ 260922 w 548837"/>
              <a:gd name="connsiteY31" fmla="*/ 387197 h 598805"/>
              <a:gd name="connsiteX32" fmla="*/ 238429 w 548837"/>
              <a:gd name="connsiteY32" fmla="*/ 400704 h 598805"/>
              <a:gd name="connsiteX33" fmla="*/ 224933 w 548837"/>
              <a:gd name="connsiteY33" fmla="*/ 418713 h 598805"/>
              <a:gd name="connsiteX34" fmla="*/ 206939 w 548837"/>
              <a:gd name="connsiteY34" fmla="*/ 427718 h 598805"/>
              <a:gd name="connsiteX35" fmla="*/ 202440 w 548837"/>
              <a:gd name="connsiteY35" fmla="*/ 436723 h 598805"/>
              <a:gd name="connsiteX36" fmla="*/ 202440 w 548837"/>
              <a:gd name="connsiteY36" fmla="*/ 445727 h 598805"/>
              <a:gd name="connsiteX37" fmla="*/ 202440 w 548837"/>
              <a:gd name="connsiteY37" fmla="*/ 450229 h 598805"/>
              <a:gd name="connsiteX38" fmla="*/ 211437 w 548837"/>
              <a:gd name="connsiteY38" fmla="*/ 454732 h 598805"/>
              <a:gd name="connsiteX39" fmla="*/ 220435 w 548837"/>
              <a:gd name="connsiteY39" fmla="*/ 454732 h 598805"/>
              <a:gd name="connsiteX40" fmla="*/ 232906 w 548837"/>
              <a:gd name="connsiteY40" fmla="*/ 454732 h 598805"/>
              <a:gd name="connsiteX41" fmla="*/ 228445 w 548837"/>
              <a:gd name="connsiteY41" fmla="*/ 462682 h 598805"/>
              <a:gd name="connsiteX42" fmla="*/ 221991 w 548837"/>
              <a:gd name="connsiteY42" fmla="*/ 487859 h 598805"/>
              <a:gd name="connsiteX43" fmla="*/ 202941 w 548837"/>
              <a:gd name="connsiteY43" fmla="*/ 530721 h 598805"/>
              <a:gd name="connsiteX44" fmla="*/ 193416 w 548837"/>
              <a:gd name="connsiteY44" fmla="*/ 545009 h 598805"/>
              <a:gd name="connsiteX45" fmla="*/ 190724 w 548837"/>
              <a:gd name="connsiteY45" fmla="*/ 558473 h 598805"/>
              <a:gd name="connsiteX46" fmla="*/ 179947 w 548837"/>
              <a:gd name="connsiteY46" fmla="*/ 562787 h 598805"/>
              <a:gd name="connsiteX47" fmla="*/ 161952 w 548837"/>
              <a:gd name="connsiteY47" fmla="*/ 567289 h 598805"/>
              <a:gd name="connsiteX48" fmla="*/ 148456 w 548837"/>
              <a:gd name="connsiteY48" fmla="*/ 567289 h 598805"/>
              <a:gd name="connsiteX49" fmla="*/ 139459 w 548837"/>
              <a:gd name="connsiteY49" fmla="*/ 571791 h 598805"/>
              <a:gd name="connsiteX50" fmla="*/ 116965 w 548837"/>
              <a:gd name="connsiteY50" fmla="*/ 580796 h 598805"/>
              <a:gd name="connsiteX51" fmla="*/ 103469 w 548837"/>
              <a:gd name="connsiteY51" fmla="*/ 585298 h 598805"/>
              <a:gd name="connsiteX52" fmla="*/ 85475 w 548837"/>
              <a:gd name="connsiteY52" fmla="*/ 594303 h 598805"/>
              <a:gd name="connsiteX53" fmla="*/ 71979 w 548837"/>
              <a:gd name="connsiteY53" fmla="*/ 598805 h 598805"/>
              <a:gd name="connsiteX54" fmla="*/ 62981 w 548837"/>
              <a:gd name="connsiteY54" fmla="*/ 598805 h 598805"/>
              <a:gd name="connsiteX55" fmla="*/ 58483 w 548837"/>
              <a:gd name="connsiteY55" fmla="*/ 598805 h 598805"/>
              <a:gd name="connsiteX56" fmla="*/ 53984 w 548837"/>
              <a:gd name="connsiteY56" fmla="*/ 594303 h 598805"/>
              <a:gd name="connsiteX57" fmla="*/ 49485 w 548837"/>
              <a:gd name="connsiteY57" fmla="*/ 585298 h 598805"/>
              <a:gd name="connsiteX58" fmla="*/ 44987 w 548837"/>
              <a:gd name="connsiteY58" fmla="*/ 580796 h 598805"/>
              <a:gd name="connsiteX59" fmla="*/ 35989 w 548837"/>
              <a:gd name="connsiteY59" fmla="*/ 571791 h 598805"/>
              <a:gd name="connsiteX60" fmla="*/ 26992 w 548837"/>
              <a:gd name="connsiteY60" fmla="*/ 562787 h 598805"/>
              <a:gd name="connsiteX61" fmla="*/ 22493 w 548837"/>
              <a:gd name="connsiteY61" fmla="*/ 544778 h 598805"/>
              <a:gd name="connsiteX62" fmla="*/ 17995 w 548837"/>
              <a:gd name="connsiteY62" fmla="*/ 535773 h 598805"/>
              <a:gd name="connsiteX63" fmla="*/ 13496 w 548837"/>
              <a:gd name="connsiteY63" fmla="*/ 522266 h 598805"/>
              <a:gd name="connsiteX64" fmla="*/ 4499 w 548837"/>
              <a:gd name="connsiteY64" fmla="*/ 513262 h 598805"/>
              <a:gd name="connsiteX65" fmla="*/ 4499 w 548837"/>
              <a:gd name="connsiteY65" fmla="*/ 504257 h 598805"/>
              <a:gd name="connsiteX66" fmla="*/ 0 w 548837"/>
              <a:gd name="connsiteY66" fmla="*/ 495252 h 598805"/>
              <a:gd name="connsiteX67" fmla="*/ 0 w 548837"/>
              <a:gd name="connsiteY67" fmla="*/ 486248 h 598805"/>
              <a:gd name="connsiteX68" fmla="*/ 4499 w 548837"/>
              <a:gd name="connsiteY68" fmla="*/ 477243 h 598805"/>
              <a:gd name="connsiteX69" fmla="*/ 13496 w 548837"/>
              <a:gd name="connsiteY69" fmla="*/ 468239 h 598805"/>
              <a:gd name="connsiteX70" fmla="*/ 17995 w 548837"/>
              <a:gd name="connsiteY70" fmla="*/ 463736 h 598805"/>
              <a:gd name="connsiteX71" fmla="*/ 22493 w 548837"/>
              <a:gd name="connsiteY71" fmla="*/ 459234 h 598805"/>
              <a:gd name="connsiteX72" fmla="*/ 31491 w 548837"/>
              <a:gd name="connsiteY72" fmla="*/ 454732 h 598805"/>
              <a:gd name="connsiteX73" fmla="*/ 44987 w 548837"/>
              <a:gd name="connsiteY73" fmla="*/ 450229 h 598805"/>
              <a:gd name="connsiteX74" fmla="*/ 53984 w 548837"/>
              <a:gd name="connsiteY74" fmla="*/ 445727 h 598805"/>
              <a:gd name="connsiteX75" fmla="*/ 62981 w 548837"/>
              <a:gd name="connsiteY75" fmla="*/ 436723 h 598805"/>
              <a:gd name="connsiteX76" fmla="*/ 80976 w 548837"/>
              <a:gd name="connsiteY76" fmla="*/ 432220 h 598805"/>
              <a:gd name="connsiteX77" fmla="*/ 94472 w 548837"/>
              <a:gd name="connsiteY77" fmla="*/ 423216 h 598805"/>
              <a:gd name="connsiteX78" fmla="*/ 116965 w 548837"/>
              <a:gd name="connsiteY78" fmla="*/ 405207 h 598805"/>
              <a:gd name="connsiteX79" fmla="*/ 139459 w 548837"/>
              <a:gd name="connsiteY79" fmla="*/ 391700 h 598805"/>
              <a:gd name="connsiteX80" fmla="*/ 166451 w 548837"/>
              <a:gd name="connsiteY80" fmla="*/ 369188 h 598805"/>
              <a:gd name="connsiteX81" fmla="*/ 193443 w 548837"/>
              <a:gd name="connsiteY81" fmla="*/ 342174 h 598805"/>
              <a:gd name="connsiteX82" fmla="*/ 224933 w 548837"/>
              <a:gd name="connsiteY82" fmla="*/ 310658 h 598805"/>
              <a:gd name="connsiteX83" fmla="*/ 256424 w 548837"/>
              <a:gd name="connsiteY83" fmla="*/ 279142 h 598805"/>
              <a:gd name="connsiteX84" fmla="*/ 287914 w 548837"/>
              <a:gd name="connsiteY84" fmla="*/ 234119 h 598805"/>
              <a:gd name="connsiteX85" fmla="*/ 319405 w 548837"/>
              <a:gd name="connsiteY85" fmla="*/ 198101 h 598805"/>
              <a:gd name="connsiteX86" fmla="*/ 346397 w 548837"/>
              <a:gd name="connsiteY86" fmla="*/ 166585 h 598805"/>
              <a:gd name="connsiteX87" fmla="*/ 373389 w 548837"/>
              <a:gd name="connsiteY87" fmla="*/ 135069 h 598805"/>
              <a:gd name="connsiteX88" fmla="*/ 391384 w 548837"/>
              <a:gd name="connsiteY88" fmla="*/ 108055 h 598805"/>
              <a:gd name="connsiteX89" fmla="*/ 404880 w 548837"/>
              <a:gd name="connsiteY89" fmla="*/ 85544 h 598805"/>
              <a:gd name="connsiteX90" fmla="*/ 413877 w 548837"/>
              <a:gd name="connsiteY90" fmla="*/ 72037 h 598805"/>
              <a:gd name="connsiteX91" fmla="*/ 422874 w 548837"/>
              <a:gd name="connsiteY91" fmla="*/ 54028 h 598805"/>
              <a:gd name="connsiteX92" fmla="*/ 422874 w 548837"/>
              <a:gd name="connsiteY92" fmla="*/ 49525 h 598805"/>
              <a:gd name="connsiteX93" fmla="*/ 422874 w 548837"/>
              <a:gd name="connsiteY93" fmla="*/ 45023 h 598805"/>
              <a:gd name="connsiteX94" fmla="*/ 413877 w 548837"/>
              <a:gd name="connsiteY94" fmla="*/ 31516 h 598805"/>
              <a:gd name="connsiteX95" fmla="*/ 413877 w 548837"/>
              <a:gd name="connsiteY95" fmla="*/ 27014 h 598805"/>
              <a:gd name="connsiteX96" fmla="*/ 413877 w 548837"/>
              <a:gd name="connsiteY96" fmla="*/ 22512 h 598805"/>
              <a:gd name="connsiteX97" fmla="*/ 422874 w 548837"/>
              <a:gd name="connsiteY97" fmla="*/ 18009 h 598805"/>
              <a:gd name="connsiteX98" fmla="*/ 422874 w 548837"/>
              <a:gd name="connsiteY98" fmla="*/ 13507 h 598805"/>
              <a:gd name="connsiteX99" fmla="*/ 427373 w 548837"/>
              <a:gd name="connsiteY99" fmla="*/ 9005 h 598805"/>
              <a:gd name="connsiteX100" fmla="*/ 436370 w 548837"/>
              <a:gd name="connsiteY100" fmla="*/ 9005 h 598805"/>
              <a:gd name="connsiteX101" fmla="*/ 440869 w 548837"/>
              <a:gd name="connsiteY101" fmla="*/ 0 h 59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548837" h="598805">
                <a:moveTo>
                  <a:pt x="440869" y="0"/>
                </a:moveTo>
                <a:lnTo>
                  <a:pt x="449866" y="0"/>
                </a:lnTo>
                <a:lnTo>
                  <a:pt x="458864" y="0"/>
                </a:lnTo>
                <a:lnTo>
                  <a:pt x="467861" y="0"/>
                </a:lnTo>
                <a:lnTo>
                  <a:pt x="481357" y="9005"/>
                </a:lnTo>
                <a:lnTo>
                  <a:pt x="490354" y="18009"/>
                </a:lnTo>
                <a:lnTo>
                  <a:pt x="508349" y="31516"/>
                </a:lnTo>
                <a:lnTo>
                  <a:pt x="517346" y="45023"/>
                </a:lnTo>
                <a:lnTo>
                  <a:pt x="526344" y="58530"/>
                </a:lnTo>
                <a:lnTo>
                  <a:pt x="530842" y="76539"/>
                </a:lnTo>
                <a:lnTo>
                  <a:pt x="539840" y="90046"/>
                </a:lnTo>
                <a:lnTo>
                  <a:pt x="544338" y="108055"/>
                </a:lnTo>
                <a:lnTo>
                  <a:pt x="548837" y="126064"/>
                </a:lnTo>
                <a:lnTo>
                  <a:pt x="548837" y="130567"/>
                </a:lnTo>
                <a:lnTo>
                  <a:pt x="548837" y="135069"/>
                </a:lnTo>
                <a:lnTo>
                  <a:pt x="548837" y="139571"/>
                </a:lnTo>
                <a:lnTo>
                  <a:pt x="544338" y="144073"/>
                </a:lnTo>
                <a:lnTo>
                  <a:pt x="539840" y="157580"/>
                </a:lnTo>
                <a:lnTo>
                  <a:pt x="530842" y="162083"/>
                </a:lnTo>
                <a:lnTo>
                  <a:pt x="521845" y="171087"/>
                </a:lnTo>
                <a:lnTo>
                  <a:pt x="512848" y="184594"/>
                </a:lnTo>
                <a:lnTo>
                  <a:pt x="499352" y="189096"/>
                </a:lnTo>
                <a:lnTo>
                  <a:pt x="485856" y="198101"/>
                </a:lnTo>
                <a:lnTo>
                  <a:pt x="467861" y="216110"/>
                </a:lnTo>
                <a:lnTo>
                  <a:pt x="449866" y="225115"/>
                </a:lnTo>
                <a:lnTo>
                  <a:pt x="427373" y="247626"/>
                </a:lnTo>
                <a:lnTo>
                  <a:pt x="400381" y="261133"/>
                </a:lnTo>
                <a:lnTo>
                  <a:pt x="373389" y="283645"/>
                </a:lnTo>
                <a:lnTo>
                  <a:pt x="346397" y="310658"/>
                </a:lnTo>
                <a:lnTo>
                  <a:pt x="314906" y="337672"/>
                </a:lnTo>
                <a:lnTo>
                  <a:pt x="283416" y="364686"/>
                </a:lnTo>
                <a:lnTo>
                  <a:pt x="260922" y="387197"/>
                </a:lnTo>
                <a:lnTo>
                  <a:pt x="238429" y="400704"/>
                </a:lnTo>
                <a:lnTo>
                  <a:pt x="224933" y="418713"/>
                </a:lnTo>
                <a:lnTo>
                  <a:pt x="206939" y="427718"/>
                </a:lnTo>
                <a:lnTo>
                  <a:pt x="202440" y="436723"/>
                </a:lnTo>
                <a:lnTo>
                  <a:pt x="202440" y="445727"/>
                </a:lnTo>
                <a:lnTo>
                  <a:pt x="202440" y="450229"/>
                </a:lnTo>
                <a:lnTo>
                  <a:pt x="211437" y="454732"/>
                </a:lnTo>
                <a:lnTo>
                  <a:pt x="220435" y="454732"/>
                </a:lnTo>
                <a:lnTo>
                  <a:pt x="232906" y="454732"/>
                </a:lnTo>
                <a:lnTo>
                  <a:pt x="228445" y="462682"/>
                </a:lnTo>
                <a:cubicBezTo>
                  <a:pt x="225692" y="471101"/>
                  <a:pt x="223963" y="479975"/>
                  <a:pt x="221991" y="487859"/>
                </a:cubicBezTo>
                <a:cubicBezTo>
                  <a:pt x="200436" y="520191"/>
                  <a:pt x="225609" y="479717"/>
                  <a:pt x="202941" y="530721"/>
                </a:cubicBezTo>
                <a:cubicBezTo>
                  <a:pt x="200616" y="535952"/>
                  <a:pt x="195426" y="539649"/>
                  <a:pt x="193416" y="545009"/>
                </a:cubicBezTo>
                <a:lnTo>
                  <a:pt x="190724" y="558473"/>
                </a:lnTo>
                <a:lnTo>
                  <a:pt x="179947" y="562787"/>
                </a:lnTo>
                <a:lnTo>
                  <a:pt x="161952" y="567289"/>
                </a:lnTo>
                <a:lnTo>
                  <a:pt x="148456" y="567289"/>
                </a:lnTo>
                <a:lnTo>
                  <a:pt x="139459" y="571791"/>
                </a:lnTo>
                <a:lnTo>
                  <a:pt x="116965" y="580796"/>
                </a:lnTo>
                <a:lnTo>
                  <a:pt x="103469" y="585298"/>
                </a:lnTo>
                <a:lnTo>
                  <a:pt x="85475" y="594303"/>
                </a:lnTo>
                <a:lnTo>
                  <a:pt x="71979" y="598805"/>
                </a:lnTo>
                <a:lnTo>
                  <a:pt x="62981" y="598805"/>
                </a:lnTo>
                <a:lnTo>
                  <a:pt x="58483" y="598805"/>
                </a:lnTo>
                <a:lnTo>
                  <a:pt x="53984" y="594303"/>
                </a:lnTo>
                <a:lnTo>
                  <a:pt x="49485" y="585298"/>
                </a:lnTo>
                <a:lnTo>
                  <a:pt x="44987" y="580796"/>
                </a:lnTo>
                <a:lnTo>
                  <a:pt x="35989" y="571791"/>
                </a:lnTo>
                <a:lnTo>
                  <a:pt x="26992" y="562787"/>
                </a:lnTo>
                <a:lnTo>
                  <a:pt x="22493" y="544778"/>
                </a:lnTo>
                <a:lnTo>
                  <a:pt x="17995" y="535773"/>
                </a:lnTo>
                <a:lnTo>
                  <a:pt x="13496" y="522266"/>
                </a:lnTo>
                <a:lnTo>
                  <a:pt x="4499" y="513262"/>
                </a:lnTo>
                <a:lnTo>
                  <a:pt x="4499" y="504257"/>
                </a:lnTo>
                <a:lnTo>
                  <a:pt x="0" y="495252"/>
                </a:lnTo>
                <a:lnTo>
                  <a:pt x="0" y="486248"/>
                </a:lnTo>
                <a:lnTo>
                  <a:pt x="4499" y="477243"/>
                </a:lnTo>
                <a:lnTo>
                  <a:pt x="13496" y="468239"/>
                </a:lnTo>
                <a:lnTo>
                  <a:pt x="17995" y="463736"/>
                </a:lnTo>
                <a:lnTo>
                  <a:pt x="22493" y="459234"/>
                </a:lnTo>
                <a:lnTo>
                  <a:pt x="31491" y="454732"/>
                </a:lnTo>
                <a:lnTo>
                  <a:pt x="44987" y="450229"/>
                </a:lnTo>
                <a:lnTo>
                  <a:pt x="53984" y="445727"/>
                </a:lnTo>
                <a:lnTo>
                  <a:pt x="62981" y="436723"/>
                </a:lnTo>
                <a:lnTo>
                  <a:pt x="80976" y="432220"/>
                </a:lnTo>
                <a:lnTo>
                  <a:pt x="94472" y="423216"/>
                </a:lnTo>
                <a:lnTo>
                  <a:pt x="116965" y="405207"/>
                </a:lnTo>
                <a:lnTo>
                  <a:pt x="139459" y="391700"/>
                </a:lnTo>
                <a:lnTo>
                  <a:pt x="166451" y="369188"/>
                </a:lnTo>
                <a:lnTo>
                  <a:pt x="193443" y="342174"/>
                </a:lnTo>
                <a:lnTo>
                  <a:pt x="224933" y="310658"/>
                </a:lnTo>
                <a:lnTo>
                  <a:pt x="256424" y="279142"/>
                </a:lnTo>
                <a:lnTo>
                  <a:pt x="287914" y="234119"/>
                </a:lnTo>
                <a:lnTo>
                  <a:pt x="319405" y="198101"/>
                </a:lnTo>
                <a:lnTo>
                  <a:pt x="346397" y="166585"/>
                </a:lnTo>
                <a:lnTo>
                  <a:pt x="373389" y="135069"/>
                </a:lnTo>
                <a:lnTo>
                  <a:pt x="391384" y="108055"/>
                </a:lnTo>
                <a:lnTo>
                  <a:pt x="404880" y="85544"/>
                </a:lnTo>
                <a:lnTo>
                  <a:pt x="413877" y="72037"/>
                </a:lnTo>
                <a:lnTo>
                  <a:pt x="422874" y="54028"/>
                </a:lnTo>
                <a:lnTo>
                  <a:pt x="422874" y="49525"/>
                </a:lnTo>
                <a:lnTo>
                  <a:pt x="422874" y="45023"/>
                </a:lnTo>
                <a:lnTo>
                  <a:pt x="413877" y="31516"/>
                </a:lnTo>
                <a:lnTo>
                  <a:pt x="413877" y="27014"/>
                </a:lnTo>
                <a:lnTo>
                  <a:pt x="413877" y="22512"/>
                </a:lnTo>
                <a:lnTo>
                  <a:pt x="422874" y="18009"/>
                </a:lnTo>
                <a:lnTo>
                  <a:pt x="422874" y="13507"/>
                </a:lnTo>
                <a:lnTo>
                  <a:pt x="427373" y="9005"/>
                </a:lnTo>
                <a:lnTo>
                  <a:pt x="436370" y="9005"/>
                </a:lnTo>
                <a:lnTo>
                  <a:pt x="440869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1752224" y="2064552"/>
            <a:ext cx="963074" cy="850265"/>
          </a:xfrm>
          <a:custGeom>
            <a:avLst/>
            <a:gdLst>
              <a:gd name="connsiteX0" fmla="*/ 828063 w 963074"/>
              <a:gd name="connsiteY0" fmla="*/ 0 h 850265"/>
              <a:gd name="connsiteX1" fmla="*/ 837064 w 963074"/>
              <a:gd name="connsiteY1" fmla="*/ 0 h 850265"/>
              <a:gd name="connsiteX2" fmla="*/ 846065 w 963074"/>
              <a:gd name="connsiteY2" fmla="*/ 0 h 850265"/>
              <a:gd name="connsiteX3" fmla="*/ 850565 w 963074"/>
              <a:gd name="connsiteY3" fmla="*/ 0 h 850265"/>
              <a:gd name="connsiteX4" fmla="*/ 859566 w 963074"/>
              <a:gd name="connsiteY4" fmla="*/ 4499 h 850265"/>
              <a:gd name="connsiteX5" fmla="*/ 864066 w 963074"/>
              <a:gd name="connsiteY5" fmla="*/ 8998 h 850265"/>
              <a:gd name="connsiteX6" fmla="*/ 877567 w 963074"/>
              <a:gd name="connsiteY6" fmla="*/ 13496 h 850265"/>
              <a:gd name="connsiteX7" fmla="*/ 886568 w 963074"/>
              <a:gd name="connsiteY7" fmla="*/ 22494 h 850265"/>
              <a:gd name="connsiteX8" fmla="*/ 895569 w 963074"/>
              <a:gd name="connsiteY8" fmla="*/ 35990 h 850265"/>
              <a:gd name="connsiteX9" fmla="*/ 909070 w 963074"/>
              <a:gd name="connsiteY9" fmla="*/ 44988 h 850265"/>
              <a:gd name="connsiteX10" fmla="*/ 918070 w 963074"/>
              <a:gd name="connsiteY10" fmla="*/ 62983 h 850265"/>
              <a:gd name="connsiteX11" fmla="*/ 927071 w 963074"/>
              <a:gd name="connsiteY11" fmla="*/ 71980 h 850265"/>
              <a:gd name="connsiteX12" fmla="*/ 940572 w 963074"/>
              <a:gd name="connsiteY12" fmla="*/ 80978 h 850265"/>
              <a:gd name="connsiteX13" fmla="*/ 945072 w 963074"/>
              <a:gd name="connsiteY13" fmla="*/ 94474 h 850265"/>
              <a:gd name="connsiteX14" fmla="*/ 949573 w 963074"/>
              <a:gd name="connsiteY14" fmla="*/ 103472 h 850265"/>
              <a:gd name="connsiteX15" fmla="*/ 954073 w 963074"/>
              <a:gd name="connsiteY15" fmla="*/ 116968 h 850265"/>
              <a:gd name="connsiteX16" fmla="*/ 954073 w 963074"/>
              <a:gd name="connsiteY16" fmla="*/ 121467 h 850265"/>
              <a:gd name="connsiteX17" fmla="*/ 963074 w 963074"/>
              <a:gd name="connsiteY17" fmla="*/ 125965 h 850265"/>
              <a:gd name="connsiteX18" fmla="*/ 954073 w 963074"/>
              <a:gd name="connsiteY18" fmla="*/ 134963 h 850265"/>
              <a:gd name="connsiteX19" fmla="*/ 954073 w 963074"/>
              <a:gd name="connsiteY19" fmla="*/ 143960 h 850265"/>
              <a:gd name="connsiteX20" fmla="*/ 949573 w 963074"/>
              <a:gd name="connsiteY20" fmla="*/ 152958 h 850265"/>
              <a:gd name="connsiteX21" fmla="*/ 945072 w 963074"/>
              <a:gd name="connsiteY21" fmla="*/ 157457 h 850265"/>
              <a:gd name="connsiteX22" fmla="*/ 940572 w 963074"/>
              <a:gd name="connsiteY22" fmla="*/ 161955 h 850265"/>
              <a:gd name="connsiteX23" fmla="*/ 927071 w 963074"/>
              <a:gd name="connsiteY23" fmla="*/ 175452 h 850265"/>
              <a:gd name="connsiteX24" fmla="*/ 922571 w 963074"/>
              <a:gd name="connsiteY24" fmla="*/ 179950 h 850265"/>
              <a:gd name="connsiteX25" fmla="*/ 909070 w 963074"/>
              <a:gd name="connsiteY25" fmla="*/ 184449 h 850265"/>
              <a:gd name="connsiteX26" fmla="*/ 891068 w 963074"/>
              <a:gd name="connsiteY26" fmla="*/ 188948 h 850265"/>
              <a:gd name="connsiteX27" fmla="*/ 877567 w 963074"/>
              <a:gd name="connsiteY27" fmla="*/ 202444 h 850265"/>
              <a:gd name="connsiteX28" fmla="*/ 855066 w 963074"/>
              <a:gd name="connsiteY28" fmla="*/ 215940 h 850265"/>
              <a:gd name="connsiteX29" fmla="*/ 828063 w 963074"/>
              <a:gd name="connsiteY29" fmla="*/ 233935 h 850265"/>
              <a:gd name="connsiteX30" fmla="*/ 801061 w 963074"/>
              <a:gd name="connsiteY30" fmla="*/ 251931 h 850265"/>
              <a:gd name="connsiteX31" fmla="*/ 769559 w 963074"/>
              <a:gd name="connsiteY31" fmla="*/ 278923 h 850265"/>
              <a:gd name="connsiteX32" fmla="*/ 738057 w 963074"/>
              <a:gd name="connsiteY32" fmla="*/ 305916 h 850265"/>
              <a:gd name="connsiteX33" fmla="*/ 702054 w 963074"/>
              <a:gd name="connsiteY33" fmla="*/ 337407 h 850265"/>
              <a:gd name="connsiteX34" fmla="*/ 657050 w 963074"/>
              <a:gd name="connsiteY34" fmla="*/ 368898 h 850265"/>
              <a:gd name="connsiteX35" fmla="*/ 621048 w 963074"/>
              <a:gd name="connsiteY35" fmla="*/ 400389 h 850265"/>
              <a:gd name="connsiteX36" fmla="*/ 540041 w 963074"/>
              <a:gd name="connsiteY36" fmla="*/ 458873 h 850265"/>
              <a:gd name="connsiteX37" fmla="*/ 459035 w 963074"/>
              <a:gd name="connsiteY37" fmla="*/ 517357 h 850265"/>
              <a:gd name="connsiteX38" fmla="*/ 387030 w 963074"/>
              <a:gd name="connsiteY38" fmla="*/ 571342 h 850265"/>
              <a:gd name="connsiteX39" fmla="*/ 351027 w 963074"/>
              <a:gd name="connsiteY39" fmla="*/ 598335 h 850265"/>
              <a:gd name="connsiteX40" fmla="*/ 319525 w 963074"/>
              <a:gd name="connsiteY40" fmla="*/ 620829 h 850265"/>
              <a:gd name="connsiteX41" fmla="*/ 292522 w 963074"/>
              <a:gd name="connsiteY41" fmla="*/ 643322 h 850265"/>
              <a:gd name="connsiteX42" fmla="*/ 270021 w 963074"/>
              <a:gd name="connsiteY42" fmla="*/ 652320 h 850265"/>
              <a:gd name="connsiteX43" fmla="*/ 252019 w 963074"/>
              <a:gd name="connsiteY43" fmla="*/ 670315 h 850265"/>
              <a:gd name="connsiteX44" fmla="*/ 243019 w 963074"/>
              <a:gd name="connsiteY44" fmla="*/ 674814 h 850265"/>
              <a:gd name="connsiteX45" fmla="*/ 238518 w 963074"/>
              <a:gd name="connsiteY45" fmla="*/ 683811 h 850265"/>
              <a:gd name="connsiteX46" fmla="*/ 243019 w 963074"/>
              <a:gd name="connsiteY46" fmla="*/ 688310 h 850265"/>
              <a:gd name="connsiteX47" fmla="*/ 252019 w 963074"/>
              <a:gd name="connsiteY47" fmla="*/ 697307 h 850265"/>
              <a:gd name="connsiteX48" fmla="*/ 265520 w 963074"/>
              <a:gd name="connsiteY48" fmla="*/ 688310 h 850265"/>
              <a:gd name="connsiteX49" fmla="*/ 270021 w 963074"/>
              <a:gd name="connsiteY49" fmla="*/ 688310 h 850265"/>
              <a:gd name="connsiteX50" fmla="*/ 275391 w 963074"/>
              <a:gd name="connsiteY50" fmla="*/ 685626 h 850265"/>
              <a:gd name="connsiteX51" fmla="*/ 257551 w 963074"/>
              <a:gd name="connsiteY51" fmla="*/ 711986 h 850265"/>
              <a:gd name="connsiteX52" fmla="*/ 252789 w 963074"/>
              <a:gd name="connsiteY52" fmla="*/ 726273 h 850265"/>
              <a:gd name="connsiteX53" fmla="*/ 233739 w 963074"/>
              <a:gd name="connsiteY53" fmla="*/ 754848 h 850265"/>
              <a:gd name="connsiteX54" fmla="*/ 224214 w 963074"/>
              <a:gd name="connsiteY54" fmla="*/ 769136 h 850265"/>
              <a:gd name="connsiteX55" fmla="*/ 219974 w 963074"/>
              <a:gd name="connsiteY55" fmla="*/ 781438 h 850265"/>
              <a:gd name="connsiteX56" fmla="*/ 216685 w 963074"/>
              <a:gd name="connsiteY56" fmla="*/ 796113 h 850265"/>
              <a:gd name="connsiteX57" fmla="*/ 216017 w 963074"/>
              <a:gd name="connsiteY57" fmla="*/ 796280 h 850265"/>
              <a:gd name="connsiteX58" fmla="*/ 198015 w 963074"/>
              <a:gd name="connsiteY58" fmla="*/ 800779 h 850265"/>
              <a:gd name="connsiteX59" fmla="*/ 184514 w 963074"/>
              <a:gd name="connsiteY59" fmla="*/ 805278 h 850265"/>
              <a:gd name="connsiteX60" fmla="*/ 175513 w 963074"/>
              <a:gd name="connsiteY60" fmla="*/ 814275 h 850265"/>
              <a:gd name="connsiteX61" fmla="*/ 162012 w 963074"/>
              <a:gd name="connsiteY61" fmla="*/ 814275 h 850265"/>
              <a:gd name="connsiteX62" fmla="*/ 153012 w 963074"/>
              <a:gd name="connsiteY62" fmla="*/ 818774 h 850265"/>
              <a:gd name="connsiteX63" fmla="*/ 148511 w 963074"/>
              <a:gd name="connsiteY63" fmla="*/ 818774 h 850265"/>
              <a:gd name="connsiteX64" fmla="*/ 139511 w 963074"/>
              <a:gd name="connsiteY64" fmla="*/ 823273 h 850265"/>
              <a:gd name="connsiteX65" fmla="*/ 135010 w 963074"/>
              <a:gd name="connsiteY65" fmla="*/ 823273 h 850265"/>
              <a:gd name="connsiteX66" fmla="*/ 130510 w 963074"/>
              <a:gd name="connsiteY66" fmla="*/ 823273 h 850265"/>
              <a:gd name="connsiteX67" fmla="*/ 117009 w 963074"/>
              <a:gd name="connsiteY67" fmla="*/ 832270 h 850265"/>
              <a:gd name="connsiteX68" fmla="*/ 99008 w 963074"/>
              <a:gd name="connsiteY68" fmla="*/ 845766 h 850265"/>
              <a:gd name="connsiteX69" fmla="*/ 90007 w 963074"/>
              <a:gd name="connsiteY69" fmla="*/ 850265 h 850265"/>
              <a:gd name="connsiteX70" fmla="*/ 81006 w 963074"/>
              <a:gd name="connsiteY70" fmla="*/ 850265 h 850265"/>
              <a:gd name="connsiteX71" fmla="*/ 76506 w 963074"/>
              <a:gd name="connsiteY71" fmla="*/ 850265 h 850265"/>
              <a:gd name="connsiteX72" fmla="*/ 67505 w 963074"/>
              <a:gd name="connsiteY72" fmla="*/ 850265 h 850265"/>
              <a:gd name="connsiteX73" fmla="*/ 49504 w 963074"/>
              <a:gd name="connsiteY73" fmla="*/ 845766 h 850265"/>
              <a:gd name="connsiteX74" fmla="*/ 45004 w 963074"/>
              <a:gd name="connsiteY74" fmla="*/ 832270 h 850265"/>
              <a:gd name="connsiteX75" fmla="*/ 36003 w 963074"/>
              <a:gd name="connsiteY75" fmla="*/ 823273 h 850265"/>
              <a:gd name="connsiteX76" fmla="*/ 31502 w 963074"/>
              <a:gd name="connsiteY76" fmla="*/ 823273 h 850265"/>
              <a:gd name="connsiteX77" fmla="*/ 22502 w 963074"/>
              <a:gd name="connsiteY77" fmla="*/ 818774 h 850265"/>
              <a:gd name="connsiteX78" fmla="*/ 18001 w 963074"/>
              <a:gd name="connsiteY78" fmla="*/ 805278 h 850265"/>
              <a:gd name="connsiteX79" fmla="*/ 18001 w 963074"/>
              <a:gd name="connsiteY79" fmla="*/ 800779 h 850265"/>
              <a:gd name="connsiteX80" fmla="*/ 9001 w 963074"/>
              <a:gd name="connsiteY80" fmla="*/ 778285 h 850265"/>
              <a:gd name="connsiteX81" fmla="*/ 4500 w 963074"/>
              <a:gd name="connsiteY81" fmla="*/ 760290 h 850265"/>
              <a:gd name="connsiteX82" fmla="*/ 0 w 963074"/>
              <a:gd name="connsiteY82" fmla="*/ 742295 h 850265"/>
              <a:gd name="connsiteX83" fmla="*/ 0 w 963074"/>
              <a:gd name="connsiteY83" fmla="*/ 728799 h 850265"/>
              <a:gd name="connsiteX84" fmla="*/ 0 w 963074"/>
              <a:gd name="connsiteY84" fmla="*/ 710804 h 850265"/>
              <a:gd name="connsiteX85" fmla="*/ 4500 w 963074"/>
              <a:gd name="connsiteY85" fmla="*/ 706305 h 850265"/>
              <a:gd name="connsiteX86" fmla="*/ 4500 w 963074"/>
              <a:gd name="connsiteY86" fmla="*/ 701806 h 850265"/>
              <a:gd name="connsiteX87" fmla="*/ 13501 w 963074"/>
              <a:gd name="connsiteY87" fmla="*/ 701806 h 850265"/>
              <a:gd name="connsiteX88" fmla="*/ 22502 w 963074"/>
              <a:gd name="connsiteY88" fmla="*/ 697307 h 850265"/>
              <a:gd name="connsiteX89" fmla="*/ 36003 w 963074"/>
              <a:gd name="connsiteY89" fmla="*/ 688310 h 850265"/>
              <a:gd name="connsiteX90" fmla="*/ 49504 w 963074"/>
              <a:gd name="connsiteY90" fmla="*/ 683811 h 850265"/>
              <a:gd name="connsiteX91" fmla="*/ 63005 w 963074"/>
              <a:gd name="connsiteY91" fmla="*/ 679312 h 850265"/>
              <a:gd name="connsiteX92" fmla="*/ 81006 w 963074"/>
              <a:gd name="connsiteY92" fmla="*/ 674814 h 850265"/>
              <a:gd name="connsiteX93" fmla="*/ 103508 w 963074"/>
              <a:gd name="connsiteY93" fmla="*/ 661317 h 850265"/>
              <a:gd name="connsiteX94" fmla="*/ 130510 w 963074"/>
              <a:gd name="connsiteY94" fmla="*/ 647821 h 850265"/>
              <a:gd name="connsiteX95" fmla="*/ 162012 w 963074"/>
              <a:gd name="connsiteY95" fmla="*/ 625327 h 850265"/>
              <a:gd name="connsiteX96" fmla="*/ 198015 w 963074"/>
              <a:gd name="connsiteY96" fmla="*/ 598335 h 850265"/>
              <a:gd name="connsiteX97" fmla="*/ 243019 w 963074"/>
              <a:gd name="connsiteY97" fmla="*/ 571342 h 850265"/>
              <a:gd name="connsiteX98" fmla="*/ 283522 w 963074"/>
              <a:gd name="connsiteY98" fmla="*/ 539851 h 850265"/>
              <a:gd name="connsiteX99" fmla="*/ 333026 w 963074"/>
              <a:gd name="connsiteY99" fmla="*/ 508360 h 850265"/>
              <a:gd name="connsiteX100" fmla="*/ 378029 w 963074"/>
              <a:gd name="connsiteY100" fmla="*/ 472370 h 850265"/>
              <a:gd name="connsiteX101" fmla="*/ 418532 w 963074"/>
              <a:gd name="connsiteY101" fmla="*/ 440878 h 850265"/>
              <a:gd name="connsiteX102" fmla="*/ 454535 w 963074"/>
              <a:gd name="connsiteY102" fmla="*/ 409387 h 850265"/>
              <a:gd name="connsiteX103" fmla="*/ 499538 w 963074"/>
              <a:gd name="connsiteY103" fmla="*/ 377896 h 850265"/>
              <a:gd name="connsiteX104" fmla="*/ 535541 w 963074"/>
              <a:gd name="connsiteY104" fmla="*/ 350903 h 850265"/>
              <a:gd name="connsiteX105" fmla="*/ 567044 w 963074"/>
              <a:gd name="connsiteY105" fmla="*/ 319412 h 850265"/>
              <a:gd name="connsiteX106" fmla="*/ 603046 w 963074"/>
              <a:gd name="connsiteY106" fmla="*/ 292419 h 850265"/>
              <a:gd name="connsiteX107" fmla="*/ 630048 w 963074"/>
              <a:gd name="connsiteY107" fmla="*/ 265427 h 850265"/>
              <a:gd name="connsiteX108" fmla="*/ 657050 w 963074"/>
              <a:gd name="connsiteY108" fmla="*/ 238434 h 850265"/>
              <a:gd name="connsiteX109" fmla="*/ 684052 w 963074"/>
              <a:gd name="connsiteY109" fmla="*/ 215940 h 850265"/>
              <a:gd name="connsiteX110" fmla="*/ 706554 w 963074"/>
              <a:gd name="connsiteY110" fmla="*/ 193447 h 850265"/>
              <a:gd name="connsiteX111" fmla="*/ 720055 w 963074"/>
              <a:gd name="connsiteY111" fmla="*/ 175452 h 850265"/>
              <a:gd name="connsiteX112" fmla="*/ 738057 w 963074"/>
              <a:gd name="connsiteY112" fmla="*/ 157457 h 850265"/>
              <a:gd name="connsiteX113" fmla="*/ 751558 w 963074"/>
              <a:gd name="connsiteY113" fmla="*/ 143960 h 850265"/>
              <a:gd name="connsiteX114" fmla="*/ 765059 w 963074"/>
              <a:gd name="connsiteY114" fmla="*/ 125965 h 850265"/>
              <a:gd name="connsiteX115" fmla="*/ 774059 w 963074"/>
              <a:gd name="connsiteY115" fmla="*/ 116968 h 850265"/>
              <a:gd name="connsiteX116" fmla="*/ 787560 w 963074"/>
              <a:gd name="connsiteY116" fmla="*/ 103472 h 850265"/>
              <a:gd name="connsiteX117" fmla="*/ 796561 w 963074"/>
              <a:gd name="connsiteY117" fmla="*/ 89975 h 850265"/>
              <a:gd name="connsiteX118" fmla="*/ 801061 w 963074"/>
              <a:gd name="connsiteY118" fmla="*/ 76479 h 850265"/>
              <a:gd name="connsiteX119" fmla="*/ 805562 w 963074"/>
              <a:gd name="connsiteY119" fmla="*/ 67481 h 850265"/>
              <a:gd name="connsiteX120" fmla="*/ 810062 w 963074"/>
              <a:gd name="connsiteY120" fmla="*/ 58484 h 850265"/>
              <a:gd name="connsiteX121" fmla="*/ 810062 w 963074"/>
              <a:gd name="connsiteY121" fmla="*/ 44988 h 850265"/>
              <a:gd name="connsiteX122" fmla="*/ 810062 w 963074"/>
              <a:gd name="connsiteY122" fmla="*/ 35990 h 850265"/>
              <a:gd name="connsiteX123" fmla="*/ 810062 w 963074"/>
              <a:gd name="connsiteY123" fmla="*/ 31491 h 850265"/>
              <a:gd name="connsiteX124" fmla="*/ 810062 w 963074"/>
              <a:gd name="connsiteY124" fmla="*/ 22494 h 850265"/>
              <a:gd name="connsiteX125" fmla="*/ 810062 w 963074"/>
              <a:gd name="connsiteY125" fmla="*/ 13496 h 850265"/>
              <a:gd name="connsiteX126" fmla="*/ 810062 w 963074"/>
              <a:gd name="connsiteY126" fmla="*/ 8998 h 850265"/>
              <a:gd name="connsiteX127" fmla="*/ 819063 w 963074"/>
              <a:gd name="connsiteY127" fmla="*/ 8998 h 850265"/>
              <a:gd name="connsiteX128" fmla="*/ 823563 w 963074"/>
              <a:gd name="connsiteY128" fmla="*/ 4499 h 850265"/>
              <a:gd name="connsiteX129" fmla="*/ 828063 w 963074"/>
              <a:gd name="connsiteY129" fmla="*/ 0 h 850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963074" h="850265">
                <a:moveTo>
                  <a:pt x="828063" y="0"/>
                </a:moveTo>
                <a:lnTo>
                  <a:pt x="837064" y="0"/>
                </a:lnTo>
                <a:lnTo>
                  <a:pt x="846065" y="0"/>
                </a:lnTo>
                <a:lnTo>
                  <a:pt x="850565" y="0"/>
                </a:lnTo>
                <a:lnTo>
                  <a:pt x="859566" y="4499"/>
                </a:lnTo>
                <a:lnTo>
                  <a:pt x="864066" y="8998"/>
                </a:lnTo>
                <a:lnTo>
                  <a:pt x="877567" y="13496"/>
                </a:lnTo>
                <a:lnTo>
                  <a:pt x="886568" y="22494"/>
                </a:lnTo>
                <a:lnTo>
                  <a:pt x="895569" y="35990"/>
                </a:lnTo>
                <a:lnTo>
                  <a:pt x="909070" y="44988"/>
                </a:lnTo>
                <a:lnTo>
                  <a:pt x="918070" y="62983"/>
                </a:lnTo>
                <a:lnTo>
                  <a:pt x="927071" y="71980"/>
                </a:lnTo>
                <a:lnTo>
                  <a:pt x="940572" y="80978"/>
                </a:lnTo>
                <a:lnTo>
                  <a:pt x="945072" y="94474"/>
                </a:lnTo>
                <a:lnTo>
                  <a:pt x="949573" y="103472"/>
                </a:lnTo>
                <a:lnTo>
                  <a:pt x="954073" y="116968"/>
                </a:lnTo>
                <a:lnTo>
                  <a:pt x="954073" y="121467"/>
                </a:lnTo>
                <a:lnTo>
                  <a:pt x="963074" y="125965"/>
                </a:lnTo>
                <a:lnTo>
                  <a:pt x="954073" y="134963"/>
                </a:lnTo>
                <a:lnTo>
                  <a:pt x="954073" y="143960"/>
                </a:lnTo>
                <a:lnTo>
                  <a:pt x="949573" y="152958"/>
                </a:lnTo>
                <a:lnTo>
                  <a:pt x="945072" y="157457"/>
                </a:lnTo>
                <a:lnTo>
                  <a:pt x="940572" y="161955"/>
                </a:lnTo>
                <a:lnTo>
                  <a:pt x="927071" y="175452"/>
                </a:lnTo>
                <a:lnTo>
                  <a:pt x="922571" y="179950"/>
                </a:lnTo>
                <a:lnTo>
                  <a:pt x="909070" y="184449"/>
                </a:lnTo>
                <a:lnTo>
                  <a:pt x="891068" y="188948"/>
                </a:lnTo>
                <a:lnTo>
                  <a:pt x="877567" y="202444"/>
                </a:lnTo>
                <a:lnTo>
                  <a:pt x="855066" y="215940"/>
                </a:lnTo>
                <a:lnTo>
                  <a:pt x="828063" y="233935"/>
                </a:lnTo>
                <a:lnTo>
                  <a:pt x="801061" y="251931"/>
                </a:lnTo>
                <a:lnTo>
                  <a:pt x="769559" y="278923"/>
                </a:lnTo>
                <a:lnTo>
                  <a:pt x="738057" y="305916"/>
                </a:lnTo>
                <a:lnTo>
                  <a:pt x="702054" y="337407"/>
                </a:lnTo>
                <a:lnTo>
                  <a:pt x="657050" y="368898"/>
                </a:lnTo>
                <a:lnTo>
                  <a:pt x="621048" y="400389"/>
                </a:lnTo>
                <a:lnTo>
                  <a:pt x="540041" y="458873"/>
                </a:lnTo>
                <a:lnTo>
                  <a:pt x="459035" y="517357"/>
                </a:lnTo>
                <a:lnTo>
                  <a:pt x="387030" y="571342"/>
                </a:lnTo>
                <a:lnTo>
                  <a:pt x="351027" y="598335"/>
                </a:lnTo>
                <a:lnTo>
                  <a:pt x="319525" y="620829"/>
                </a:lnTo>
                <a:lnTo>
                  <a:pt x="292522" y="643322"/>
                </a:lnTo>
                <a:lnTo>
                  <a:pt x="270021" y="652320"/>
                </a:lnTo>
                <a:lnTo>
                  <a:pt x="252019" y="670315"/>
                </a:lnTo>
                <a:lnTo>
                  <a:pt x="243019" y="674814"/>
                </a:lnTo>
                <a:lnTo>
                  <a:pt x="238518" y="683811"/>
                </a:lnTo>
                <a:lnTo>
                  <a:pt x="243019" y="688310"/>
                </a:lnTo>
                <a:lnTo>
                  <a:pt x="252019" y="697307"/>
                </a:lnTo>
                <a:lnTo>
                  <a:pt x="265520" y="688310"/>
                </a:lnTo>
                <a:lnTo>
                  <a:pt x="270021" y="688310"/>
                </a:lnTo>
                <a:lnTo>
                  <a:pt x="275391" y="685626"/>
                </a:lnTo>
                <a:lnTo>
                  <a:pt x="257551" y="711986"/>
                </a:lnTo>
                <a:cubicBezTo>
                  <a:pt x="255113" y="716374"/>
                  <a:pt x="255574" y="722096"/>
                  <a:pt x="252789" y="726273"/>
                </a:cubicBezTo>
                <a:cubicBezTo>
                  <a:pt x="229006" y="761947"/>
                  <a:pt x="245062" y="720878"/>
                  <a:pt x="233739" y="754848"/>
                </a:cubicBezTo>
                <a:cubicBezTo>
                  <a:pt x="230564" y="759611"/>
                  <a:pt x="226774" y="764016"/>
                  <a:pt x="224214" y="769136"/>
                </a:cubicBezTo>
                <a:cubicBezTo>
                  <a:pt x="222834" y="771897"/>
                  <a:pt x="221361" y="776311"/>
                  <a:pt x="219974" y="781438"/>
                </a:cubicBezTo>
                <a:lnTo>
                  <a:pt x="216685" y="796113"/>
                </a:lnTo>
                <a:lnTo>
                  <a:pt x="216017" y="796280"/>
                </a:lnTo>
                <a:lnTo>
                  <a:pt x="198015" y="800779"/>
                </a:lnTo>
                <a:lnTo>
                  <a:pt x="184514" y="805278"/>
                </a:lnTo>
                <a:lnTo>
                  <a:pt x="175513" y="814275"/>
                </a:lnTo>
                <a:lnTo>
                  <a:pt x="162012" y="814275"/>
                </a:lnTo>
                <a:lnTo>
                  <a:pt x="153012" y="818774"/>
                </a:lnTo>
                <a:lnTo>
                  <a:pt x="148511" y="818774"/>
                </a:lnTo>
                <a:lnTo>
                  <a:pt x="139511" y="823273"/>
                </a:lnTo>
                <a:lnTo>
                  <a:pt x="135010" y="823273"/>
                </a:lnTo>
                <a:lnTo>
                  <a:pt x="130510" y="823273"/>
                </a:lnTo>
                <a:lnTo>
                  <a:pt x="117009" y="832270"/>
                </a:lnTo>
                <a:lnTo>
                  <a:pt x="99008" y="845766"/>
                </a:lnTo>
                <a:lnTo>
                  <a:pt x="90007" y="850265"/>
                </a:lnTo>
                <a:lnTo>
                  <a:pt x="81006" y="850265"/>
                </a:lnTo>
                <a:lnTo>
                  <a:pt x="76506" y="850265"/>
                </a:lnTo>
                <a:lnTo>
                  <a:pt x="67505" y="850265"/>
                </a:lnTo>
                <a:lnTo>
                  <a:pt x="49504" y="845766"/>
                </a:lnTo>
                <a:lnTo>
                  <a:pt x="45004" y="832270"/>
                </a:lnTo>
                <a:lnTo>
                  <a:pt x="36003" y="823273"/>
                </a:lnTo>
                <a:lnTo>
                  <a:pt x="31502" y="823273"/>
                </a:lnTo>
                <a:lnTo>
                  <a:pt x="22502" y="818774"/>
                </a:lnTo>
                <a:lnTo>
                  <a:pt x="18001" y="805278"/>
                </a:lnTo>
                <a:lnTo>
                  <a:pt x="18001" y="800779"/>
                </a:lnTo>
                <a:lnTo>
                  <a:pt x="9001" y="778285"/>
                </a:lnTo>
                <a:lnTo>
                  <a:pt x="4500" y="760290"/>
                </a:lnTo>
                <a:lnTo>
                  <a:pt x="0" y="742295"/>
                </a:lnTo>
                <a:lnTo>
                  <a:pt x="0" y="728799"/>
                </a:lnTo>
                <a:lnTo>
                  <a:pt x="0" y="710804"/>
                </a:lnTo>
                <a:lnTo>
                  <a:pt x="4500" y="706305"/>
                </a:lnTo>
                <a:lnTo>
                  <a:pt x="4500" y="701806"/>
                </a:lnTo>
                <a:lnTo>
                  <a:pt x="13501" y="701806"/>
                </a:lnTo>
                <a:lnTo>
                  <a:pt x="22502" y="697307"/>
                </a:lnTo>
                <a:lnTo>
                  <a:pt x="36003" y="688310"/>
                </a:lnTo>
                <a:lnTo>
                  <a:pt x="49504" y="683811"/>
                </a:lnTo>
                <a:lnTo>
                  <a:pt x="63005" y="679312"/>
                </a:lnTo>
                <a:lnTo>
                  <a:pt x="81006" y="674814"/>
                </a:lnTo>
                <a:lnTo>
                  <a:pt x="103508" y="661317"/>
                </a:lnTo>
                <a:lnTo>
                  <a:pt x="130510" y="647821"/>
                </a:lnTo>
                <a:lnTo>
                  <a:pt x="162012" y="625327"/>
                </a:lnTo>
                <a:lnTo>
                  <a:pt x="198015" y="598335"/>
                </a:lnTo>
                <a:lnTo>
                  <a:pt x="243019" y="571342"/>
                </a:lnTo>
                <a:lnTo>
                  <a:pt x="283522" y="539851"/>
                </a:lnTo>
                <a:lnTo>
                  <a:pt x="333026" y="508360"/>
                </a:lnTo>
                <a:lnTo>
                  <a:pt x="378029" y="472370"/>
                </a:lnTo>
                <a:lnTo>
                  <a:pt x="418532" y="440878"/>
                </a:lnTo>
                <a:lnTo>
                  <a:pt x="454535" y="409387"/>
                </a:lnTo>
                <a:lnTo>
                  <a:pt x="499538" y="377896"/>
                </a:lnTo>
                <a:lnTo>
                  <a:pt x="535541" y="350903"/>
                </a:lnTo>
                <a:lnTo>
                  <a:pt x="567044" y="319412"/>
                </a:lnTo>
                <a:lnTo>
                  <a:pt x="603046" y="292419"/>
                </a:lnTo>
                <a:lnTo>
                  <a:pt x="630048" y="265427"/>
                </a:lnTo>
                <a:lnTo>
                  <a:pt x="657050" y="238434"/>
                </a:lnTo>
                <a:lnTo>
                  <a:pt x="684052" y="215940"/>
                </a:lnTo>
                <a:lnTo>
                  <a:pt x="706554" y="193447"/>
                </a:lnTo>
                <a:lnTo>
                  <a:pt x="720055" y="175452"/>
                </a:lnTo>
                <a:lnTo>
                  <a:pt x="738057" y="157457"/>
                </a:lnTo>
                <a:lnTo>
                  <a:pt x="751558" y="143960"/>
                </a:lnTo>
                <a:lnTo>
                  <a:pt x="765059" y="125965"/>
                </a:lnTo>
                <a:lnTo>
                  <a:pt x="774059" y="116968"/>
                </a:lnTo>
                <a:lnTo>
                  <a:pt x="787560" y="103472"/>
                </a:lnTo>
                <a:lnTo>
                  <a:pt x="796561" y="89975"/>
                </a:lnTo>
                <a:lnTo>
                  <a:pt x="801061" y="76479"/>
                </a:lnTo>
                <a:lnTo>
                  <a:pt x="805562" y="67481"/>
                </a:lnTo>
                <a:lnTo>
                  <a:pt x="810062" y="58484"/>
                </a:lnTo>
                <a:lnTo>
                  <a:pt x="810062" y="44988"/>
                </a:lnTo>
                <a:lnTo>
                  <a:pt x="810062" y="35990"/>
                </a:lnTo>
                <a:lnTo>
                  <a:pt x="810062" y="31491"/>
                </a:lnTo>
                <a:lnTo>
                  <a:pt x="810062" y="22494"/>
                </a:lnTo>
                <a:lnTo>
                  <a:pt x="810062" y="13496"/>
                </a:lnTo>
                <a:lnTo>
                  <a:pt x="810062" y="8998"/>
                </a:lnTo>
                <a:lnTo>
                  <a:pt x="819063" y="8998"/>
                </a:lnTo>
                <a:lnTo>
                  <a:pt x="823563" y="4499"/>
                </a:lnTo>
                <a:lnTo>
                  <a:pt x="82806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2068833" y="3239284"/>
            <a:ext cx="194051" cy="202542"/>
          </a:xfrm>
          <a:custGeom>
            <a:avLst/>
            <a:gdLst>
              <a:gd name="connsiteX0" fmla="*/ 9007 w 194051"/>
              <a:gd name="connsiteY0" fmla="*/ 0 h 202542"/>
              <a:gd name="connsiteX1" fmla="*/ 18014 w 194051"/>
              <a:gd name="connsiteY1" fmla="*/ 0 h 202542"/>
              <a:gd name="connsiteX2" fmla="*/ 27021 w 194051"/>
              <a:gd name="connsiteY2" fmla="*/ 0 h 202542"/>
              <a:gd name="connsiteX3" fmla="*/ 40531 w 194051"/>
              <a:gd name="connsiteY3" fmla="*/ 0 h 202542"/>
              <a:gd name="connsiteX4" fmla="*/ 58545 w 194051"/>
              <a:gd name="connsiteY4" fmla="*/ 4500 h 202542"/>
              <a:gd name="connsiteX5" fmla="*/ 81063 w 194051"/>
              <a:gd name="connsiteY5" fmla="*/ 4500 h 202542"/>
              <a:gd name="connsiteX6" fmla="*/ 108084 w 194051"/>
              <a:gd name="connsiteY6" fmla="*/ 18000 h 202542"/>
              <a:gd name="connsiteX7" fmla="*/ 126098 w 194051"/>
              <a:gd name="connsiteY7" fmla="*/ 22500 h 202542"/>
              <a:gd name="connsiteX8" fmla="*/ 148615 w 194051"/>
              <a:gd name="connsiteY8" fmla="*/ 22500 h 202542"/>
              <a:gd name="connsiteX9" fmla="*/ 166629 w 194051"/>
              <a:gd name="connsiteY9" fmla="*/ 27000 h 202542"/>
              <a:gd name="connsiteX10" fmla="*/ 180140 w 194051"/>
              <a:gd name="connsiteY10" fmla="*/ 27000 h 202542"/>
              <a:gd name="connsiteX11" fmla="*/ 191519 w 194051"/>
              <a:gd name="connsiteY11" fmla="*/ 27000 h 202542"/>
              <a:gd name="connsiteX12" fmla="*/ 191503 w 194051"/>
              <a:gd name="connsiteY12" fmla="*/ 28055 h 202542"/>
              <a:gd name="connsiteX13" fmla="*/ 194051 w 194051"/>
              <a:gd name="connsiteY13" fmla="*/ 127833 h 202542"/>
              <a:gd name="connsiteX14" fmla="*/ 175001 w 194051"/>
              <a:gd name="connsiteY14" fmla="*/ 194508 h 202542"/>
              <a:gd name="connsiteX15" fmla="*/ 169645 w 194051"/>
              <a:gd name="connsiteY15" fmla="*/ 202542 h 202542"/>
              <a:gd name="connsiteX16" fmla="*/ 166629 w 194051"/>
              <a:gd name="connsiteY16" fmla="*/ 193502 h 202542"/>
              <a:gd name="connsiteX17" fmla="*/ 157622 w 194051"/>
              <a:gd name="connsiteY17" fmla="*/ 175502 h 202542"/>
              <a:gd name="connsiteX18" fmla="*/ 153119 w 194051"/>
              <a:gd name="connsiteY18" fmla="*/ 166502 h 202542"/>
              <a:gd name="connsiteX19" fmla="*/ 144112 w 194051"/>
              <a:gd name="connsiteY19" fmla="*/ 148502 h 202542"/>
              <a:gd name="connsiteX20" fmla="*/ 126098 w 194051"/>
              <a:gd name="connsiteY20" fmla="*/ 135001 h 202542"/>
              <a:gd name="connsiteX21" fmla="*/ 112587 w 194051"/>
              <a:gd name="connsiteY21" fmla="*/ 117001 h 202542"/>
              <a:gd name="connsiteX22" fmla="*/ 94573 w 194051"/>
              <a:gd name="connsiteY22" fmla="*/ 103501 h 202542"/>
              <a:gd name="connsiteX23" fmla="*/ 76559 w 194051"/>
              <a:gd name="connsiteY23" fmla="*/ 85501 h 202542"/>
              <a:gd name="connsiteX24" fmla="*/ 54042 w 194051"/>
              <a:gd name="connsiteY24" fmla="*/ 72001 h 202542"/>
              <a:gd name="connsiteX25" fmla="*/ 36028 w 194051"/>
              <a:gd name="connsiteY25" fmla="*/ 58500 h 202542"/>
              <a:gd name="connsiteX26" fmla="*/ 27021 w 194051"/>
              <a:gd name="connsiteY26" fmla="*/ 45000 h 202542"/>
              <a:gd name="connsiteX27" fmla="*/ 18014 w 194051"/>
              <a:gd name="connsiteY27" fmla="*/ 31500 h 202542"/>
              <a:gd name="connsiteX28" fmla="*/ 4504 w 194051"/>
              <a:gd name="connsiteY28" fmla="*/ 22500 h 202542"/>
              <a:gd name="connsiteX29" fmla="*/ 0 w 194051"/>
              <a:gd name="connsiteY29" fmla="*/ 18000 h 202542"/>
              <a:gd name="connsiteX30" fmla="*/ 0 w 194051"/>
              <a:gd name="connsiteY30" fmla="*/ 13500 h 202542"/>
              <a:gd name="connsiteX31" fmla="*/ 0 w 194051"/>
              <a:gd name="connsiteY31" fmla="*/ 4500 h 202542"/>
              <a:gd name="connsiteX32" fmla="*/ 4504 w 194051"/>
              <a:gd name="connsiteY32" fmla="*/ 4500 h 202542"/>
              <a:gd name="connsiteX33" fmla="*/ 9007 w 194051"/>
              <a:gd name="connsiteY33" fmla="*/ 0 h 20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94051" h="202542">
                <a:moveTo>
                  <a:pt x="9007" y="0"/>
                </a:moveTo>
                <a:lnTo>
                  <a:pt x="18014" y="0"/>
                </a:lnTo>
                <a:lnTo>
                  <a:pt x="27021" y="0"/>
                </a:lnTo>
                <a:lnTo>
                  <a:pt x="40531" y="0"/>
                </a:lnTo>
                <a:lnTo>
                  <a:pt x="58545" y="4500"/>
                </a:lnTo>
                <a:lnTo>
                  <a:pt x="81063" y="4500"/>
                </a:lnTo>
                <a:lnTo>
                  <a:pt x="108084" y="18000"/>
                </a:lnTo>
                <a:lnTo>
                  <a:pt x="126098" y="22500"/>
                </a:lnTo>
                <a:lnTo>
                  <a:pt x="148615" y="22500"/>
                </a:lnTo>
                <a:lnTo>
                  <a:pt x="166629" y="27000"/>
                </a:lnTo>
                <a:lnTo>
                  <a:pt x="180140" y="27000"/>
                </a:lnTo>
                <a:lnTo>
                  <a:pt x="191519" y="27000"/>
                </a:lnTo>
                <a:lnTo>
                  <a:pt x="191503" y="28055"/>
                </a:lnTo>
                <a:cubicBezTo>
                  <a:pt x="191398" y="39573"/>
                  <a:pt x="191551" y="65332"/>
                  <a:pt x="194051" y="127833"/>
                </a:cubicBezTo>
                <a:cubicBezTo>
                  <a:pt x="177286" y="161363"/>
                  <a:pt x="185918" y="139921"/>
                  <a:pt x="175001" y="194508"/>
                </a:cubicBezTo>
                <a:lnTo>
                  <a:pt x="169645" y="202542"/>
                </a:lnTo>
                <a:lnTo>
                  <a:pt x="166629" y="193502"/>
                </a:lnTo>
                <a:lnTo>
                  <a:pt x="157622" y="175502"/>
                </a:lnTo>
                <a:lnTo>
                  <a:pt x="153119" y="166502"/>
                </a:lnTo>
                <a:lnTo>
                  <a:pt x="144112" y="148502"/>
                </a:lnTo>
                <a:lnTo>
                  <a:pt x="126098" y="135001"/>
                </a:lnTo>
                <a:lnTo>
                  <a:pt x="112587" y="117001"/>
                </a:lnTo>
                <a:lnTo>
                  <a:pt x="94573" y="103501"/>
                </a:lnTo>
                <a:lnTo>
                  <a:pt x="76559" y="85501"/>
                </a:lnTo>
                <a:lnTo>
                  <a:pt x="54042" y="72001"/>
                </a:lnTo>
                <a:lnTo>
                  <a:pt x="36028" y="58500"/>
                </a:lnTo>
                <a:lnTo>
                  <a:pt x="27021" y="45000"/>
                </a:lnTo>
                <a:lnTo>
                  <a:pt x="18014" y="31500"/>
                </a:lnTo>
                <a:lnTo>
                  <a:pt x="4504" y="22500"/>
                </a:lnTo>
                <a:lnTo>
                  <a:pt x="0" y="18000"/>
                </a:lnTo>
                <a:lnTo>
                  <a:pt x="0" y="13500"/>
                </a:lnTo>
                <a:lnTo>
                  <a:pt x="0" y="4500"/>
                </a:lnTo>
                <a:lnTo>
                  <a:pt x="4504" y="4500"/>
                </a:lnTo>
                <a:lnTo>
                  <a:pt x="9007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31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33333929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3333394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33333956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8baa98e-2988-4d2e-b158-da840e8290fe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8baa98e-2988-4d2e-b158-da840e8290fe}"/>
</p:tagLst>
</file>

<file path=ppt/theme/theme1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1696</TotalTime>
  <Words>2476</Words>
  <Application>Microsoft Office PowerPoint</Application>
  <PresentationFormat>全屏显示(16:9)</PresentationFormat>
  <Paragraphs>320</Paragraphs>
  <Slides>50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7" baseType="lpstr">
      <vt:lpstr>Arial</vt:lpstr>
      <vt:lpstr>宋体</vt:lpstr>
      <vt:lpstr>隶书</vt:lpstr>
      <vt:lpstr>楷体</vt:lpstr>
      <vt:lpstr>Times New Roman</vt:lpstr>
      <vt:lpstr>黑体</vt:lpstr>
      <vt:lpstr>仿宋</vt:lpstr>
      <vt:lpstr>Tahoma</vt:lpstr>
      <vt:lpstr>Kaiti SC</vt:lpstr>
      <vt:lpstr>华文楷体</vt:lpstr>
      <vt:lpstr>汉语拼音</vt:lpstr>
      <vt:lpstr>微软雅黑</vt:lpstr>
      <vt:lpstr>华文细黑</vt:lpstr>
      <vt:lpstr>Calibri</vt:lpstr>
      <vt:lpstr>楷体_GB2312</vt:lpstr>
      <vt:lpstr>幼圆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dxq</cp:lastModifiedBy>
  <cp:revision>111</cp:revision>
  <dcterms:created xsi:type="dcterms:W3CDTF">2021-03-05T03:40:40Z</dcterms:created>
  <dcterms:modified xsi:type="dcterms:W3CDTF">2022-05-13T02:47:49Z</dcterms:modified>
</cp:coreProperties>
</file>