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60" r:id="rId5"/>
    <p:sldId id="261" r:id="rId6"/>
    <p:sldId id="262" r:id="rId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A11576-CC56-4281-A3CD-4BE63E78810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8" name="组合 467"/>
          <p:cNvGrpSpPr/>
          <p:nvPr/>
        </p:nvGrpSpPr>
        <p:grpSpPr>
          <a:xfrm>
            <a:off x="7108554" y="5344595"/>
            <a:ext cx="2789675" cy="1516918"/>
            <a:chOff x="5732139" y="5590262"/>
            <a:chExt cx="2313819" cy="1258166"/>
          </a:xfrm>
        </p:grpSpPr>
        <p:sp>
          <p:nvSpPr>
            <p:cNvPr id="465" name="任意多边形 464"/>
            <p:cNvSpPr/>
            <p:nvPr/>
          </p:nvSpPr>
          <p:spPr>
            <a:xfrm>
              <a:off x="7056459" y="5590262"/>
              <a:ext cx="989499" cy="1257676"/>
            </a:xfrm>
            <a:custGeom>
              <a:avLst/>
              <a:gdLst>
                <a:gd name="connsiteX0" fmla="*/ 601942 w 652487"/>
                <a:gd name="connsiteY0" fmla="*/ 0 h 923590"/>
                <a:gd name="connsiteX1" fmla="*/ 652487 w 652487"/>
                <a:gd name="connsiteY1" fmla="*/ 55140 h 923590"/>
                <a:gd name="connsiteX2" fmla="*/ 643297 w 652487"/>
                <a:gd name="connsiteY2" fmla="*/ 220559 h 923590"/>
                <a:gd name="connsiteX3" fmla="*/ 634107 w 652487"/>
                <a:gd name="connsiteY3" fmla="*/ 243534 h 923590"/>
                <a:gd name="connsiteX4" fmla="*/ 601942 w 652487"/>
                <a:gd name="connsiteY4" fmla="*/ 464093 h 923590"/>
                <a:gd name="connsiteX5" fmla="*/ 569777 w 652487"/>
                <a:gd name="connsiteY5" fmla="*/ 519232 h 923590"/>
                <a:gd name="connsiteX6" fmla="*/ 565182 w 652487"/>
                <a:gd name="connsiteY6" fmla="*/ 748981 h 923590"/>
                <a:gd name="connsiteX7" fmla="*/ 533017 w 652487"/>
                <a:gd name="connsiteY7" fmla="*/ 776551 h 923590"/>
                <a:gd name="connsiteX8" fmla="*/ 454903 w 652487"/>
                <a:gd name="connsiteY8" fmla="*/ 661676 h 923590"/>
                <a:gd name="connsiteX9" fmla="*/ 404358 w 652487"/>
                <a:gd name="connsiteY9" fmla="*/ 776551 h 923590"/>
                <a:gd name="connsiteX10" fmla="*/ 275699 w 652487"/>
                <a:gd name="connsiteY10" fmla="*/ 863855 h 923590"/>
                <a:gd name="connsiteX11" fmla="*/ 41355 w 652487"/>
                <a:gd name="connsiteY11" fmla="*/ 923590 h 923590"/>
                <a:gd name="connsiteX12" fmla="*/ 0 w 652487"/>
                <a:gd name="connsiteY12" fmla="*/ 831691 h 923590"/>
                <a:gd name="connsiteX13" fmla="*/ 91900 w 652487"/>
                <a:gd name="connsiteY13" fmla="*/ 716816 h 923590"/>
                <a:gd name="connsiteX14" fmla="*/ 137849 w 652487"/>
                <a:gd name="connsiteY14" fmla="*/ 574372 h 923590"/>
                <a:gd name="connsiteX15" fmla="*/ 147039 w 652487"/>
                <a:gd name="connsiteY15" fmla="*/ 519232 h 923590"/>
                <a:gd name="connsiteX16" fmla="*/ 64330 w 652487"/>
                <a:gd name="connsiteY16" fmla="*/ 565182 h 923590"/>
                <a:gd name="connsiteX17" fmla="*/ 170014 w 652487"/>
                <a:gd name="connsiteY17" fmla="*/ 422738 h 923590"/>
                <a:gd name="connsiteX18" fmla="*/ 307863 w 652487"/>
                <a:gd name="connsiteY18" fmla="*/ 174609 h 923590"/>
                <a:gd name="connsiteX19" fmla="*/ 468688 w 652487"/>
                <a:gd name="connsiteY19" fmla="*/ 110279 h 923590"/>
                <a:gd name="connsiteX20" fmla="*/ 601942 w 652487"/>
                <a:gd name="connsiteY20" fmla="*/ 0 h 923590"/>
                <a:gd name="connsiteX0-1" fmla="*/ 601942 w 652487"/>
                <a:gd name="connsiteY0-2" fmla="*/ 0 h 923590"/>
                <a:gd name="connsiteX1-3" fmla="*/ 652487 w 652487"/>
                <a:gd name="connsiteY1-4" fmla="*/ 55140 h 923590"/>
                <a:gd name="connsiteX2-5" fmla="*/ 643297 w 652487"/>
                <a:gd name="connsiteY2-6" fmla="*/ 220559 h 923590"/>
                <a:gd name="connsiteX3-7" fmla="*/ 634107 w 652487"/>
                <a:gd name="connsiteY3-8" fmla="*/ 243534 h 923590"/>
                <a:gd name="connsiteX4-9" fmla="*/ 601942 w 652487"/>
                <a:gd name="connsiteY4-10" fmla="*/ 464093 h 923590"/>
                <a:gd name="connsiteX5-11" fmla="*/ 569777 w 652487"/>
                <a:gd name="connsiteY5-12" fmla="*/ 519232 h 923590"/>
                <a:gd name="connsiteX6-13" fmla="*/ 565182 w 652487"/>
                <a:gd name="connsiteY6-14" fmla="*/ 748981 h 923590"/>
                <a:gd name="connsiteX7-15" fmla="*/ 533017 w 652487"/>
                <a:gd name="connsiteY7-16" fmla="*/ 776551 h 923590"/>
                <a:gd name="connsiteX8-17" fmla="*/ 454903 w 652487"/>
                <a:gd name="connsiteY8-18" fmla="*/ 661676 h 923590"/>
                <a:gd name="connsiteX9-19" fmla="*/ 404358 w 652487"/>
                <a:gd name="connsiteY9-20" fmla="*/ 776551 h 923590"/>
                <a:gd name="connsiteX10-21" fmla="*/ 275699 w 652487"/>
                <a:gd name="connsiteY10-22" fmla="*/ 863855 h 923590"/>
                <a:gd name="connsiteX11-23" fmla="*/ 41355 w 652487"/>
                <a:gd name="connsiteY11-24" fmla="*/ 923590 h 923590"/>
                <a:gd name="connsiteX12-25" fmla="*/ 0 w 652487"/>
                <a:gd name="connsiteY12-26" fmla="*/ 831691 h 923590"/>
                <a:gd name="connsiteX13-27" fmla="*/ 91900 w 652487"/>
                <a:gd name="connsiteY13-28" fmla="*/ 716816 h 923590"/>
                <a:gd name="connsiteX14-29" fmla="*/ 137849 w 652487"/>
                <a:gd name="connsiteY14-30" fmla="*/ 574372 h 923590"/>
                <a:gd name="connsiteX15-31" fmla="*/ 147039 w 652487"/>
                <a:gd name="connsiteY15-32" fmla="*/ 519232 h 923590"/>
                <a:gd name="connsiteX16-33" fmla="*/ 64330 w 652487"/>
                <a:gd name="connsiteY16-34" fmla="*/ 565182 h 923590"/>
                <a:gd name="connsiteX17-35" fmla="*/ 170014 w 652487"/>
                <a:gd name="connsiteY17-36" fmla="*/ 422738 h 923590"/>
                <a:gd name="connsiteX18-37" fmla="*/ 307863 w 652487"/>
                <a:gd name="connsiteY18-38" fmla="*/ 174609 h 923590"/>
                <a:gd name="connsiteX19-39" fmla="*/ 468688 w 652487"/>
                <a:gd name="connsiteY19-40" fmla="*/ 110279 h 923590"/>
                <a:gd name="connsiteX20-41" fmla="*/ 601942 w 652487"/>
                <a:gd name="connsiteY20-42" fmla="*/ 0 h 923590"/>
                <a:gd name="connsiteX0-43" fmla="*/ 601942 w 652487"/>
                <a:gd name="connsiteY0-44" fmla="*/ 0 h 923590"/>
                <a:gd name="connsiteX1-45" fmla="*/ 652487 w 652487"/>
                <a:gd name="connsiteY1-46" fmla="*/ 55140 h 923590"/>
                <a:gd name="connsiteX2-47" fmla="*/ 643297 w 652487"/>
                <a:gd name="connsiteY2-48" fmla="*/ 220559 h 923590"/>
                <a:gd name="connsiteX3-49" fmla="*/ 634107 w 652487"/>
                <a:gd name="connsiteY3-50" fmla="*/ 243534 h 923590"/>
                <a:gd name="connsiteX4-51" fmla="*/ 601942 w 652487"/>
                <a:gd name="connsiteY4-52" fmla="*/ 464093 h 923590"/>
                <a:gd name="connsiteX5-53" fmla="*/ 569777 w 652487"/>
                <a:gd name="connsiteY5-54" fmla="*/ 519232 h 923590"/>
                <a:gd name="connsiteX6-55" fmla="*/ 565182 w 652487"/>
                <a:gd name="connsiteY6-56" fmla="*/ 748981 h 923590"/>
                <a:gd name="connsiteX7-57" fmla="*/ 533017 w 652487"/>
                <a:gd name="connsiteY7-58" fmla="*/ 776551 h 923590"/>
                <a:gd name="connsiteX8-59" fmla="*/ 454903 w 652487"/>
                <a:gd name="connsiteY8-60" fmla="*/ 661676 h 923590"/>
                <a:gd name="connsiteX9-61" fmla="*/ 404358 w 652487"/>
                <a:gd name="connsiteY9-62" fmla="*/ 776551 h 923590"/>
                <a:gd name="connsiteX10-63" fmla="*/ 275699 w 652487"/>
                <a:gd name="connsiteY10-64" fmla="*/ 863855 h 923590"/>
                <a:gd name="connsiteX11-65" fmla="*/ 41355 w 652487"/>
                <a:gd name="connsiteY11-66" fmla="*/ 923590 h 923590"/>
                <a:gd name="connsiteX12-67" fmla="*/ 0 w 652487"/>
                <a:gd name="connsiteY12-68" fmla="*/ 831691 h 923590"/>
                <a:gd name="connsiteX13-69" fmla="*/ 91900 w 652487"/>
                <a:gd name="connsiteY13-70" fmla="*/ 716816 h 923590"/>
                <a:gd name="connsiteX14-71" fmla="*/ 137849 w 652487"/>
                <a:gd name="connsiteY14-72" fmla="*/ 574372 h 923590"/>
                <a:gd name="connsiteX15-73" fmla="*/ 147039 w 652487"/>
                <a:gd name="connsiteY15-74" fmla="*/ 519232 h 923590"/>
                <a:gd name="connsiteX16-75" fmla="*/ 64330 w 652487"/>
                <a:gd name="connsiteY16-76" fmla="*/ 565182 h 923590"/>
                <a:gd name="connsiteX17-77" fmla="*/ 170014 w 652487"/>
                <a:gd name="connsiteY17-78" fmla="*/ 422738 h 923590"/>
                <a:gd name="connsiteX18-79" fmla="*/ 307863 w 652487"/>
                <a:gd name="connsiteY18-80" fmla="*/ 174609 h 923590"/>
                <a:gd name="connsiteX19-81" fmla="*/ 468688 w 652487"/>
                <a:gd name="connsiteY19-82" fmla="*/ 110279 h 923590"/>
                <a:gd name="connsiteX20-83" fmla="*/ 601942 w 652487"/>
                <a:gd name="connsiteY20-84" fmla="*/ 0 h 923590"/>
                <a:gd name="connsiteX0-85" fmla="*/ 601942 w 652487"/>
                <a:gd name="connsiteY0-86" fmla="*/ 0 h 923590"/>
                <a:gd name="connsiteX1-87" fmla="*/ 652487 w 652487"/>
                <a:gd name="connsiteY1-88" fmla="*/ 55140 h 923590"/>
                <a:gd name="connsiteX2-89" fmla="*/ 643297 w 652487"/>
                <a:gd name="connsiteY2-90" fmla="*/ 220559 h 923590"/>
                <a:gd name="connsiteX3-91" fmla="*/ 634107 w 652487"/>
                <a:gd name="connsiteY3-92" fmla="*/ 243534 h 923590"/>
                <a:gd name="connsiteX4-93" fmla="*/ 601942 w 652487"/>
                <a:gd name="connsiteY4-94" fmla="*/ 464093 h 923590"/>
                <a:gd name="connsiteX5-95" fmla="*/ 569777 w 652487"/>
                <a:gd name="connsiteY5-96" fmla="*/ 519232 h 923590"/>
                <a:gd name="connsiteX6-97" fmla="*/ 565182 w 652487"/>
                <a:gd name="connsiteY6-98" fmla="*/ 748981 h 923590"/>
                <a:gd name="connsiteX7-99" fmla="*/ 533017 w 652487"/>
                <a:gd name="connsiteY7-100" fmla="*/ 776551 h 923590"/>
                <a:gd name="connsiteX8-101" fmla="*/ 454903 w 652487"/>
                <a:gd name="connsiteY8-102" fmla="*/ 661676 h 923590"/>
                <a:gd name="connsiteX9-103" fmla="*/ 404358 w 652487"/>
                <a:gd name="connsiteY9-104" fmla="*/ 776551 h 923590"/>
                <a:gd name="connsiteX10-105" fmla="*/ 275699 w 652487"/>
                <a:gd name="connsiteY10-106" fmla="*/ 863855 h 923590"/>
                <a:gd name="connsiteX11-107" fmla="*/ 41355 w 652487"/>
                <a:gd name="connsiteY11-108" fmla="*/ 923590 h 923590"/>
                <a:gd name="connsiteX12-109" fmla="*/ 0 w 652487"/>
                <a:gd name="connsiteY12-110" fmla="*/ 831691 h 923590"/>
                <a:gd name="connsiteX13-111" fmla="*/ 91900 w 652487"/>
                <a:gd name="connsiteY13-112" fmla="*/ 716816 h 923590"/>
                <a:gd name="connsiteX14-113" fmla="*/ 137849 w 652487"/>
                <a:gd name="connsiteY14-114" fmla="*/ 574372 h 923590"/>
                <a:gd name="connsiteX15-115" fmla="*/ 147039 w 652487"/>
                <a:gd name="connsiteY15-116" fmla="*/ 519232 h 923590"/>
                <a:gd name="connsiteX16-117" fmla="*/ 64330 w 652487"/>
                <a:gd name="connsiteY16-118" fmla="*/ 565182 h 923590"/>
                <a:gd name="connsiteX17-119" fmla="*/ 170014 w 652487"/>
                <a:gd name="connsiteY17-120" fmla="*/ 422738 h 923590"/>
                <a:gd name="connsiteX18-121" fmla="*/ 307863 w 652487"/>
                <a:gd name="connsiteY18-122" fmla="*/ 174609 h 923590"/>
                <a:gd name="connsiteX19-123" fmla="*/ 468688 w 652487"/>
                <a:gd name="connsiteY19-124" fmla="*/ 110279 h 923590"/>
                <a:gd name="connsiteX20-125" fmla="*/ 601942 w 652487"/>
                <a:gd name="connsiteY20-126" fmla="*/ 0 h 923590"/>
                <a:gd name="connsiteX0-127" fmla="*/ 601942 w 655446"/>
                <a:gd name="connsiteY0-128" fmla="*/ 0 h 923590"/>
                <a:gd name="connsiteX1-129" fmla="*/ 655446 w 655446"/>
                <a:gd name="connsiteY1-130" fmla="*/ 69936 h 923590"/>
                <a:gd name="connsiteX2-131" fmla="*/ 643297 w 655446"/>
                <a:gd name="connsiteY2-132" fmla="*/ 220559 h 923590"/>
                <a:gd name="connsiteX3-133" fmla="*/ 634107 w 655446"/>
                <a:gd name="connsiteY3-134" fmla="*/ 243534 h 923590"/>
                <a:gd name="connsiteX4-135" fmla="*/ 601942 w 655446"/>
                <a:gd name="connsiteY4-136" fmla="*/ 464093 h 923590"/>
                <a:gd name="connsiteX5-137" fmla="*/ 569777 w 655446"/>
                <a:gd name="connsiteY5-138" fmla="*/ 519232 h 923590"/>
                <a:gd name="connsiteX6-139" fmla="*/ 565182 w 655446"/>
                <a:gd name="connsiteY6-140" fmla="*/ 748981 h 923590"/>
                <a:gd name="connsiteX7-141" fmla="*/ 533017 w 655446"/>
                <a:gd name="connsiteY7-142" fmla="*/ 776551 h 923590"/>
                <a:gd name="connsiteX8-143" fmla="*/ 454903 w 655446"/>
                <a:gd name="connsiteY8-144" fmla="*/ 661676 h 923590"/>
                <a:gd name="connsiteX9-145" fmla="*/ 404358 w 655446"/>
                <a:gd name="connsiteY9-146" fmla="*/ 776551 h 923590"/>
                <a:gd name="connsiteX10-147" fmla="*/ 275699 w 655446"/>
                <a:gd name="connsiteY10-148" fmla="*/ 863855 h 923590"/>
                <a:gd name="connsiteX11-149" fmla="*/ 41355 w 655446"/>
                <a:gd name="connsiteY11-150" fmla="*/ 923590 h 923590"/>
                <a:gd name="connsiteX12-151" fmla="*/ 0 w 655446"/>
                <a:gd name="connsiteY12-152" fmla="*/ 831691 h 923590"/>
                <a:gd name="connsiteX13-153" fmla="*/ 91900 w 655446"/>
                <a:gd name="connsiteY13-154" fmla="*/ 716816 h 923590"/>
                <a:gd name="connsiteX14-155" fmla="*/ 137849 w 655446"/>
                <a:gd name="connsiteY14-156" fmla="*/ 574372 h 923590"/>
                <a:gd name="connsiteX15-157" fmla="*/ 147039 w 655446"/>
                <a:gd name="connsiteY15-158" fmla="*/ 519232 h 923590"/>
                <a:gd name="connsiteX16-159" fmla="*/ 64330 w 655446"/>
                <a:gd name="connsiteY16-160" fmla="*/ 565182 h 923590"/>
                <a:gd name="connsiteX17-161" fmla="*/ 170014 w 655446"/>
                <a:gd name="connsiteY17-162" fmla="*/ 422738 h 923590"/>
                <a:gd name="connsiteX18-163" fmla="*/ 307863 w 655446"/>
                <a:gd name="connsiteY18-164" fmla="*/ 174609 h 923590"/>
                <a:gd name="connsiteX19-165" fmla="*/ 468688 w 655446"/>
                <a:gd name="connsiteY19-166" fmla="*/ 110279 h 923590"/>
                <a:gd name="connsiteX20-167" fmla="*/ 601942 w 655446"/>
                <a:gd name="connsiteY20-168" fmla="*/ 0 h 923590"/>
                <a:gd name="connsiteX0-169" fmla="*/ 601942 w 655446"/>
                <a:gd name="connsiteY0-170" fmla="*/ 0 h 923590"/>
                <a:gd name="connsiteX1-171" fmla="*/ 655446 w 655446"/>
                <a:gd name="connsiteY1-172" fmla="*/ 69936 h 923590"/>
                <a:gd name="connsiteX2-173" fmla="*/ 643297 w 655446"/>
                <a:gd name="connsiteY2-174" fmla="*/ 220559 h 923590"/>
                <a:gd name="connsiteX3-175" fmla="*/ 634107 w 655446"/>
                <a:gd name="connsiteY3-176" fmla="*/ 243534 h 923590"/>
                <a:gd name="connsiteX4-177" fmla="*/ 601942 w 655446"/>
                <a:gd name="connsiteY4-178" fmla="*/ 464093 h 923590"/>
                <a:gd name="connsiteX5-179" fmla="*/ 569777 w 655446"/>
                <a:gd name="connsiteY5-180" fmla="*/ 519232 h 923590"/>
                <a:gd name="connsiteX6-181" fmla="*/ 565182 w 655446"/>
                <a:gd name="connsiteY6-182" fmla="*/ 748981 h 923590"/>
                <a:gd name="connsiteX7-183" fmla="*/ 533017 w 655446"/>
                <a:gd name="connsiteY7-184" fmla="*/ 776551 h 923590"/>
                <a:gd name="connsiteX8-185" fmla="*/ 454903 w 655446"/>
                <a:gd name="connsiteY8-186" fmla="*/ 661676 h 923590"/>
                <a:gd name="connsiteX9-187" fmla="*/ 404358 w 655446"/>
                <a:gd name="connsiteY9-188" fmla="*/ 776551 h 923590"/>
                <a:gd name="connsiteX10-189" fmla="*/ 275699 w 655446"/>
                <a:gd name="connsiteY10-190" fmla="*/ 863855 h 923590"/>
                <a:gd name="connsiteX11-191" fmla="*/ 41355 w 655446"/>
                <a:gd name="connsiteY11-192" fmla="*/ 923590 h 923590"/>
                <a:gd name="connsiteX12-193" fmla="*/ 0 w 655446"/>
                <a:gd name="connsiteY12-194" fmla="*/ 831691 h 923590"/>
                <a:gd name="connsiteX13-195" fmla="*/ 91900 w 655446"/>
                <a:gd name="connsiteY13-196" fmla="*/ 716816 h 923590"/>
                <a:gd name="connsiteX14-197" fmla="*/ 137849 w 655446"/>
                <a:gd name="connsiteY14-198" fmla="*/ 574372 h 923590"/>
                <a:gd name="connsiteX15-199" fmla="*/ 147039 w 655446"/>
                <a:gd name="connsiteY15-200" fmla="*/ 519232 h 923590"/>
                <a:gd name="connsiteX16-201" fmla="*/ 64330 w 655446"/>
                <a:gd name="connsiteY16-202" fmla="*/ 565182 h 923590"/>
                <a:gd name="connsiteX17-203" fmla="*/ 170014 w 655446"/>
                <a:gd name="connsiteY17-204" fmla="*/ 422738 h 923590"/>
                <a:gd name="connsiteX18-205" fmla="*/ 307863 w 655446"/>
                <a:gd name="connsiteY18-206" fmla="*/ 174609 h 923590"/>
                <a:gd name="connsiteX19-207" fmla="*/ 468688 w 655446"/>
                <a:gd name="connsiteY19-208" fmla="*/ 110279 h 923590"/>
                <a:gd name="connsiteX20-209" fmla="*/ 601942 w 655446"/>
                <a:gd name="connsiteY20-210" fmla="*/ 0 h 923590"/>
                <a:gd name="connsiteX0-211" fmla="*/ 601942 w 655446"/>
                <a:gd name="connsiteY0-212" fmla="*/ 0 h 923590"/>
                <a:gd name="connsiteX1-213" fmla="*/ 655446 w 655446"/>
                <a:gd name="connsiteY1-214" fmla="*/ 69936 h 923590"/>
                <a:gd name="connsiteX2-215" fmla="*/ 640338 w 655446"/>
                <a:gd name="connsiteY2-216" fmla="*/ 193926 h 923590"/>
                <a:gd name="connsiteX3-217" fmla="*/ 634107 w 655446"/>
                <a:gd name="connsiteY3-218" fmla="*/ 243534 h 923590"/>
                <a:gd name="connsiteX4-219" fmla="*/ 601942 w 655446"/>
                <a:gd name="connsiteY4-220" fmla="*/ 464093 h 923590"/>
                <a:gd name="connsiteX5-221" fmla="*/ 569777 w 655446"/>
                <a:gd name="connsiteY5-222" fmla="*/ 519232 h 923590"/>
                <a:gd name="connsiteX6-223" fmla="*/ 565182 w 655446"/>
                <a:gd name="connsiteY6-224" fmla="*/ 748981 h 923590"/>
                <a:gd name="connsiteX7-225" fmla="*/ 533017 w 655446"/>
                <a:gd name="connsiteY7-226" fmla="*/ 776551 h 923590"/>
                <a:gd name="connsiteX8-227" fmla="*/ 454903 w 655446"/>
                <a:gd name="connsiteY8-228" fmla="*/ 661676 h 923590"/>
                <a:gd name="connsiteX9-229" fmla="*/ 404358 w 655446"/>
                <a:gd name="connsiteY9-230" fmla="*/ 776551 h 923590"/>
                <a:gd name="connsiteX10-231" fmla="*/ 275699 w 655446"/>
                <a:gd name="connsiteY10-232" fmla="*/ 863855 h 923590"/>
                <a:gd name="connsiteX11-233" fmla="*/ 41355 w 655446"/>
                <a:gd name="connsiteY11-234" fmla="*/ 923590 h 923590"/>
                <a:gd name="connsiteX12-235" fmla="*/ 0 w 655446"/>
                <a:gd name="connsiteY12-236" fmla="*/ 831691 h 923590"/>
                <a:gd name="connsiteX13-237" fmla="*/ 91900 w 655446"/>
                <a:gd name="connsiteY13-238" fmla="*/ 716816 h 923590"/>
                <a:gd name="connsiteX14-239" fmla="*/ 137849 w 655446"/>
                <a:gd name="connsiteY14-240" fmla="*/ 574372 h 923590"/>
                <a:gd name="connsiteX15-241" fmla="*/ 147039 w 655446"/>
                <a:gd name="connsiteY15-242" fmla="*/ 519232 h 923590"/>
                <a:gd name="connsiteX16-243" fmla="*/ 64330 w 655446"/>
                <a:gd name="connsiteY16-244" fmla="*/ 565182 h 923590"/>
                <a:gd name="connsiteX17-245" fmla="*/ 170014 w 655446"/>
                <a:gd name="connsiteY17-246" fmla="*/ 422738 h 923590"/>
                <a:gd name="connsiteX18-247" fmla="*/ 307863 w 655446"/>
                <a:gd name="connsiteY18-248" fmla="*/ 174609 h 923590"/>
                <a:gd name="connsiteX19-249" fmla="*/ 468688 w 655446"/>
                <a:gd name="connsiteY19-250" fmla="*/ 110279 h 923590"/>
                <a:gd name="connsiteX20-251" fmla="*/ 601942 w 655446"/>
                <a:gd name="connsiteY20-252" fmla="*/ 0 h 923590"/>
                <a:gd name="connsiteX0-253" fmla="*/ 601942 w 655446"/>
                <a:gd name="connsiteY0-254" fmla="*/ 0 h 923590"/>
                <a:gd name="connsiteX1-255" fmla="*/ 655446 w 655446"/>
                <a:gd name="connsiteY1-256" fmla="*/ 69936 h 923590"/>
                <a:gd name="connsiteX2-257" fmla="*/ 640338 w 655446"/>
                <a:gd name="connsiteY2-258" fmla="*/ 193926 h 923590"/>
                <a:gd name="connsiteX3-259" fmla="*/ 634107 w 655446"/>
                <a:gd name="connsiteY3-260" fmla="*/ 243534 h 923590"/>
                <a:gd name="connsiteX4-261" fmla="*/ 601942 w 655446"/>
                <a:gd name="connsiteY4-262" fmla="*/ 464093 h 923590"/>
                <a:gd name="connsiteX5-263" fmla="*/ 569777 w 655446"/>
                <a:gd name="connsiteY5-264" fmla="*/ 519232 h 923590"/>
                <a:gd name="connsiteX6-265" fmla="*/ 565182 w 655446"/>
                <a:gd name="connsiteY6-266" fmla="*/ 748981 h 923590"/>
                <a:gd name="connsiteX7-267" fmla="*/ 533017 w 655446"/>
                <a:gd name="connsiteY7-268" fmla="*/ 776551 h 923590"/>
                <a:gd name="connsiteX8-269" fmla="*/ 454903 w 655446"/>
                <a:gd name="connsiteY8-270" fmla="*/ 661676 h 923590"/>
                <a:gd name="connsiteX9-271" fmla="*/ 404358 w 655446"/>
                <a:gd name="connsiteY9-272" fmla="*/ 776551 h 923590"/>
                <a:gd name="connsiteX10-273" fmla="*/ 275699 w 655446"/>
                <a:gd name="connsiteY10-274" fmla="*/ 863855 h 923590"/>
                <a:gd name="connsiteX11-275" fmla="*/ 41355 w 655446"/>
                <a:gd name="connsiteY11-276" fmla="*/ 923590 h 923590"/>
                <a:gd name="connsiteX12-277" fmla="*/ 0 w 655446"/>
                <a:gd name="connsiteY12-278" fmla="*/ 831691 h 923590"/>
                <a:gd name="connsiteX13-279" fmla="*/ 91900 w 655446"/>
                <a:gd name="connsiteY13-280" fmla="*/ 716816 h 923590"/>
                <a:gd name="connsiteX14-281" fmla="*/ 137849 w 655446"/>
                <a:gd name="connsiteY14-282" fmla="*/ 574372 h 923590"/>
                <a:gd name="connsiteX15-283" fmla="*/ 147039 w 655446"/>
                <a:gd name="connsiteY15-284" fmla="*/ 519232 h 923590"/>
                <a:gd name="connsiteX16-285" fmla="*/ 64330 w 655446"/>
                <a:gd name="connsiteY16-286" fmla="*/ 565182 h 923590"/>
                <a:gd name="connsiteX17-287" fmla="*/ 170014 w 655446"/>
                <a:gd name="connsiteY17-288" fmla="*/ 422738 h 923590"/>
                <a:gd name="connsiteX18-289" fmla="*/ 307863 w 655446"/>
                <a:gd name="connsiteY18-290" fmla="*/ 174609 h 923590"/>
                <a:gd name="connsiteX19-291" fmla="*/ 468688 w 655446"/>
                <a:gd name="connsiteY19-292" fmla="*/ 110279 h 923590"/>
                <a:gd name="connsiteX20-293" fmla="*/ 601942 w 655446"/>
                <a:gd name="connsiteY20-294" fmla="*/ 0 h 923590"/>
                <a:gd name="connsiteX0-295" fmla="*/ 601942 w 655446"/>
                <a:gd name="connsiteY0-296" fmla="*/ 0 h 923590"/>
                <a:gd name="connsiteX1-297" fmla="*/ 655446 w 655446"/>
                <a:gd name="connsiteY1-298" fmla="*/ 69936 h 923590"/>
                <a:gd name="connsiteX2-299" fmla="*/ 640338 w 655446"/>
                <a:gd name="connsiteY2-300" fmla="*/ 193926 h 923590"/>
                <a:gd name="connsiteX3-301" fmla="*/ 634107 w 655446"/>
                <a:gd name="connsiteY3-302" fmla="*/ 243534 h 923590"/>
                <a:gd name="connsiteX4-303" fmla="*/ 601942 w 655446"/>
                <a:gd name="connsiteY4-304" fmla="*/ 464093 h 923590"/>
                <a:gd name="connsiteX5-305" fmla="*/ 569777 w 655446"/>
                <a:gd name="connsiteY5-306" fmla="*/ 519232 h 923590"/>
                <a:gd name="connsiteX6-307" fmla="*/ 565182 w 655446"/>
                <a:gd name="connsiteY6-308" fmla="*/ 748981 h 923590"/>
                <a:gd name="connsiteX7-309" fmla="*/ 533017 w 655446"/>
                <a:gd name="connsiteY7-310" fmla="*/ 776551 h 923590"/>
                <a:gd name="connsiteX8-311" fmla="*/ 454903 w 655446"/>
                <a:gd name="connsiteY8-312" fmla="*/ 661676 h 923590"/>
                <a:gd name="connsiteX9-313" fmla="*/ 404358 w 655446"/>
                <a:gd name="connsiteY9-314" fmla="*/ 776551 h 923590"/>
                <a:gd name="connsiteX10-315" fmla="*/ 275699 w 655446"/>
                <a:gd name="connsiteY10-316" fmla="*/ 863855 h 923590"/>
                <a:gd name="connsiteX11-317" fmla="*/ 41355 w 655446"/>
                <a:gd name="connsiteY11-318" fmla="*/ 923590 h 923590"/>
                <a:gd name="connsiteX12-319" fmla="*/ 0 w 655446"/>
                <a:gd name="connsiteY12-320" fmla="*/ 831691 h 923590"/>
                <a:gd name="connsiteX13-321" fmla="*/ 91900 w 655446"/>
                <a:gd name="connsiteY13-322" fmla="*/ 716816 h 923590"/>
                <a:gd name="connsiteX14-323" fmla="*/ 137849 w 655446"/>
                <a:gd name="connsiteY14-324" fmla="*/ 574372 h 923590"/>
                <a:gd name="connsiteX15-325" fmla="*/ 147039 w 655446"/>
                <a:gd name="connsiteY15-326" fmla="*/ 519232 h 923590"/>
                <a:gd name="connsiteX16-327" fmla="*/ 64330 w 655446"/>
                <a:gd name="connsiteY16-328" fmla="*/ 565182 h 923590"/>
                <a:gd name="connsiteX17-329" fmla="*/ 170014 w 655446"/>
                <a:gd name="connsiteY17-330" fmla="*/ 422738 h 923590"/>
                <a:gd name="connsiteX18-331" fmla="*/ 307863 w 655446"/>
                <a:gd name="connsiteY18-332" fmla="*/ 174609 h 923590"/>
                <a:gd name="connsiteX19-333" fmla="*/ 468688 w 655446"/>
                <a:gd name="connsiteY19-334" fmla="*/ 110279 h 923590"/>
                <a:gd name="connsiteX20-335" fmla="*/ 601942 w 655446"/>
                <a:gd name="connsiteY20-336" fmla="*/ 0 h 923590"/>
                <a:gd name="connsiteX0-337" fmla="*/ 601942 w 655446"/>
                <a:gd name="connsiteY0-338" fmla="*/ 0 h 923590"/>
                <a:gd name="connsiteX1-339" fmla="*/ 655446 w 655446"/>
                <a:gd name="connsiteY1-340" fmla="*/ 69936 h 923590"/>
                <a:gd name="connsiteX2-341" fmla="*/ 640338 w 655446"/>
                <a:gd name="connsiteY2-342" fmla="*/ 193926 h 923590"/>
                <a:gd name="connsiteX3-343" fmla="*/ 634107 w 655446"/>
                <a:gd name="connsiteY3-344" fmla="*/ 243534 h 923590"/>
                <a:gd name="connsiteX4-345" fmla="*/ 601942 w 655446"/>
                <a:gd name="connsiteY4-346" fmla="*/ 464093 h 923590"/>
                <a:gd name="connsiteX5-347" fmla="*/ 569777 w 655446"/>
                <a:gd name="connsiteY5-348" fmla="*/ 519232 h 923590"/>
                <a:gd name="connsiteX6-349" fmla="*/ 565182 w 655446"/>
                <a:gd name="connsiteY6-350" fmla="*/ 748981 h 923590"/>
                <a:gd name="connsiteX7-351" fmla="*/ 533017 w 655446"/>
                <a:gd name="connsiteY7-352" fmla="*/ 776551 h 923590"/>
                <a:gd name="connsiteX8-353" fmla="*/ 454903 w 655446"/>
                <a:gd name="connsiteY8-354" fmla="*/ 661676 h 923590"/>
                <a:gd name="connsiteX9-355" fmla="*/ 404358 w 655446"/>
                <a:gd name="connsiteY9-356" fmla="*/ 776551 h 923590"/>
                <a:gd name="connsiteX10-357" fmla="*/ 275699 w 655446"/>
                <a:gd name="connsiteY10-358" fmla="*/ 863855 h 923590"/>
                <a:gd name="connsiteX11-359" fmla="*/ 41355 w 655446"/>
                <a:gd name="connsiteY11-360" fmla="*/ 923590 h 923590"/>
                <a:gd name="connsiteX12-361" fmla="*/ 0 w 655446"/>
                <a:gd name="connsiteY12-362" fmla="*/ 831691 h 923590"/>
                <a:gd name="connsiteX13-363" fmla="*/ 91900 w 655446"/>
                <a:gd name="connsiteY13-364" fmla="*/ 716816 h 923590"/>
                <a:gd name="connsiteX14-365" fmla="*/ 137849 w 655446"/>
                <a:gd name="connsiteY14-366" fmla="*/ 574372 h 923590"/>
                <a:gd name="connsiteX15-367" fmla="*/ 147039 w 655446"/>
                <a:gd name="connsiteY15-368" fmla="*/ 519232 h 923590"/>
                <a:gd name="connsiteX16-369" fmla="*/ 64330 w 655446"/>
                <a:gd name="connsiteY16-370" fmla="*/ 565182 h 923590"/>
                <a:gd name="connsiteX17-371" fmla="*/ 170014 w 655446"/>
                <a:gd name="connsiteY17-372" fmla="*/ 422738 h 923590"/>
                <a:gd name="connsiteX18-373" fmla="*/ 307863 w 655446"/>
                <a:gd name="connsiteY18-374" fmla="*/ 174609 h 923590"/>
                <a:gd name="connsiteX19-375" fmla="*/ 468688 w 655446"/>
                <a:gd name="connsiteY19-376" fmla="*/ 110279 h 923590"/>
                <a:gd name="connsiteX20-377" fmla="*/ 601942 w 655446"/>
                <a:gd name="connsiteY20-378" fmla="*/ 0 h 923590"/>
                <a:gd name="connsiteX0-379" fmla="*/ 601942 w 655446"/>
                <a:gd name="connsiteY0-380" fmla="*/ 0 h 923590"/>
                <a:gd name="connsiteX1-381" fmla="*/ 655446 w 655446"/>
                <a:gd name="connsiteY1-382" fmla="*/ 69936 h 923590"/>
                <a:gd name="connsiteX2-383" fmla="*/ 640338 w 655446"/>
                <a:gd name="connsiteY2-384" fmla="*/ 193926 h 923590"/>
                <a:gd name="connsiteX3-385" fmla="*/ 637066 w 655446"/>
                <a:gd name="connsiteY3-386" fmla="*/ 261290 h 923590"/>
                <a:gd name="connsiteX4-387" fmla="*/ 601942 w 655446"/>
                <a:gd name="connsiteY4-388" fmla="*/ 464093 h 923590"/>
                <a:gd name="connsiteX5-389" fmla="*/ 569777 w 655446"/>
                <a:gd name="connsiteY5-390" fmla="*/ 519232 h 923590"/>
                <a:gd name="connsiteX6-391" fmla="*/ 565182 w 655446"/>
                <a:gd name="connsiteY6-392" fmla="*/ 748981 h 923590"/>
                <a:gd name="connsiteX7-393" fmla="*/ 533017 w 655446"/>
                <a:gd name="connsiteY7-394" fmla="*/ 776551 h 923590"/>
                <a:gd name="connsiteX8-395" fmla="*/ 454903 w 655446"/>
                <a:gd name="connsiteY8-396" fmla="*/ 661676 h 923590"/>
                <a:gd name="connsiteX9-397" fmla="*/ 404358 w 655446"/>
                <a:gd name="connsiteY9-398" fmla="*/ 776551 h 923590"/>
                <a:gd name="connsiteX10-399" fmla="*/ 275699 w 655446"/>
                <a:gd name="connsiteY10-400" fmla="*/ 863855 h 923590"/>
                <a:gd name="connsiteX11-401" fmla="*/ 41355 w 655446"/>
                <a:gd name="connsiteY11-402" fmla="*/ 923590 h 923590"/>
                <a:gd name="connsiteX12-403" fmla="*/ 0 w 655446"/>
                <a:gd name="connsiteY12-404" fmla="*/ 831691 h 923590"/>
                <a:gd name="connsiteX13-405" fmla="*/ 91900 w 655446"/>
                <a:gd name="connsiteY13-406" fmla="*/ 716816 h 923590"/>
                <a:gd name="connsiteX14-407" fmla="*/ 137849 w 655446"/>
                <a:gd name="connsiteY14-408" fmla="*/ 574372 h 923590"/>
                <a:gd name="connsiteX15-409" fmla="*/ 147039 w 655446"/>
                <a:gd name="connsiteY15-410" fmla="*/ 519232 h 923590"/>
                <a:gd name="connsiteX16-411" fmla="*/ 64330 w 655446"/>
                <a:gd name="connsiteY16-412" fmla="*/ 565182 h 923590"/>
                <a:gd name="connsiteX17-413" fmla="*/ 170014 w 655446"/>
                <a:gd name="connsiteY17-414" fmla="*/ 422738 h 923590"/>
                <a:gd name="connsiteX18-415" fmla="*/ 307863 w 655446"/>
                <a:gd name="connsiteY18-416" fmla="*/ 174609 h 923590"/>
                <a:gd name="connsiteX19-417" fmla="*/ 468688 w 655446"/>
                <a:gd name="connsiteY19-418" fmla="*/ 110279 h 923590"/>
                <a:gd name="connsiteX20-419" fmla="*/ 601942 w 655446"/>
                <a:gd name="connsiteY20-420" fmla="*/ 0 h 923590"/>
                <a:gd name="connsiteX0-421" fmla="*/ 601942 w 655446"/>
                <a:gd name="connsiteY0-422" fmla="*/ 0 h 923590"/>
                <a:gd name="connsiteX1-423" fmla="*/ 655446 w 655446"/>
                <a:gd name="connsiteY1-424" fmla="*/ 69936 h 923590"/>
                <a:gd name="connsiteX2-425" fmla="*/ 640338 w 655446"/>
                <a:gd name="connsiteY2-426" fmla="*/ 193926 h 923590"/>
                <a:gd name="connsiteX3-427" fmla="*/ 637066 w 655446"/>
                <a:gd name="connsiteY3-428" fmla="*/ 261290 h 923590"/>
                <a:gd name="connsiteX4-429" fmla="*/ 601942 w 655446"/>
                <a:gd name="connsiteY4-430" fmla="*/ 464093 h 923590"/>
                <a:gd name="connsiteX5-431" fmla="*/ 569777 w 655446"/>
                <a:gd name="connsiteY5-432" fmla="*/ 519232 h 923590"/>
                <a:gd name="connsiteX6-433" fmla="*/ 565182 w 655446"/>
                <a:gd name="connsiteY6-434" fmla="*/ 748981 h 923590"/>
                <a:gd name="connsiteX7-435" fmla="*/ 533017 w 655446"/>
                <a:gd name="connsiteY7-436" fmla="*/ 776551 h 923590"/>
                <a:gd name="connsiteX8-437" fmla="*/ 454903 w 655446"/>
                <a:gd name="connsiteY8-438" fmla="*/ 661676 h 923590"/>
                <a:gd name="connsiteX9-439" fmla="*/ 404358 w 655446"/>
                <a:gd name="connsiteY9-440" fmla="*/ 776551 h 923590"/>
                <a:gd name="connsiteX10-441" fmla="*/ 275699 w 655446"/>
                <a:gd name="connsiteY10-442" fmla="*/ 863855 h 923590"/>
                <a:gd name="connsiteX11-443" fmla="*/ 41355 w 655446"/>
                <a:gd name="connsiteY11-444" fmla="*/ 923590 h 923590"/>
                <a:gd name="connsiteX12-445" fmla="*/ 0 w 655446"/>
                <a:gd name="connsiteY12-446" fmla="*/ 831691 h 923590"/>
                <a:gd name="connsiteX13-447" fmla="*/ 91900 w 655446"/>
                <a:gd name="connsiteY13-448" fmla="*/ 716816 h 923590"/>
                <a:gd name="connsiteX14-449" fmla="*/ 137849 w 655446"/>
                <a:gd name="connsiteY14-450" fmla="*/ 574372 h 923590"/>
                <a:gd name="connsiteX15-451" fmla="*/ 147039 w 655446"/>
                <a:gd name="connsiteY15-452" fmla="*/ 519232 h 923590"/>
                <a:gd name="connsiteX16-453" fmla="*/ 64330 w 655446"/>
                <a:gd name="connsiteY16-454" fmla="*/ 565182 h 923590"/>
                <a:gd name="connsiteX17-455" fmla="*/ 170014 w 655446"/>
                <a:gd name="connsiteY17-456" fmla="*/ 422738 h 923590"/>
                <a:gd name="connsiteX18-457" fmla="*/ 307863 w 655446"/>
                <a:gd name="connsiteY18-458" fmla="*/ 174609 h 923590"/>
                <a:gd name="connsiteX19-459" fmla="*/ 468688 w 655446"/>
                <a:gd name="connsiteY19-460" fmla="*/ 110279 h 923590"/>
                <a:gd name="connsiteX20-461" fmla="*/ 601942 w 655446"/>
                <a:gd name="connsiteY20-462" fmla="*/ 0 h 923590"/>
                <a:gd name="connsiteX0-463" fmla="*/ 601942 w 655446"/>
                <a:gd name="connsiteY0-464" fmla="*/ 0 h 923590"/>
                <a:gd name="connsiteX1-465" fmla="*/ 655446 w 655446"/>
                <a:gd name="connsiteY1-466" fmla="*/ 69936 h 923590"/>
                <a:gd name="connsiteX2-467" fmla="*/ 640338 w 655446"/>
                <a:gd name="connsiteY2-468" fmla="*/ 193926 h 923590"/>
                <a:gd name="connsiteX3-469" fmla="*/ 637066 w 655446"/>
                <a:gd name="connsiteY3-470" fmla="*/ 261290 h 923590"/>
                <a:gd name="connsiteX4-471" fmla="*/ 601942 w 655446"/>
                <a:gd name="connsiteY4-472" fmla="*/ 464093 h 923590"/>
                <a:gd name="connsiteX5-473" fmla="*/ 569777 w 655446"/>
                <a:gd name="connsiteY5-474" fmla="*/ 519232 h 923590"/>
                <a:gd name="connsiteX6-475" fmla="*/ 565182 w 655446"/>
                <a:gd name="connsiteY6-476" fmla="*/ 748981 h 923590"/>
                <a:gd name="connsiteX7-477" fmla="*/ 533017 w 655446"/>
                <a:gd name="connsiteY7-478" fmla="*/ 776551 h 923590"/>
                <a:gd name="connsiteX8-479" fmla="*/ 454903 w 655446"/>
                <a:gd name="connsiteY8-480" fmla="*/ 661676 h 923590"/>
                <a:gd name="connsiteX9-481" fmla="*/ 404358 w 655446"/>
                <a:gd name="connsiteY9-482" fmla="*/ 776551 h 923590"/>
                <a:gd name="connsiteX10-483" fmla="*/ 275699 w 655446"/>
                <a:gd name="connsiteY10-484" fmla="*/ 863855 h 923590"/>
                <a:gd name="connsiteX11-485" fmla="*/ 41355 w 655446"/>
                <a:gd name="connsiteY11-486" fmla="*/ 923590 h 923590"/>
                <a:gd name="connsiteX12-487" fmla="*/ 0 w 655446"/>
                <a:gd name="connsiteY12-488" fmla="*/ 831691 h 923590"/>
                <a:gd name="connsiteX13-489" fmla="*/ 91900 w 655446"/>
                <a:gd name="connsiteY13-490" fmla="*/ 716816 h 923590"/>
                <a:gd name="connsiteX14-491" fmla="*/ 137849 w 655446"/>
                <a:gd name="connsiteY14-492" fmla="*/ 574372 h 923590"/>
                <a:gd name="connsiteX15-493" fmla="*/ 147039 w 655446"/>
                <a:gd name="connsiteY15-494" fmla="*/ 519232 h 923590"/>
                <a:gd name="connsiteX16-495" fmla="*/ 64330 w 655446"/>
                <a:gd name="connsiteY16-496" fmla="*/ 565182 h 923590"/>
                <a:gd name="connsiteX17-497" fmla="*/ 170014 w 655446"/>
                <a:gd name="connsiteY17-498" fmla="*/ 422738 h 923590"/>
                <a:gd name="connsiteX18-499" fmla="*/ 325618 w 655446"/>
                <a:gd name="connsiteY18-500" fmla="*/ 204202 h 923590"/>
                <a:gd name="connsiteX19-501" fmla="*/ 468688 w 655446"/>
                <a:gd name="connsiteY19-502" fmla="*/ 110279 h 923590"/>
                <a:gd name="connsiteX20-503" fmla="*/ 601942 w 655446"/>
                <a:gd name="connsiteY20-504" fmla="*/ 0 h 923590"/>
                <a:gd name="connsiteX0-505" fmla="*/ 601942 w 655446"/>
                <a:gd name="connsiteY0-506" fmla="*/ 0 h 923590"/>
                <a:gd name="connsiteX1-507" fmla="*/ 655446 w 655446"/>
                <a:gd name="connsiteY1-508" fmla="*/ 69936 h 923590"/>
                <a:gd name="connsiteX2-509" fmla="*/ 640338 w 655446"/>
                <a:gd name="connsiteY2-510" fmla="*/ 193926 h 923590"/>
                <a:gd name="connsiteX3-511" fmla="*/ 637066 w 655446"/>
                <a:gd name="connsiteY3-512" fmla="*/ 261290 h 923590"/>
                <a:gd name="connsiteX4-513" fmla="*/ 601942 w 655446"/>
                <a:gd name="connsiteY4-514" fmla="*/ 464093 h 923590"/>
                <a:gd name="connsiteX5-515" fmla="*/ 569777 w 655446"/>
                <a:gd name="connsiteY5-516" fmla="*/ 519232 h 923590"/>
                <a:gd name="connsiteX6-517" fmla="*/ 565182 w 655446"/>
                <a:gd name="connsiteY6-518" fmla="*/ 748981 h 923590"/>
                <a:gd name="connsiteX7-519" fmla="*/ 533017 w 655446"/>
                <a:gd name="connsiteY7-520" fmla="*/ 776551 h 923590"/>
                <a:gd name="connsiteX8-521" fmla="*/ 454903 w 655446"/>
                <a:gd name="connsiteY8-522" fmla="*/ 661676 h 923590"/>
                <a:gd name="connsiteX9-523" fmla="*/ 404358 w 655446"/>
                <a:gd name="connsiteY9-524" fmla="*/ 776551 h 923590"/>
                <a:gd name="connsiteX10-525" fmla="*/ 275699 w 655446"/>
                <a:gd name="connsiteY10-526" fmla="*/ 863855 h 923590"/>
                <a:gd name="connsiteX11-527" fmla="*/ 41355 w 655446"/>
                <a:gd name="connsiteY11-528" fmla="*/ 923590 h 923590"/>
                <a:gd name="connsiteX12-529" fmla="*/ 0 w 655446"/>
                <a:gd name="connsiteY12-530" fmla="*/ 831691 h 923590"/>
                <a:gd name="connsiteX13-531" fmla="*/ 91900 w 655446"/>
                <a:gd name="connsiteY13-532" fmla="*/ 716816 h 923590"/>
                <a:gd name="connsiteX14-533" fmla="*/ 137849 w 655446"/>
                <a:gd name="connsiteY14-534" fmla="*/ 574372 h 923590"/>
                <a:gd name="connsiteX15-535" fmla="*/ 147039 w 655446"/>
                <a:gd name="connsiteY15-536" fmla="*/ 519232 h 923590"/>
                <a:gd name="connsiteX16-537" fmla="*/ 64330 w 655446"/>
                <a:gd name="connsiteY16-538" fmla="*/ 565182 h 923590"/>
                <a:gd name="connsiteX17-539" fmla="*/ 170014 w 655446"/>
                <a:gd name="connsiteY17-540" fmla="*/ 422738 h 923590"/>
                <a:gd name="connsiteX18-541" fmla="*/ 316740 w 655446"/>
                <a:gd name="connsiteY18-542" fmla="*/ 198283 h 923590"/>
                <a:gd name="connsiteX19-543" fmla="*/ 468688 w 655446"/>
                <a:gd name="connsiteY19-544" fmla="*/ 110279 h 923590"/>
                <a:gd name="connsiteX20-545" fmla="*/ 601942 w 655446"/>
                <a:gd name="connsiteY20-546" fmla="*/ 0 h 923590"/>
                <a:gd name="connsiteX0-547" fmla="*/ 601942 w 655446"/>
                <a:gd name="connsiteY0-548" fmla="*/ 0 h 923590"/>
                <a:gd name="connsiteX1-549" fmla="*/ 655446 w 655446"/>
                <a:gd name="connsiteY1-550" fmla="*/ 69936 h 923590"/>
                <a:gd name="connsiteX2-551" fmla="*/ 640338 w 655446"/>
                <a:gd name="connsiteY2-552" fmla="*/ 193926 h 923590"/>
                <a:gd name="connsiteX3-553" fmla="*/ 637066 w 655446"/>
                <a:gd name="connsiteY3-554" fmla="*/ 261290 h 923590"/>
                <a:gd name="connsiteX4-555" fmla="*/ 601942 w 655446"/>
                <a:gd name="connsiteY4-556" fmla="*/ 464093 h 923590"/>
                <a:gd name="connsiteX5-557" fmla="*/ 569777 w 655446"/>
                <a:gd name="connsiteY5-558" fmla="*/ 519232 h 923590"/>
                <a:gd name="connsiteX6-559" fmla="*/ 565182 w 655446"/>
                <a:gd name="connsiteY6-560" fmla="*/ 748981 h 923590"/>
                <a:gd name="connsiteX7-561" fmla="*/ 533017 w 655446"/>
                <a:gd name="connsiteY7-562" fmla="*/ 776551 h 923590"/>
                <a:gd name="connsiteX8-563" fmla="*/ 454903 w 655446"/>
                <a:gd name="connsiteY8-564" fmla="*/ 661676 h 923590"/>
                <a:gd name="connsiteX9-565" fmla="*/ 404358 w 655446"/>
                <a:gd name="connsiteY9-566" fmla="*/ 776551 h 923590"/>
                <a:gd name="connsiteX10-567" fmla="*/ 275699 w 655446"/>
                <a:gd name="connsiteY10-568" fmla="*/ 863855 h 923590"/>
                <a:gd name="connsiteX11-569" fmla="*/ 41355 w 655446"/>
                <a:gd name="connsiteY11-570" fmla="*/ 923590 h 923590"/>
                <a:gd name="connsiteX12-571" fmla="*/ 0 w 655446"/>
                <a:gd name="connsiteY12-572" fmla="*/ 831691 h 923590"/>
                <a:gd name="connsiteX13-573" fmla="*/ 91900 w 655446"/>
                <a:gd name="connsiteY13-574" fmla="*/ 716816 h 923590"/>
                <a:gd name="connsiteX14-575" fmla="*/ 137849 w 655446"/>
                <a:gd name="connsiteY14-576" fmla="*/ 574372 h 923590"/>
                <a:gd name="connsiteX15-577" fmla="*/ 147039 w 655446"/>
                <a:gd name="connsiteY15-578" fmla="*/ 519232 h 923590"/>
                <a:gd name="connsiteX16-579" fmla="*/ 64330 w 655446"/>
                <a:gd name="connsiteY16-580" fmla="*/ 565182 h 923590"/>
                <a:gd name="connsiteX17-581" fmla="*/ 170014 w 655446"/>
                <a:gd name="connsiteY17-582" fmla="*/ 422738 h 923590"/>
                <a:gd name="connsiteX18-583" fmla="*/ 316740 w 655446"/>
                <a:gd name="connsiteY18-584" fmla="*/ 198283 h 923590"/>
                <a:gd name="connsiteX19-585" fmla="*/ 468688 w 655446"/>
                <a:gd name="connsiteY19-586" fmla="*/ 110279 h 923590"/>
                <a:gd name="connsiteX20-587" fmla="*/ 601942 w 655446"/>
                <a:gd name="connsiteY20-588" fmla="*/ 0 h 923590"/>
                <a:gd name="connsiteX0-589" fmla="*/ 601942 w 655446"/>
                <a:gd name="connsiteY0-590" fmla="*/ 0 h 923590"/>
                <a:gd name="connsiteX1-591" fmla="*/ 655446 w 655446"/>
                <a:gd name="connsiteY1-592" fmla="*/ 69936 h 923590"/>
                <a:gd name="connsiteX2-593" fmla="*/ 640338 w 655446"/>
                <a:gd name="connsiteY2-594" fmla="*/ 193926 h 923590"/>
                <a:gd name="connsiteX3-595" fmla="*/ 637066 w 655446"/>
                <a:gd name="connsiteY3-596" fmla="*/ 261290 h 923590"/>
                <a:gd name="connsiteX4-597" fmla="*/ 601942 w 655446"/>
                <a:gd name="connsiteY4-598" fmla="*/ 464093 h 923590"/>
                <a:gd name="connsiteX5-599" fmla="*/ 569777 w 655446"/>
                <a:gd name="connsiteY5-600" fmla="*/ 519232 h 923590"/>
                <a:gd name="connsiteX6-601" fmla="*/ 565182 w 655446"/>
                <a:gd name="connsiteY6-602" fmla="*/ 748981 h 923590"/>
                <a:gd name="connsiteX7-603" fmla="*/ 533017 w 655446"/>
                <a:gd name="connsiteY7-604" fmla="*/ 776551 h 923590"/>
                <a:gd name="connsiteX8-605" fmla="*/ 454903 w 655446"/>
                <a:gd name="connsiteY8-606" fmla="*/ 661676 h 923590"/>
                <a:gd name="connsiteX9-607" fmla="*/ 404358 w 655446"/>
                <a:gd name="connsiteY9-608" fmla="*/ 776551 h 923590"/>
                <a:gd name="connsiteX10-609" fmla="*/ 275699 w 655446"/>
                <a:gd name="connsiteY10-610" fmla="*/ 863855 h 923590"/>
                <a:gd name="connsiteX11-611" fmla="*/ 41355 w 655446"/>
                <a:gd name="connsiteY11-612" fmla="*/ 923590 h 923590"/>
                <a:gd name="connsiteX12-613" fmla="*/ 0 w 655446"/>
                <a:gd name="connsiteY12-614" fmla="*/ 831691 h 923590"/>
                <a:gd name="connsiteX13-615" fmla="*/ 91900 w 655446"/>
                <a:gd name="connsiteY13-616" fmla="*/ 716816 h 923590"/>
                <a:gd name="connsiteX14-617" fmla="*/ 137849 w 655446"/>
                <a:gd name="connsiteY14-618" fmla="*/ 574372 h 923590"/>
                <a:gd name="connsiteX15-619" fmla="*/ 147039 w 655446"/>
                <a:gd name="connsiteY15-620" fmla="*/ 519232 h 923590"/>
                <a:gd name="connsiteX16-621" fmla="*/ 64330 w 655446"/>
                <a:gd name="connsiteY16-622" fmla="*/ 565182 h 923590"/>
                <a:gd name="connsiteX17-623" fmla="*/ 170014 w 655446"/>
                <a:gd name="connsiteY17-624" fmla="*/ 422738 h 923590"/>
                <a:gd name="connsiteX18-625" fmla="*/ 316740 w 655446"/>
                <a:gd name="connsiteY18-626" fmla="*/ 198283 h 923590"/>
                <a:gd name="connsiteX19-627" fmla="*/ 468688 w 655446"/>
                <a:gd name="connsiteY19-628" fmla="*/ 110279 h 923590"/>
                <a:gd name="connsiteX20-629" fmla="*/ 601942 w 655446"/>
                <a:gd name="connsiteY20-630" fmla="*/ 0 h 923590"/>
                <a:gd name="connsiteX0-631" fmla="*/ 601942 w 655446"/>
                <a:gd name="connsiteY0-632" fmla="*/ 0 h 923590"/>
                <a:gd name="connsiteX1-633" fmla="*/ 655446 w 655446"/>
                <a:gd name="connsiteY1-634" fmla="*/ 69936 h 923590"/>
                <a:gd name="connsiteX2-635" fmla="*/ 640338 w 655446"/>
                <a:gd name="connsiteY2-636" fmla="*/ 193926 h 923590"/>
                <a:gd name="connsiteX3-637" fmla="*/ 637066 w 655446"/>
                <a:gd name="connsiteY3-638" fmla="*/ 261290 h 923590"/>
                <a:gd name="connsiteX4-639" fmla="*/ 601942 w 655446"/>
                <a:gd name="connsiteY4-640" fmla="*/ 464093 h 923590"/>
                <a:gd name="connsiteX5-641" fmla="*/ 569777 w 655446"/>
                <a:gd name="connsiteY5-642" fmla="*/ 519232 h 923590"/>
                <a:gd name="connsiteX6-643" fmla="*/ 565182 w 655446"/>
                <a:gd name="connsiteY6-644" fmla="*/ 748981 h 923590"/>
                <a:gd name="connsiteX7-645" fmla="*/ 533017 w 655446"/>
                <a:gd name="connsiteY7-646" fmla="*/ 776551 h 923590"/>
                <a:gd name="connsiteX8-647" fmla="*/ 454903 w 655446"/>
                <a:gd name="connsiteY8-648" fmla="*/ 661676 h 923590"/>
                <a:gd name="connsiteX9-649" fmla="*/ 404358 w 655446"/>
                <a:gd name="connsiteY9-650" fmla="*/ 776551 h 923590"/>
                <a:gd name="connsiteX10-651" fmla="*/ 275699 w 655446"/>
                <a:gd name="connsiteY10-652" fmla="*/ 863855 h 923590"/>
                <a:gd name="connsiteX11-653" fmla="*/ 41355 w 655446"/>
                <a:gd name="connsiteY11-654" fmla="*/ 923590 h 923590"/>
                <a:gd name="connsiteX12-655" fmla="*/ 0 w 655446"/>
                <a:gd name="connsiteY12-656" fmla="*/ 831691 h 923590"/>
                <a:gd name="connsiteX13-657" fmla="*/ 91900 w 655446"/>
                <a:gd name="connsiteY13-658" fmla="*/ 716816 h 923590"/>
                <a:gd name="connsiteX14-659" fmla="*/ 137849 w 655446"/>
                <a:gd name="connsiteY14-660" fmla="*/ 574372 h 923590"/>
                <a:gd name="connsiteX15-661" fmla="*/ 147039 w 655446"/>
                <a:gd name="connsiteY15-662" fmla="*/ 519232 h 923590"/>
                <a:gd name="connsiteX16-663" fmla="*/ 64330 w 655446"/>
                <a:gd name="connsiteY16-664" fmla="*/ 565182 h 923590"/>
                <a:gd name="connsiteX17-665" fmla="*/ 170014 w 655446"/>
                <a:gd name="connsiteY17-666" fmla="*/ 422738 h 923590"/>
                <a:gd name="connsiteX18-667" fmla="*/ 316740 w 655446"/>
                <a:gd name="connsiteY18-668" fmla="*/ 198283 h 923590"/>
                <a:gd name="connsiteX19-669" fmla="*/ 468688 w 655446"/>
                <a:gd name="connsiteY19-670" fmla="*/ 110279 h 923590"/>
                <a:gd name="connsiteX20-671" fmla="*/ 601942 w 655446"/>
                <a:gd name="connsiteY20-672" fmla="*/ 0 h 923590"/>
                <a:gd name="connsiteX0-673" fmla="*/ 601942 w 655446"/>
                <a:gd name="connsiteY0-674" fmla="*/ 0 h 923590"/>
                <a:gd name="connsiteX1-675" fmla="*/ 655446 w 655446"/>
                <a:gd name="connsiteY1-676" fmla="*/ 69936 h 923590"/>
                <a:gd name="connsiteX2-677" fmla="*/ 640338 w 655446"/>
                <a:gd name="connsiteY2-678" fmla="*/ 193926 h 923590"/>
                <a:gd name="connsiteX3-679" fmla="*/ 637066 w 655446"/>
                <a:gd name="connsiteY3-680" fmla="*/ 261290 h 923590"/>
                <a:gd name="connsiteX4-681" fmla="*/ 601942 w 655446"/>
                <a:gd name="connsiteY4-682" fmla="*/ 464093 h 923590"/>
                <a:gd name="connsiteX5-683" fmla="*/ 569777 w 655446"/>
                <a:gd name="connsiteY5-684" fmla="*/ 519232 h 923590"/>
                <a:gd name="connsiteX6-685" fmla="*/ 565182 w 655446"/>
                <a:gd name="connsiteY6-686" fmla="*/ 748981 h 923590"/>
                <a:gd name="connsiteX7-687" fmla="*/ 533017 w 655446"/>
                <a:gd name="connsiteY7-688" fmla="*/ 776551 h 923590"/>
                <a:gd name="connsiteX8-689" fmla="*/ 454903 w 655446"/>
                <a:gd name="connsiteY8-690" fmla="*/ 661676 h 923590"/>
                <a:gd name="connsiteX9-691" fmla="*/ 404358 w 655446"/>
                <a:gd name="connsiteY9-692" fmla="*/ 776551 h 923590"/>
                <a:gd name="connsiteX10-693" fmla="*/ 275699 w 655446"/>
                <a:gd name="connsiteY10-694" fmla="*/ 863855 h 923590"/>
                <a:gd name="connsiteX11-695" fmla="*/ 41355 w 655446"/>
                <a:gd name="connsiteY11-696" fmla="*/ 923590 h 923590"/>
                <a:gd name="connsiteX12-697" fmla="*/ 0 w 655446"/>
                <a:gd name="connsiteY12-698" fmla="*/ 831691 h 923590"/>
                <a:gd name="connsiteX13-699" fmla="*/ 91900 w 655446"/>
                <a:gd name="connsiteY13-700" fmla="*/ 716816 h 923590"/>
                <a:gd name="connsiteX14-701" fmla="*/ 137849 w 655446"/>
                <a:gd name="connsiteY14-702" fmla="*/ 574372 h 923590"/>
                <a:gd name="connsiteX15-703" fmla="*/ 147039 w 655446"/>
                <a:gd name="connsiteY15-704" fmla="*/ 519232 h 923590"/>
                <a:gd name="connsiteX16-705" fmla="*/ 64330 w 655446"/>
                <a:gd name="connsiteY16-706" fmla="*/ 565182 h 923590"/>
                <a:gd name="connsiteX17-707" fmla="*/ 170014 w 655446"/>
                <a:gd name="connsiteY17-708" fmla="*/ 422738 h 923590"/>
                <a:gd name="connsiteX18-709" fmla="*/ 316740 w 655446"/>
                <a:gd name="connsiteY18-710" fmla="*/ 198283 h 923590"/>
                <a:gd name="connsiteX19-711" fmla="*/ 468688 w 655446"/>
                <a:gd name="connsiteY19-712" fmla="*/ 110279 h 923590"/>
                <a:gd name="connsiteX20-713" fmla="*/ 601942 w 655446"/>
                <a:gd name="connsiteY20-714" fmla="*/ 0 h 923590"/>
                <a:gd name="connsiteX0-715" fmla="*/ 601942 w 655446"/>
                <a:gd name="connsiteY0-716" fmla="*/ 0 h 923590"/>
                <a:gd name="connsiteX1-717" fmla="*/ 655446 w 655446"/>
                <a:gd name="connsiteY1-718" fmla="*/ 69936 h 923590"/>
                <a:gd name="connsiteX2-719" fmla="*/ 640338 w 655446"/>
                <a:gd name="connsiteY2-720" fmla="*/ 193926 h 923590"/>
                <a:gd name="connsiteX3-721" fmla="*/ 637066 w 655446"/>
                <a:gd name="connsiteY3-722" fmla="*/ 261290 h 923590"/>
                <a:gd name="connsiteX4-723" fmla="*/ 601942 w 655446"/>
                <a:gd name="connsiteY4-724" fmla="*/ 464093 h 923590"/>
                <a:gd name="connsiteX5-725" fmla="*/ 569777 w 655446"/>
                <a:gd name="connsiteY5-726" fmla="*/ 519232 h 923590"/>
                <a:gd name="connsiteX6-727" fmla="*/ 565182 w 655446"/>
                <a:gd name="connsiteY6-728" fmla="*/ 748981 h 923590"/>
                <a:gd name="connsiteX7-729" fmla="*/ 533017 w 655446"/>
                <a:gd name="connsiteY7-730" fmla="*/ 776551 h 923590"/>
                <a:gd name="connsiteX8-731" fmla="*/ 454903 w 655446"/>
                <a:gd name="connsiteY8-732" fmla="*/ 661676 h 923590"/>
                <a:gd name="connsiteX9-733" fmla="*/ 404358 w 655446"/>
                <a:gd name="connsiteY9-734" fmla="*/ 776551 h 923590"/>
                <a:gd name="connsiteX10-735" fmla="*/ 275699 w 655446"/>
                <a:gd name="connsiteY10-736" fmla="*/ 863855 h 923590"/>
                <a:gd name="connsiteX11-737" fmla="*/ 41355 w 655446"/>
                <a:gd name="connsiteY11-738" fmla="*/ 923590 h 923590"/>
                <a:gd name="connsiteX12-739" fmla="*/ 0 w 655446"/>
                <a:gd name="connsiteY12-740" fmla="*/ 831691 h 923590"/>
                <a:gd name="connsiteX13-741" fmla="*/ 91900 w 655446"/>
                <a:gd name="connsiteY13-742" fmla="*/ 716816 h 923590"/>
                <a:gd name="connsiteX14-743" fmla="*/ 137849 w 655446"/>
                <a:gd name="connsiteY14-744" fmla="*/ 574372 h 923590"/>
                <a:gd name="connsiteX15-745" fmla="*/ 147039 w 655446"/>
                <a:gd name="connsiteY15-746" fmla="*/ 519232 h 923590"/>
                <a:gd name="connsiteX16-747" fmla="*/ 64330 w 655446"/>
                <a:gd name="connsiteY16-748" fmla="*/ 565182 h 923590"/>
                <a:gd name="connsiteX17-749" fmla="*/ 170014 w 655446"/>
                <a:gd name="connsiteY17-750" fmla="*/ 422738 h 923590"/>
                <a:gd name="connsiteX18-751" fmla="*/ 316740 w 655446"/>
                <a:gd name="connsiteY18-752" fmla="*/ 198283 h 923590"/>
                <a:gd name="connsiteX19-753" fmla="*/ 468688 w 655446"/>
                <a:gd name="connsiteY19-754" fmla="*/ 110279 h 923590"/>
                <a:gd name="connsiteX20-755" fmla="*/ 601942 w 655446"/>
                <a:gd name="connsiteY20-756" fmla="*/ 0 h 923590"/>
                <a:gd name="connsiteX0-757" fmla="*/ 601942 w 655446"/>
                <a:gd name="connsiteY0-758" fmla="*/ 0 h 923590"/>
                <a:gd name="connsiteX1-759" fmla="*/ 655446 w 655446"/>
                <a:gd name="connsiteY1-760" fmla="*/ 69936 h 923590"/>
                <a:gd name="connsiteX2-761" fmla="*/ 640338 w 655446"/>
                <a:gd name="connsiteY2-762" fmla="*/ 193926 h 923590"/>
                <a:gd name="connsiteX3-763" fmla="*/ 637066 w 655446"/>
                <a:gd name="connsiteY3-764" fmla="*/ 261290 h 923590"/>
                <a:gd name="connsiteX4-765" fmla="*/ 601942 w 655446"/>
                <a:gd name="connsiteY4-766" fmla="*/ 464093 h 923590"/>
                <a:gd name="connsiteX5-767" fmla="*/ 569777 w 655446"/>
                <a:gd name="connsiteY5-768" fmla="*/ 519232 h 923590"/>
                <a:gd name="connsiteX6-769" fmla="*/ 565182 w 655446"/>
                <a:gd name="connsiteY6-770" fmla="*/ 748981 h 923590"/>
                <a:gd name="connsiteX7-771" fmla="*/ 533017 w 655446"/>
                <a:gd name="connsiteY7-772" fmla="*/ 776551 h 923590"/>
                <a:gd name="connsiteX8-773" fmla="*/ 454903 w 655446"/>
                <a:gd name="connsiteY8-774" fmla="*/ 661676 h 923590"/>
                <a:gd name="connsiteX9-775" fmla="*/ 404358 w 655446"/>
                <a:gd name="connsiteY9-776" fmla="*/ 776551 h 923590"/>
                <a:gd name="connsiteX10-777" fmla="*/ 275699 w 655446"/>
                <a:gd name="connsiteY10-778" fmla="*/ 863855 h 923590"/>
                <a:gd name="connsiteX11-779" fmla="*/ 41355 w 655446"/>
                <a:gd name="connsiteY11-780" fmla="*/ 923590 h 923590"/>
                <a:gd name="connsiteX12-781" fmla="*/ 0 w 655446"/>
                <a:gd name="connsiteY12-782" fmla="*/ 831691 h 923590"/>
                <a:gd name="connsiteX13-783" fmla="*/ 91900 w 655446"/>
                <a:gd name="connsiteY13-784" fmla="*/ 716816 h 923590"/>
                <a:gd name="connsiteX14-785" fmla="*/ 137849 w 655446"/>
                <a:gd name="connsiteY14-786" fmla="*/ 574372 h 923590"/>
                <a:gd name="connsiteX15-787" fmla="*/ 147039 w 655446"/>
                <a:gd name="connsiteY15-788" fmla="*/ 519232 h 923590"/>
                <a:gd name="connsiteX16-789" fmla="*/ 64330 w 655446"/>
                <a:gd name="connsiteY16-790" fmla="*/ 565182 h 923590"/>
                <a:gd name="connsiteX17-791" fmla="*/ 170014 w 655446"/>
                <a:gd name="connsiteY17-792" fmla="*/ 422738 h 923590"/>
                <a:gd name="connsiteX18-793" fmla="*/ 316740 w 655446"/>
                <a:gd name="connsiteY18-794" fmla="*/ 198283 h 923590"/>
                <a:gd name="connsiteX19-795" fmla="*/ 468688 w 655446"/>
                <a:gd name="connsiteY19-796" fmla="*/ 110279 h 923590"/>
                <a:gd name="connsiteX20-797" fmla="*/ 601942 w 655446"/>
                <a:gd name="connsiteY20-798" fmla="*/ 0 h 923590"/>
                <a:gd name="connsiteX0-799" fmla="*/ 601942 w 655446"/>
                <a:gd name="connsiteY0-800" fmla="*/ 0 h 923590"/>
                <a:gd name="connsiteX1-801" fmla="*/ 655446 w 655446"/>
                <a:gd name="connsiteY1-802" fmla="*/ 69936 h 923590"/>
                <a:gd name="connsiteX2-803" fmla="*/ 640338 w 655446"/>
                <a:gd name="connsiteY2-804" fmla="*/ 193926 h 923590"/>
                <a:gd name="connsiteX3-805" fmla="*/ 637066 w 655446"/>
                <a:gd name="connsiteY3-806" fmla="*/ 261290 h 923590"/>
                <a:gd name="connsiteX4-807" fmla="*/ 601942 w 655446"/>
                <a:gd name="connsiteY4-808" fmla="*/ 464093 h 923590"/>
                <a:gd name="connsiteX5-809" fmla="*/ 569777 w 655446"/>
                <a:gd name="connsiteY5-810" fmla="*/ 519232 h 923590"/>
                <a:gd name="connsiteX6-811" fmla="*/ 565182 w 655446"/>
                <a:gd name="connsiteY6-812" fmla="*/ 748981 h 923590"/>
                <a:gd name="connsiteX7-813" fmla="*/ 533017 w 655446"/>
                <a:gd name="connsiteY7-814" fmla="*/ 776551 h 923590"/>
                <a:gd name="connsiteX8-815" fmla="*/ 454903 w 655446"/>
                <a:gd name="connsiteY8-816" fmla="*/ 661676 h 923590"/>
                <a:gd name="connsiteX9-817" fmla="*/ 404358 w 655446"/>
                <a:gd name="connsiteY9-818" fmla="*/ 776551 h 923590"/>
                <a:gd name="connsiteX10-819" fmla="*/ 275699 w 655446"/>
                <a:gd name="connsiteY10-820" fmla="*/ 863855 h 923590"/>
                <a:gd name="connsiteX11-821" fmla="*/ 41355 w 655446"/>
                <a:gd name="connsiteY11-822" fmla="*/ 923590 h 923590"/>
                <a:gd name="connsiteX12-823" fmla="*/ 0 w 655446"/>
                <a:gd name="connsiteY12-824" fmla="*/ 831691 h 923590"/>
                <a:gd name="connsiteX13-825" fmla="*/ 91900 w 655446"/>
                <a:gd name="connsiteY13-826" fmla="*/ 716816 h 923590"/>
                <a:gd name="connsiteX14-827" fmla="*/ 147039 w 655446"/>
                <a:gd name="connsiteY14-828" fmla="*/ 519232 h 923590"/>
                <a:gd name="connsiteX15-829" fmla="*/ 64330 w 655446"/>
                <a:gd name="connsiteY15-830" fmla="*/ 565182 h 923590"/>
                <a:gd name="connsiteX16-831" fmla="*/ 170014 w 655446"/>
                <a:gd name="connsiteY16-832" fmla="*/ 422738 h 923590"/>
                <a:gd name="connsiteX17-833" fmla="*/ 316740 w 655446"/>
                <a:gd name="connsiteY17-834" fmla="*/ 198283 h 923590"/>
                <a:gd name="connsiteX18-835" fmla="*/ 468688 w 655446"/>
                <a:gd name="connsiteY18-836" fmla="*/ 110279 h 923590"/>
                <a:gd name="connsiteX19-837" fmla="*/ 601942 w 655446"/>
                <a:gd name="connsiteY19-838" fmla="*/ 0 h 923590"/>
                <a:gd name="connsiteX0-839" fmla="*/ 601942 w 655446"/>
                <a:gd name="connsiteY0-840" fmla="*/ 0 h 923590"/>
                <a:gd name="connsiteX1-841" fmla="*/ 655446 w 655446"/>
                <a:gd name="connsiteY1-842" fmla="*/ 69936 h 923590"/>
                <a:gd name="connsiteX2-843" fmla="*/ 640338 w 655446"/>
                <a:gd name="connsiteY2-844" fmla="*/ 193926 h 923590"/>
                <a:gd name="connsiteX3-845" fmla="*/ 637066 w 655446"/>
                <a:gd name="connsiteY3-846" fmla="*/ 261290 h 923590"/>
                <a:gd name="connsiteX4-847" fmla="*/ 601942 w 655446"/>
                <a:gd name="connsiteY4-848" fmla="*/ 464093 h 923590"/>
                <a:gd name="connsiteX5-849" fmla="*/ 569777 w 655446"/>
                <a:gd name="connsiteY5-850" fmla="*/ 519232 h 923590"/>
                <a:gd name="connsiteX6-851" fmla="*/ 565182 w 655446"/>
                <a:gd name="connsiteY6-852" fmla="*/ 748981 h 923590"/>
                <a:gd name="connsiteX7-853" fmla="*/ 533017 w 655446"/>
                <a:gd name="connsiteY7-854" fmla="*/ 776551 h 923590"/>
                <a:gd name="connsiteX8-855" fmla="*/ 454903 w 655446"/>
                <a:gd name="connsiteY8-856" fmla="*/ 661676 h 923590"/>
                <a:gd name="connsiteX9-857" fmla="*/ 404358 w 655446"/>
                <a:gd name="connsiteY9-858" fmla="*/ 776551 h 923590"/>
                <a:gd name="connsiteX10-859" fmla="*/ 275699 w 655446"/>
                <a:gd name="connsiteY10-860" fmla="*/ 863855 h 923590"/>
                <a:gd name="connsiteX11-861" fmla="*/ 41355 w 655446"/>
                <a:gd name="connsiteY11-862" fmla="*/ 923590 h 923590"/>
                <a:gd name="connsiteX12-863" fmla="*/ 0 w 655446"/>
                <a:gd name="connsiteY12-864" fmla="*/ 831691 h 923590"/>
                <a:gd name="connsiteX13-865" fmla="*/ 91900 w 655446"/>
                <a:gd name="connsiteY13-866" fmla="*/ 716816 h 923590"/>
                <a:gd name="connsiteX14-867" fmla="*/ 147039 w 655446"/>
                <a:gd name="connsiteY14-868" fmla="*/ 519232 h 923590"/>
                <a:gd name="connsiteX15-869" fmla="*/ 64330 w 655446"/>
                <a:gd name="connsiteY15-870" fmla="*/ 565182 h 923590"/>
                <a:gd name="connsiteX16-871" fmla="*/ 170014 w 655446"/>
                <a:gd name="connsiteY16-872" fmla="*/ 422738 h 923590"/>
                <a:gd name="connsiteX17-873" fmla="*/ 316740 w 655446"/>
                <a:gd name="connsiteY17-874" fmla="*/ 198283 h 923590"/>
                <a:gd name="connsiteX18-875" fmla="*/ 468688 w 655446"/>
                <a:gd name="connsiteY18-876" fmla="*/ 110279 h 923590"/>
                <a:gd name="connsiteX19-877" fmla="*/ 601942 w 655446"/>
                <a:gd name="connsiteY19-878" fmla="*/ 0 h 923590"/>
                <a:gd name="connsiteX0-879" fmla="*/ 601942 w 655446"/>
                <a:gd name="connsiteY0-880" fmla="*/ 0 h 923590"/>
                <a:gd name="connsiteX1-881" fmla="*/ 655446 w 655446"/>
                <a:gd name="connsiteY1-882" fmla="*/ 69936 h 923590"/>
                <a:gd name="connsiteX2-883" fmla="*/ 640338 w 655446"/>
                <a:gd name="connsiteY2-884" fmla="*/ 193926 h 923590"/>
                <a:gd name="connsiteX3-885" fmla="*/ 637066 w 655446"/>
                <a:gd name="connsiteY3-886" fmla="*/ 261290 h 923590"/>
                <a:gd name="connsiteX4-887" fmla="*/ 601942 w 655446"/>
                <a:gd name="connsiteY4-888" fmla="*/ 464093 h 923590"/>
                <a:gd name="connsiteX5-889" fmla="*/ 569777 w 655446"/>
                <a:gd name="connsiteY5-890" fmla="*/ 519232 h 923590"/>
                <a:gd name="connsiteX6-891" fmla="*/ 565182 w 655446"/>
                <a:gd name="connsiteY6-892" fmla="*/ 748981 h 923590"/>
                <a:gd name="connsiteX7-893" fmla="*/ 533017 w 655446"/>
                <a:gd name="connsiteY7-894" fmla="*/ 776551 h 923590"/>
                <a:gd name="connsiteX8-895" fmla="*/ 454903 w 655446"/>
                <a:gd name="connsiteY8-896" fmla="*/ 661676 h 923590"/>
                <a:gd name="connsiteX9-897" fmla="*/ 404358 w 655446"/>
                <a:gd name="connsiteY9-898" fmla="*/ 776551 h 923590"/>
                <a:gd name="connsiteX10-899" fmla="*/ 275699 w 655446"/>
                <a:gd name="connsiteY10-900" fmla="*/ 863855 h 923590"/>
                <a:gd name="connsiteX11-901" fmla="*/ 41355 w 655446"/>
                <a:gd name="connsiteY11-902" fmla="*/ 923590 h 923590"/>
                <a:gd name="connsiteX12-903" fmla="*/ 0 w 655446"/>
                <a:gd name="connsiteY12-904" fmla="*/ 831691 h 923590"/>
                <a:gd name="connsiteX13-905" fmla="*/ 91900 w 655446"/>
                <a:gd name="connsiteY13-906" fmla="*/ 716816 h 923590"/>
                <a:gd name="connsiteX14-907" fmla="*/ 147039 w 655446"/>
                <a:gd name="connsiteY14-908" fmla="*/ 519232 h 923590"/>
                <a:gd name="connsiteX15-909" fmla="*/ 64330 w 655446"/>
                <a:gd name="connsiteY15-910" fmla="*/ 565182 h 923590"/>
                <a:gd name="connsiteX16-911" fmla="*/ 170014 w 655446"/>
                <a:gd name="connsiteY16-912" fmla="*/ 422738 h 923590"/>
                <a:gd name="connsiteX17-913" fmla="*/ 316740 w 655446"/>
                <a:gd name="connsiteY17-914" fmla="*/ 198283 h 923590"/>
                <a:gd name="connsiteX18-915" fmla="*/ 468688 w 655446"/>
                <a:gd name="connsiteY18-916" fmla="*/ 110279 h 923590"/>
                <a:gd name="connsiteX19-917" fmla="*/ 601942 w 655446"/>
                <a:gd name="connsiteY19-918" fmla="*/ 0 h 923590"/>
                <a:gd name="connsiteX0-919" fmla="*/ 601942 w 655446"/>
                <a:gd name="connsiteY0-920" fmla="*/ 0 h 923590"/>
                <a:gd name="connsiteX1-921" fmla="*/ 655446 w 655446"/>
                <a:gd name="connsiteY1-922" fmla="*/ 69936 h 923590"/>
                <a:gd name="connsiteX2-923" fmla="*/ 640338 w 655446"/>
                <a:gd name="connsiteY2-924" fmla="*/ 193926 h 923590"/>
                <a:gd name="connsiteX3-925" fmla="*/ 637066 w 655446"/>
                <a:gd name="connsiteY3-926" fmla="*/ 261290 h 923590"/>
                <a:gd name="connsiteX4-927" fmla="*/ 601942 w 655446"/>
                <a:gd name="connsiteY4-928" fmla="*/ 464093 h 923590"/>
                <a:gd name="connsiteX5-929" fmla="*/ 569777 w 655446"/>
                <a:gd name="connsiteY5-930" fmla="*/ 519232 h 923590"/>
                <a:gd name="connsiteX6-931" fmla="*/ 565182 w 655446"/>
                <a:gd name="connsiteY6-932" fmla="*/ 748981 h 923590"/>
                <a:gd name="connsiteX7-933" fmla="*/ 533017 w 655446"/>
                <a:gd name="connsiteY7-934" fmla="*/ 776551 h 923590"/>
                <a:gd name="connsiteX8-935" fmla="*/ 454903 w 655446"/>
                <a:gd name="connsiteY8-936" fmla="*/ 661676 h 923590"/>
                <a:gd name="connsiteX9-937" fmla="*/ 404358 w 655446"/>
                <a:gd name="connsiteY9-938" fmla="*/ 776551 h 923590"/>
                <a:gd name="connsiteX10-939" fmla="*/ 275699 w 655446"/>
                <a:gd name="connsiteY10-940" fmla="*/ 863855 h 923590"/>
                <a:gd name="connsiteX11-941" fmla="*/ 41355 w 655446"/>
                <a:gd name="connsiteY11-942" fmla="*/ 923590 h 923590"/>
                <a:gd name="connsiteX12-943" fmla="*/ 0 w 655446"/>
                <a:gd name="connsiteY12-944" fmla="*/ 831691 h 923590"/>
                <a:gd name="connsiteX13-945" fmla="*/ 91900 w 655446"/>
                <a:gd name="connsiteY13-946" fmla="*/ 716816 h 923590"/>
                <a:gd name="connsiteX14-947" fmla="*/ 147039 w 655446"/>
                <a:gd name="connsiteY14-948" fmla="*/ 519232 h 923590"/>
                <a:gd name="connsiteX15-949" fmla="*/ 64330 w 655446"/>
                <a:gd name="connsiteY15-950" fmla="*/ 565182 h 923590"/>
                <a:gd name="connsiteX16-951" fmla="*/ 170014 w 655446"/>
                <a:gd name="connsiteY16-952" fmla="*/ 422738 h 923590"/>
                <a:gd name="connsiteX17-953" fmla="*/ 316740 w 655446"/>
                <a:gd name="connsiteY17-954" fmla="*/ 198283 h 923590"/>
                <a:gd name="connsiteX18-955" fmla="*/ 468688 w 655446"/>
                <a:gd name="connsiteY18-956" fmla="*/ 110279 h 923590"/>
                <a:gd name="connsiteX19-957" fmla="*/ 601942 w 655446"/>
                <a:gd name="connsiteY19-958" fmla="*/ 0 h 923590"/>
                <a:gd name="connsiteX0-959" fmla="*/ 601942 w 655446"/>
                <a:gd name="connsiteY0-960" fmla="*/ 0 h 953183"/>
                <a:gd name="connsiteX1-961" fmla="*/ 655446 w 655446"/>
                <a:gd name="connsiteY1-962" fmla="*/ 69936 h 953183"/>
                <a:gd name="connsiteX2-963" fmla="*/ 640338 w 655446"/>
                <a:gd name="connsiteY2-964" fmla="*/ 193926 h 953183"/>
                <a:gd name="connsiteX3-965" fmla="*/ 637066 w 655446"/>
                <a:gd name="connsiteY3-966" fmla="*/ 261290 h 953183"/>
                <a:gd name="connsiteX4-967" fmla="*/ 601942 w 655446"/>
                <a:gd name="connsiteY4-968" fmla="*/ 464093 h 953183"/>
                <a:gd name="connsiteX5-969" fmla="*/ 569777 w 655446"/>
                <a:gd name="connsiteY5-970" fmla="*/ 519232 h 953183"/>
                <a:gd name="connsiteX6-971" fmla="*/ 565182 w 655446"/>
                <a:gd name="connsiteY6-972" fmla="*/ 748981 h 953183"/>
                <a:gd name="connsiteX7-973" fmla="*/ 533017 w 655446"/>
                <a:gd name="connsiteY7-974" fmla="*/ 776551 h 953183"/>
                <a:gd name="connsiteX8-975" fmla="*/ 454903 w 655446"/>
                <a:gd name="connsiteY8-976" fmla="*/ 661676 h 953183"/>
                <a:gd name="connsiteX9-977" fmla="*/ 404358 w 655446"/>
                <a:gd name="connsiteY9-978" fmla="*/ 776551 h 953183"/>
                <a:gd name="connsiteX10-979" fmla="*/ 275699 w 655446"/>
                <a:gd name="connsiteY10-980" fmla="*/ 863855 h 953183"/>
                <a:gd name="connsiteX11-981" fmla="*/ 44314 w 655446"/>
                <a:gd name="connsiteY11-982" fmla="*/ 953183 h 953183"/>
                <a:gd name="connsiteX12-983" fmla="*/ 0 w 655446"/>
                <a:gd name="connsiteY12-984" fmla="*/ 831691 h 953183"/>
                <a:gd name="connsiteX13-985" fmla="*/ 91900 w 655446"/>
                <a:gd name="connsiteY13-986" fmla="*/ 716816 h 953183"/>
                <a:gd name="connsiteX14-987" fmla="*/ 147039 w 655446"/>
                <a:gd name="connsiteY14-988" fmla="*/ 519232 h 953183"/>
                <a:gd name="connsiteX15-989" fmla="*/ 64330 w 655446"/>
                <a:gd name="connsiteY15-990" fmla="*/ 565182 h 953183"/>
                <a:gd name="connsiteX16-991" fmla="*/ 170014 w 655446"/>
                <a:gd name="connsiteY16-992" fmla="*/ 422738 h 953183"/>
                <a:gd name="connsiteX17-993" fmla="*/ 316740 w 655446"/>
                <a:gd name="connsiteY17-994" fmla="*/ 198283 h 953183"/>
                <a:gd name="connsiteX18-995" fmla="*/ 468688 w 655446"/>
                <a:gd name="connsiteY18-996" fmla="*/ 110279 h 953183"/>
                <a:gd name="connsiteX19-997" fmla="*/ 601942 w 655446"/>
                <a:gd name="connsiteY19-998" fmla="*/ 0 h 953183"/>
                <a:gd name="connsiteX0-999" fmla="*/ 601942 w 655446"/>
                <a:gd name="connsiteY0-1000" fmla="*/ 0 h 953183"/>
                <a:gd name="connsiteX1-1001" fmla="*/ 655446 w 655446"/>
                <a:gd name="connsiteY1-1002" fmla="*/ 69936 h 953183"/>
                <a:gd name="connsiteX2-1003" fmla="*/ 640338 w 655446"/>
                <a:gd name="connsiteY2-1004" fmla="*/ 193926 h 953183"/>
                <a:gd name="connsiteX3-1005" fmla="*/ 637066 w 655446"/>
                <a:gd name="connsiteY3-1006" fmla="*/ 261290 h 953183"/>
                <a:gd name="connsiteX4-1007" fmla="*/ 601942 w 655446"/>
                <a:gd name="connsiteY4-1008" fmla="*/ 464093 h 953183"/>
                <a:gd name="connsiteX5-1009" fmla="*/ 569777 w 655446"/>
                <a:gd name="connsiteY5-1010" fmla="*/ 519232 h 953183"/>
                <a:gd name="connsiteX6-1011" fmla="*/ 565182 w 655446"/>
                <a:gd name="connsiteY6-1012" fmla="*/ 748981 h 953183"/>
                <a:gd name="connsiteX7-1013" fmla="*/ 533017 w 655446"/>
                <a:gd name="connsiteY7-1014" fmla="*/ 776551 h 953183"/>
                <a:gd name="connsiteX8-1015" fmla="*/ 454903 w 655446"/>
                <a:gd name="connsiteY8-1016" fmla="*/ 661676 h 953183"/>
                <a:gd name="connsiteX9-1017" fmla="*/ 404358 w 655446"/>
                <a:gd name="connsiteY9-1018" fmla="*/ 776551 h 953183"/>
                <a:gd name="connsiteX10-1019" fmla="*/ 275699 w 655446"/>
                <a:gd name="connsiteY10-1020" fmla="*/ 863855 h 953183"/>
                <a:gd name="connsiteX11-1021" fmla="*/ 44314 w 655446"/>
                <a:gd name="connsiteY11-1022" fmla="*/ 953183 h 953183"/>
                <a:gd name="connsiteX12-1023" fmla="*/ 0 w 655446"/>
                <a:gd name="connsiteY12-1024" fmla="*/ 831691 h 953183"/>
                <a:gd name="connsiteX13-1025" fmla="*/ 91900 w 655446"/>
                <a:gd name="connsiteY13-1026" fmla="*/ 716816 h 953183"/>
                <a:gd name="connsiteX14-1027" fmla="*/ 147039 w 655446"/>
                <a:gd name="connsiteY14-1028" fmla="*/ 519232 h 953183"/>
                <a:gd name="connsiteX15-1029" fmla="*/ 64330 w 655446"/>
                <a:gd name="connsiteY15-1030" fmla="*/ 565182 h 953183"/>
                <a:gd name="connsiteX16-1031" fmla="*/ 170014 w 655446"/>
                <a:gd name="connsiteY16-1032" fmla="*/ 422738 h 953183"/>
                <a:gd name="connsiteX17-1033" fmla="*/ 316740 w 655446"/>
                <a:gd name="connsiteY17-1034" fmla="*/ 198283 h 953183"/>
                <a:gd name="connsiteX18-1035" fmla="*/ 468688 w 655446"/>
                <a:gd name="connsiteY18-1036" fmla="*/ 110279 h 953183"/>
                <a:gd name="connsiteX19-1037" fmla="*/ 601942 w 655446"/>
                <a:gd name="connsiteY19-1038" fmla="*/ 0 h 953183"/>
                <a:gd name="connsiteX0-1039" fmla="*/ 601942 w 655446"/>
                <a:gd name="connsiteY0-1040" fmla="*/ 0 h 953183"/>
                <a:gd name="connsiteX1-1041" fmla="*/ 655446 w 655446"/>
                <a:gd name="connsiteY1-1042" fmla="*/ 69936 h 953183"/>
                <a:gd name="connsiteX2-1043" fmla="*/ 640338 w 655446"/>
                <a:gd name="connsiteY2-1044" fmla="*/ 193926 h 953183"/>
                <a:gd name="connsiteX3-1045" fmla="*/ 637066 w 655446"/>
                <a:gd name="connsiteY3-1046" fmla="*/ 261290 h 953183"/>
                <a:gd name="connsiteX4-1047" fmla="*/ 601942 w 655446"/>
                <a:gd name="connsiteY4-1048" fmla="*/ 464093 h 953183"/>
                <a:gd name="connsiteX5-1049" fmla="*/ 569777 w 655446"/>
                <a:gd name="connsiteY5-1050" fmla="*/ 519232 h 953183"/>
                <a:gd name="connsiteX6-1051" fmla="*/ 565182 w 655446"/>
                <a:gd name="connsiteY6-1052" fmla="*/ 748981 h 953183"/>
                <a:gd name="connsiteX7-1053" fmla="*/ 533017 w 655446"/>
                <a:gd name="connsiteY7-1054" fmla="*/ 776551 h 953183"/>
                <a:gd name="connsiteX8-1055" fmla="*/ 454903 w 655446"/>
                <a:gd name="connsiteY8-1056" fmla="*/ 661676 h 953183"/>
                <a:gd name="connsiteX9-1057" fmla="*/ 377725 w 655446"/>
                <a:gd name="connsiteY9-1058" fmla="*/ 764714 h 953183"/>
                <a:gd name="connsiteX10-1059" fmla="*/ 275699 w 655446"/>
                <a:gd name="connsiteY10-1060" fmla="*/ 863855 h 953183"/>
                <a:gd name="connsiteX11-1061" fmla="*/ 44314 w 655446"/>
                <a:gd name="connsiteY11-1062" fmla="*/ 953183 h 953183"/>
                <a:gd name="connsiteX12-1063" fmla="*/ 0 w 655446"/>
                <a:gd name="connsiteY12-1064" fmla="*/ 831691 h 953183"/>
                <a:gd name="connsiteX13-1065" fmla="*/ 91900 w 655446"/>
                <a:gd name="connsiteY13-1066" fmla="*/ 716816 h 953183"/>
                <a:gd name="connsiteX14-1067" fmla="*/ 147039 w 655446"/>
                <a:gd name="connsiteY14-1068" fmla="*/ 519232 h 953183"/>
                <a:gd name="connsiteX15-1069" fmla="*/ 64330 w 655446"/>
                <a:gd name="connsiteY15-1070" fmla="*/ 565182 h 953183"/>
                <a:gd name="connsiteX16-1071" fmla="*/ 170014 w 655446"/>
                <a:gd name="connsiteY16-1072" fmla="*/ 422738 h 953183"/>
                <a:gd name="connsiteX17-1073" fmla="*/ 316740 w 655446"/>
                <a:gd name="connsiteY17-1074" fmla="*/ 198283 h 953183"/>
                <a:gd name="connsiteX18-1075" fmla="*/ 468688 w 655446"/>
                <a:gd name="connsiteY18-1076" fmla="*/ 110279 h 953183"/>
                <a:gd name="connsiteX19-1077" fmla="*/ 601942 w 655446"/>
                <a:gd name="connsiteY19-1078" fmla="*/ 0 h 953183"/>
                <a:gd name="connsiteX0-1079" fmla="*/ 601942 w 655446"/>
                <a:gd name="connsiteY0-1080" fmla="*/ 0 h 953183"/>
                <a:gd name="connsiteX1-1081" fmla="*/ 655446 w 655446"/>
                <a:gd name="connsiteY1-1082" fmla="*/ 69936 h 953183"/>
                <a:gd name="connsiteX2-1083" fmla="*/ 640338 w 655446"/>
                <a:gd name="connsiteY2-1084" fmla="*/ 193926 h 953183"/>
                <a:gd name="connsiteX3-1085" fmla="*/ 637066 w 655446"/>
                <a:gd name="connsiteY3-1086" fmla="*/ 261290 h 953183"/>
                <a:gd name="connsiteX4-1087" fmla="*/ 601942 w 655446"/>
                <a:gd name="connsiteY4-1088" fmla="*/ 464093 h 953183"/>
                <a:gd name="connsiteX5-1089" fmla="*/ 569777 w 655446"/>
                <a:gd name="connsiteY5-1090" fmla="*/ 519232 h 953183"/>
                <a:gd name="connsiteX6-1091" fmla="*/ 565182 w 655446"/>
                <a:gd name="connsiteY6-1092" fmla="*/ 748981 h 953183"/>
                <a:gd name="connsiteX7-1093" fmla="*/ 533017 w 655446"/>
                <a:gd name="connsiteY7-1094" fmla="*/ 776551 h 953183"/>
                <a:gd name="connsiteX8-1095" fmla="*/ 454903 w 655446"/>
                <a:gd name="connsiteY8-1096" fmla="*/ 661676 h 953183"/>
                <a:gd name="connsiteX9-1097" fmla="*/ 404358 w 655446"/>
                <a:gd name="connsiteY9-1098" fmla="*/ 770633 h 953183"/>
                <a:gd name="connsiteX10-1099" fmla="*/ 275699 w 655446"/>
                <a:gd name="connsiteY10-1100" fmla="*/ 863855 h 953183"/>
                <a:gd name="connsiteX11-1101" fmla="*/ 44314 w 655446"/>
                <a:gd name="connsiteY11-1102" fmla="*/ 953183 h 953183"/>
                <a:gd name="connsiteX12-1103" fmla="*/ 0 w 655446"/>
                <a:gd name="connsiteY12-1104" fmla="*/ 831691 h 953183"/>
                <a:gd name="connsiteX13-1105" fmla="*/ 91900 w 655446"/>
                <a:gd name="connsiteY13-1106" fmla="*/ 716816 h 953183"/>
                <a:gd name="connsiteX14-1107" fmla="*/ 147039 w 655446"/>
                <a:gd name="connsiteY14-1108" fmla="*/ 519232 h 953183"/>
                <a:gd name="connsiteX15-1109" fmla="*/ 64330 w 655446"/>
                <a:gd name="connsiteY15-1110" fmla="*/ 565182 h 953183"/>
                <a:gd name="connsiteX16-1111" fmla="*/ 170014 w 655446"/>
                <a:gd name="connsiteY16-1112" fmla="*/ 422738 h 953183"/>
                <a:gd name="connsiteX17-1113" fmla="*/ 316740 w 655446"/>
                <a:gd name="connsiteY17-1114" fmla="*/ 198283 h 953183"/>
                <a:gd name="connsiteX18-1115" fmla="*/ 468688 w 655446"/>
                <a:gd name="connsiteY18-1116" fmla="*/ 110279 h 953183"/>
                <a:gd name="connsiteX19-1117" fmla="*/ 601942 w 655446"/>
                <a:gd name="connsiteY19-1118" fmla="*/ 0 h 953183"/>
                <a:gd name="connsiteX0-1119" fmla="*/ 601942 w 655446"/>
                <a:gd name="connsiteY0-1120" fmla="*/ 0 h 953183"/>
                <a:gd name="connsiteX1-1121" fmla="*/ 655446 w 655446"/>
                <a:gd name="connsiteY1-1122" fmla="*/ 69936 h 953183"/>
                <a:gd name="connsiteX2-1123" fmla="*/ 640338 w 655446"/>
                <a:gd name="connsiteY2-1124" fmla="*/ 193926 h 953183"/>
                <a:gd name="connsiteX3-1125" fmla="*/ 637066 w 655446"/>
                <a:gd name="connsiteY3-1126" fmla="*/ 261290 h 953183"/>
                <a:gd name="connsiteX4-1127" fmla="*/ 601942 w 655446"/>
                <a:gd name="connsiteY4-1128" fmla="*/ 464093 h 953183"/>
                <a:gd name="connsiteX5-1129" fmla="*/ 569777 w 655446"/>
                <a:gd name="connsiteY5-1130" fmla="*/ 519232 h 953183"/>
                <a:gd name="connsiteX6-1131" fmla="*/ 565182 w 655446"/>
                <a:gd name="connsiteY6-1132" fmla="*/ 748981 h 953183"/>
                <a:gd name="connsiteX7-1133" fmla="*/ 533017 w 655446"/>
                <a:gd name="connsiteY7-1134" fmla="*/ 776551 h 953183"/>
                <a:gd name="connsiteX8-1135" fmla="*/ 454903 w 655446"/>
                <a:gd name="connsiteY8-1136" fmla="*/ 661676 h 953183"/>
                <a:gd name="connsiteX9-1137" fmla="*/ 404358 w 655446"/>
                <a:gd name="connsiteY9-1138" fmla="*/ 770633 h 953183"/>
                <a:gd name="connsiteX10-1139" fmla="*/ 275699 w 655446"/>
                <a:gd name="connsiteY10-1140" fmla="*/ 863855 h 953183"/>
                <a:gd name="connsiteX11-1141" fmla="*/ 44314 w 655446"/>
                <a:gd name="connsiteY11-1142" fmla="*/ 953183 h 953183"/>
                <a:gd name="connsiteX12-1143" fmla="*/ 0 w 655446"/>
                <a:gd name="connsiteY12-1144" fmla="*/ 831691 h 953183"/>
                <a:gd name="connsiteX13-1145" fmla="*/ 91900 w 655446"/>
                <a:gd name="connsiteY13-1146" fmla="*/ 716816 h 953183"/>
                <a:gd name="connsiteX14-1147" fmla="*/ 147039 w 655446"/>
                <a:gd name="connsiteY14-1148" fmla="*/ 519232 h 953183"/>
                <a:gd name="connsiteX15-1149" fmla="*/ 64330 w 655446"/>
                <a:gd name="connsiteY15-1150" fmla="*/ 565182 h 953183"/>
                <a:gd name="connsiteX16-1151" fmla="*/ 170014 w 655446"/>
                <a:gd name="connsiteY16-1152" fmla="*/ 422738 h 953183"/>
                <a:gd name="connsiteX17-1153" fmla="*/ 316740 w 655446"/>
                <a:gd name="connsiteY17-1154" fmla="*/ 198283 h 953183"/>
                <a:gd name="connsiteX18-1155" fmla="*/ 468688 w 655446"/>
                <a:gd name="connsiteY18-1156" fmla="*/ 110279 h 953183"/>
                <a:gd name="connsiteX19-1157" fmla="*/ 601942 w 655446"/>
                <a:gd name="connsiteY19-1158" fmla="*/ 0 h 953183"/>
                <a:gd name="connsiteX0-1159" fmla="*/ 601942 w 655446"/>
                <a:gd name="connsiteY0-1160" fmla="*/ 0 h 953183"/>
                <a:gd name="connsiteX1-1161" fmla="*/ 655446 w 655446"/>
                <a:gd name="connsiteY1-1162" fmla="*/ 69936 h 953183"/>
                <a:gd name="connsiteX2-1163" fmla="*/ 640338 w 655446"/>
                <a:gd name="connsiteY2-1164" fmla="*/ 193926 h 953183"/>
                <a:gd name="connsiteX3-1165" fmla="*/ 637066 w 655446"/>
                <a:gd name="connsiteY3-1166" fmla="*/ 261290 h 953183"/>
                <a:gd name="connsiteX4-1167" fmla="*/ 601942 w 655446"/>
                <a:gd name="connsiteY4-1168" fmla="*/ 464093 h 953183"/>
                <a:gd name="connsiteX5-1169" fmla="*/ 569777 w 655446"/>
                <a:gd name="connsiteY5-1170" fmla="*/ 519232 h 953183"/>
                <a:gd name="connsiteX6-1171" fmla="*/ 565182 w 655446"/>
                <a:gd name="connsiteY6-1172" fmla="*/ 748981 h 953183"/>
                <a:gd name="connsiteX7-1173" fmla="*/ 533017 w 655446"/>
                <a:gd name="connsiteY7-1174" fmla="*/ 776551 h 953183"/>
                <a:gd name="connsiteX8-1175" fmla="*/ 454903 w 655446"/>
                <a:gd name="connsiteY8-1176" fmla="*/ 661676 h 953183"/>
                <a:gd name="connsiteX9-1177" fmla="*/ 404358 w 655446"/>
                <a:gd name="connsiteY9-1178" fmla="*/ 770633 h 953183"/>
                <a:gd name="connsiteX10-1179" fmla="*/ 275699 w 655446"/>
                <a:gd name="connsiteY10-1180" fmla="*/ 863855 h 953183"/>
                <a:gd name="connsiteX11-1181" fmla="*/ 44314 w 655446"/>
                <a:gd name="connsiteY11-1182" fmla="*/ 953183 h 953183"/>
                <a:gd name="connsiteX12-1183" fmla="*/ 0 w 655446"/>
                <a:gd name="connsiteY12-1184" fmla="*/ 831691 h 953183"/>
                <a:gd name="connsiteX13-1185" fmla="*/ 91900 w 655446"/>
                <a:gd name="connsiteY13-1186" fmla="*/ 716816 h 953183"/>
                <a:gd name="connsiteX14-1187" fmla="*/ 147039 w 655446"/>
                <a:gd name="connsiteY14-1188" fmla="*/ 519232 h 953183"/>
                <a:gd name="connsiteX15-1189" fmla="*/ 64330 w 655446"/>
                <a:gd name="connsiteY15-1190" fmla="*/ 565182 h 953183"/>
                <a:gd name="connsiteX16-1191" fmla="*/ 170014 w 655446"/>
                <a:gd name="connsiteY16-1192" fmla="*/ 422738 h 953183"/>
                <a:gd name="connsiteX17-1193" fmla="*/ 316740 w 655446"/>
                <a:gd name="connsiteY17-1194" fmla="*/ 198283 h 953183"/>
                <a:gd name="connsiteX18-1195" fmla="*/ 468688 w 655446"/>
                <a:gd name="connsiteY18-1196" fmla="*/ 110279 h 953183"/>
                <a:gd name="connsiteX19-1197" fmla="*/ 601942 w 655446"/>
                <a:gd name="connsiteY19-1198" fmla="*/ 0 h 953183"/>
                <a:gd name="connsiteX0-1199" fmla="*/ 601942 w 655446"/>
                <a:gd name="connsiteY0-1200" fmla="*/ 0 h 953183"/>
                <a:gd name="connsiteX1-1201" fmla="*/ 655446 w 655446"/>
                <a:gd name="connsiteY1-1202" fmla="*/ 69936 h 953183"/>
                <a:gd name="connsiteX2-1203" fmla="*/ 640338 w 655446"/>
                <a:gd name="connsiteY2-1204" fmla="*/ 193926 h 953183"/>
                <a:gd name="connsiteX3-1205" fmla="*/ 637066 w 655446"/>
                <a:gd name="connsiteY3-1206" fmla="*/ 261290 h 953183"/>
                <a:gd name="connsiteX4-1207" fmla="*/ 601942 w 655446"/>
                <a:gd name="connsiteY4-1208" fmla="*/ 464093 h 953183"/>
                <a:gd name="connsiteX5-1209" fmla="*/ 569777 w 655446"/>
                <a:gd name="connsiteY5-1210" fmla="*/ 519232 h 953183"/>
                <a:gd name="connsiteX6-1211" fmla="*/ 565182 w 655446"/>
                <a:gd name="connsiteY6-1212" fmla="*/ 748981 h 953183"/>
                <a:gd name="connsiteX7-1213" fmla="*/ 533017 w 655446"/>
                <a:gd name="connsiteY7-1214" fmla="*/ 776551 h 953183"/>
                <a:gd name="connsiteX8-1215" fmla="*/ 454903 w 655446"/>
                <a:gd name="connsiteY8-1216" fmla="*/ 661676 h 953183"/>
                <a:gd name="connsiteX9-1217" fmla="*/ 404358 w 655446"/>
                <a:gd name="connsiteY9-1218" fmla="*/ 770633 h 953183"/>
                <a:gd name="connsiteX10-1219" fmla="*/ 222433 w 655446"/>
                <a:gd name="connsiteY10-1220" fmla="*/ 893447 h 953183"/>
                <a:gd name="connsiteX11-1221" fmla="*/ 44314 w 655446"/>
                <a:gd name="connsiteY11-1222" fmla="*/ 953183 h 953183"/>
                <a:gd name="connsiteX12-1223" fmla="*/ 0 w 655446"/>
                <a:gd name="connsiteY12-1224" fmla="*/ 831691 h 953183"/>
                <a:gd name="connsiteX13-1225" fmla="*/ 91900 w 655446"/>
                <a:gd name="connsiteY13-1226" fmla="*/ 716816 h 953183"/>
                <a:gd name="connsiteX14-1227" fmla="*/ 147039 w 655446"/>
                <a:gd name="connsiteY14-1228" fmla="*/ 519232 h 953183"/>
                <a:gd name="connsiteX15-1229" fmla="*/ 64330 w 655446"/>
                <a:gd name="connsiteY15-1230" fmla="*/ 565182 h 953183"/>
                <a:gd name="connsiteX16-1231" fmla="*/ 170014 w 655446"/>
                <a:gd name="connsiteY16-1232" fmla="*/ 422738 h 953183"/>
                <a:gd name="connsiteX17-1233" fmla="*/ 316740 w 655446"/>
                <a:gd name="connsiteY17-1234" fmla="*/ 198283 h 953183"/>
                <a:gd name="connsiteX18-1235" fmla="*/ 468688 w 655446"/>
                <a:gd name="connsiteY18-1236" fmla="*/ 110279 h 953183"/>
                <a:gd name="connsiteX19-1237" fmla="*/ 601942 w 655446"/>
                <a:gd name="connsiteY19-1238" fmla="*/ 0 h 953183"/>
                <a:gd name="connsiteX0-1239" fmla="*/ 601942 w 655446"/>
                <a:gd name="connsiteY0-1240" fmla="*/ 0 h 953183"/>
                <a:gd name="connsiteX1-1241" fmla="*/ 655446 w 655446"/>
                <a:gd name="connsiteY1-1242" fmla="*/ 69936 h 953183"/>
                <a:gd name="connsiteX2-1243" fmla="*/ 640338 w 655446"/>
                <a:gd name="connsiteY2-1244" fmla="*/ 193926 h 953183"/>
                <a:gd name="connsiteX3-1245" fmla="*/ 637066 w 655446"/>
                <a:gd name="connsiteY3-1246" fmla="*/ 261290 h 953183"/>
                <a:gd name="connsiteX4-1247" fmla="*/ 601942 w 655446"/>
                <a:gd name="connsiteY4-1248" fmla="*/ 464093 h 953183"/>
                <a:gd name="connsiteX5-1249" fmla="*/ 569777 w 655446"/>
                <a:gd name="connsiteY5-1250" fmla="*/ 519232 h 953183"/>
                <a:gd name="connsiteX6-1251" fmla="*/ 565182 w 655446"/>
                <a:gd name="connsiteY6-1252" fmla="*/ 748981 h 953183"/>
                <a:gd name="connsiteX7-1253" fmla="*/ 533017 w 655446"/>
                <a:gd name="connsiteY7-1254" fmla="*/ 776551 h 953183"/>
                <a:gd name="connsiteX8-1255" fmla="*/ 454903 w 655446"/>
                <a:gd name="connsiteY8-1256" fmla="*/ 661676 h 953183"/>
                <a:gd name="connsiteX9-1257" fmla="*/ 404358 w 655446"/>
                <a:gd name="connsiteY9-1258" fmla="*/ 770633 h 953183"/>
                <a:gd name="connsiteX10-1259" fmla="*/ 222433 w 655446"/>
                <a:gd name="connsiteY10-1260" fmla="*/ 893447 h 953183"/>
                <a:gd name="connsiteX11-1261" fmla="*/ 44314 w 655446"/>
                <a:gd name="connsiteY11-1262" fmla="*/ 953183 h 953183"/>
                <a:gd name="connsiteX12-1263" fmla="*/ 0 w 655446"/>
                <a:gd name="connsiteY12-1264" fmla="*/ 831691 h 953183"/>
                <a:gd name="connsiteX13-1265" fmla="*/ 91900 w 655446"/>
                <a:gd name="connsiteY13-1266" fmla="*/ 716816 h 953183"/>
                <a:gd name="connsiteX14-1267" fmla="*/ 147039 w 655446"/>
                <a:gd name="connsiteY14-1268" fmla="*/ 519232 h 953183"/>
                <a:gd name="connsiteX15-1269" fmla="*/ 64330 w 655446"/>
                <a:gd name="connsiteY15-1270" fmla="*/ 565182 h 953183"/>
                <a:gd name="connsiteX16-1271" fmla="*/ 170014 w 655446"/>
                <a:gd name="connsiteY16-1272" fmla="*/ 422738 h 953183"/>
                <a:gd name="connsiteX17-1273" fmla="*/ 316740 w 655446"/>
                <a:gd name="connsiteY17-1274" fmla="*/ 198283 h 953183"/>
                <a:gd name="connsiteX18-1275" fmla="*/ 468688 w 655446"/>
                <a:gd name="connsiteY18-1276" fmla="*/ 110279 h 953183"/>
                <a:gd name="connsiteX19-1277" fmla="*/ 601942 w 655446"/>
                <a:gd name="connsiteY19-1278" fmla="*/ 0 h 953183"/>
                <a:gd name="connsiteX0-1279" fmla="*/ 601942 w 655446"/>
                <a:gd name="connsiteY0-1280" fmla="*/ 0 h 953183"/>
                <a:gd name="connsiteX1-1281" fmla="*/ 655446 w 655446"/>
                <a:gd name="connsiteY1-1282" fmla="*/ 69936 h 953183"/>
                <a:gd name="connsiteX2-1283" fmla="*/ 640338 w 655446"/>
                <a:gd name="connsiteY2-1284" fmla="*/ 193926 h 953183"/>
                <a:gd name="connsiteX3-1285" fmla="*/ 637066 w 655446"/>
                <a:gd name="connsiteY3-1286" fmla="*/ 261290 h 953183"/>
                <a:gd name="connsiteX4-1287" fmla="*/ 601942 w 655446"/>
                <a:gd name="connsiteY4-1288" fmla="*/ 464093 h 953183"/>
                <a:gd name="connsiteX5-1289" fmla="*/ 569777 w 655446"/>
                <a:gd name="connsiteY5-1290" fmla="*/ 519232 h 953183"/>
                <a:gd name="connsiteX6-1291" fmla="*/ 565182 w 655446"/>
                <a:gd name="connsiteY6-1292" fmla="*/ 707552 h 953183"/>
                <a:gd name="connsiteX7-1293" fmla="*/ 533017 w 655446"/>
                <a:gd name="connsiteY7-1294" fmla="*/ 776551 h 953183"/>
                <a:gd name="connsiteX8-1295" fmla="*/ 454903 w 655446"/>
                <a:gd name="connsiteY8-1296" fmla="*/ 661676 h 953183"/>
                <a:gd name="connsiteX9-1297" fmla="*/ 404358 w 655446"/>
                <a:gd name="connsiteY9-1298" fmla="*/ 770633 h 953183"/>
                <a:gd name="connsiteX10-1299" fmla="*/ 222433 w 655446"/>
                <a:gd name="connsiteY10-1300" fmla="*/ 893447 h 953183"/>
                <a:gd name="connsiteX11-1301" fmla="*/ 44314 w 655446"/>
                <a:gd name="connsiteY11-1302" fmla="*/ 953183 h 953183"/>
                <a:gd name="connsiteX12-1303" fmla="*/ 0 w 655446"/>
                <a:gd name="connsiteY12-1304" fmla="*/ 831691 h 953183"/>
                <a:gd name="connsiteX13-1305" fmla="*/ 91900 w 655446"/>
                <a:gd name="connsiteY13-1306" fmla="*/ 716816 h 953183"/>
                <a:gd name="connsiteX14-1307" fmla="*/ 147039 w 655446"/>
                <a:gd name="connsiteY14-1308" fmla="*/ 519232 h 953183"/>
                <a:gd name="connsiteX15-1309" fmla="*/ 64330 w 655446"/>
                <a:gd name="connsiteY15-1310" fmla="*/ 565182 h 953183"/>
                <a:gd name="connsiteX16-1311" fmla="*/ 170014 w 655446"/>
                <a:gd name="connsiteY16-1312" fmla="*/ 422738 h 953183"/>
                <a:gd name="connsiteX17-1313" fmla="*/ 316740 w 655446"/>
                <a:gd name="connsiteY17-1314" fmla="*/ 198283 h 953183"/>
                <a:gd name="connsiteX18-1315" fmla="*/ 468688 w 655446"/>
                <a:gd name="connsiteY18-1316" fmla="*/ 110279 h 953183"/>
                <a:gd name="connsiteX19-1317" fmla="*/ 601942 w 655446"/>
                <a:gd name="connsiteY19-1318" fmla="*/ 0 h 953183"/>
                <a:gd name="connsiteX0-1319" fmla="*/ 601942 w 655446"/>
                <a:gd name="connsiteY0-1320" fmla="*/ 0 h 953183"/>
                <a:gd name="connsiteX1-1321" fmla="*/ 655446 w 655446"/>
                <a:gd name="connsiteY1-1322" fmla="*/ 69936 h 953183"/>
                <a:gd name="connsiteX2-1323" fmla="*/ 640338 w 655446"/>
                <a:gd name="connsiteY2-1324" fmla="*/ 193926 h 953183"/>
                <a:gd name="connsiteX3-1325" fmla="*/ 637066 w 655446"/>
                <a:gd name="connsiteY3-1326" fmla="*/ 261290 h 953183"/>
                <a:gd name="connsiteX4-1327" fmla="*/ 601942 w 655446"/>
                <a:gd name="connsiteY4-1328" fmla="*/ 464093 h 953183"/>
                <a:gd name="connsiteX5-1329" fmla="*/ 569777 w 655446"/>
                <a:gd name="connsiteY5-1330" fmla="*/ 519232 h 953183"/>
                <a:gd name="connsiteX6-1331" fmla="*/ 565182 w 655446"/>
                <a:gd name="connsiteY6-1332" fmla="*/ 710511 h 953183"/>
                <a:gd name="connsiteX7-1333" fmla="*/ 533017 w 655446"/>
                <a:gd name="connsiteY7-1334" fmla="*/ 776551 h 953183"/>
                <a:gd name="connsiteX8-1335" fmla="*/ 454903 w 655446"/>
                <a:gd name="connsiteY8-1336" fmla="*/ 661676 h 953183"/>
                <a:gd name="connsiteX9-1337" fmla="*/ 404358 w 655446"/>
                <a:gd name="connsiteY9-1338" fmla="*/ 770633 h 953183"/>
                <a:gd name="connsiteX10-1339" fmla="*/ 222433 w 655446"/>
                <a:gd name="connsiteY10-1340" fmla="*/ 893447 h 953183"/>
                <a:gd name="connsiteX11-1341" fmla="*/ 44314 w 655446"/>
                <a:gd name="connsiteY11-1342" fmla="*/ 953183 h 953183"/>
                <a:gd name="connsiteX12-1343" fmla="*/ 0 w 655446"/>
                <a:gd name="connsiteY12-1344" fmla="*/ 831691 h 953183"/>
                <a:gd name="connsiteX13-1345" fmla="*/ 91900 w 655446"/>
                <a:gd name="connsiteY13-1346" fmla="*/ 716816 h 953183"/>
                <a:gd name="connsiteX14-1347" fmla="*/ 147039 w 655446"/>
                <a:gd name="connsiteY14-1348" fmla="*/ 519232 h 953183"/>
                <a:gd name="connsiteX15-1349" fmla="*/ 64330 w 655446"/>
                <a:gd name="connsiteY15-1350" fmla="*/ 565182 h 953183"/>
                <a:gd name="connsiteX16-1351" fmla="*/ 170014 w 655446"/>
                <a:gd name="connsiteY16-1352" fmla="*/ 422738 h 953183"/>
                <a:gd name="connsiteX17-1353" fmla="*/ 316740 w 655446"/>
                <a:gd name="connsiteY17-1354" fmla="*/ 198283 h 953183"/>
                <a:gd name="connsiteX18-1355" fmla="*/ 468688 w 655446"/>
                <a:gd name="connsiteY18-1356" fmla="*/ 110279 h 953183"/>
                <a:gd name="connsiteX19-1357" fmla="*/ 601942 w 655446"/>
                <a:gd name="connsiteY19-1358" fmla="*/ 0 h 953183"/>
                <a:gd name="connsiteX0-1359" fmla="*/ 601942 w 655446"/>
                <a:gd name="connsiteY0-1360" fmla="*/ 0 h 953183"/>
                <a:gd name="connsiteX1-1361" fmla="*/ 655446 w 655446"/>
                <a:gd name="connsiteY1-1362" fmla="*/ 69936 h 953183"/>
                <a:gd name="connsiteX2-1363" fmla="*/ 640338 w 655446"/>
                <a:gd name="connsiteY2-1364" fmla="*/ 193926 h 953183"/>
                <a:gd name="connsiteX3-1365" fmla="*/ 637066 w 655446"/>
                <a:gd name="connsiteY3-1366" fmla="*/ 261290 h 953183"/>
                <a:gd name="connsiteX4-1367" fmla="*/ 601942 w 655446"/>
                <a:gd name="connsiteY4-1368" fmla="*/ 464093 h 953183"/>
                <a:gd name="connsiteX5-1369" fmla="*/ 569777 w 655446"/>
                <a:gd name="connsiteY5-1370" fmla="*/ 519232 h 953183"/>
                <a:gd name="connsiteX6-1371" fmla="*/ 565182 w 655446"/>
                <a:gd name="connsiteY6-1372" fmla="*/ 710511 h 953183"/>
                <a:gd name="connsiteX7-1373" fmla="*/ 533017 w 655446"/>
                <a:gd name="connsiteY7-1374" fmla="*/ 776551 h 953183"/>
                <a:gd name="connsiteX8-1375" fmla="*/ 454903 w 655446"/>
                <a:gd name="connsiteY8-1376" fmla="*/ 661676 h 953183"/>
                <a:gd name="connsiteX9-1377" fmla="*/ 404358 w 655446"/>
                <a:gd name="connsiteY9-1378" fmla="*/ 770633 h 953183"/>
                <a:gd name="connsiteX10-1379" fmla="*/ 222433 w 655446"/>
                <a:gd name="connsiteY10-1380" fmla="*/ 893447 h 953183"/>
                <a:gd name="connsiteX11-1381" fmla="*/ 44314 w 655446"/>
                <a:gd name="connsiteY11-1382" fmla="*/ 953183 h 953183"/>
                <a:gd name="connsiteX12-1383" fmla="*/ 0 w 655446"/>
                <a:gd name="connsiteY12-1384" fmla="*/ 831691 h 953183"/>
                <a:gd name="connsiteX13-1385" fmla="*/ 91900 w 655446"/>
                <a:gd name="connsiteY13-1386" fmla="*/ 716816 h 953183"/>
                <a:gd name="connsiteX14-1387" fmla="*/ 147039 w 655446"/>
                <a:gd name="connsiteY14-1388" fmla="*/ 519232 h 953183"/>
                <a:gd name="connsiteX15-1389" fmla="*/ 64330 w 655446"/>
                <a:gd name="connsiteY15-1390" fmla="*/ 565182 h 953183"/>
                <a:gd name="connsiteX16-1391" fmla="*/ 170014 w 655446"/>
                <a:gd name="connsiteY16-1392" fmla="*/ 422738 h 953183"/>
                <a:gd name="connsiteX17-1393" fmla="*/ 316740 w 655446"/>
                <a:gd name="connsiteY17-1394" fmla="*/ 198283 h 953183"/>
                <a:gd name="connsiteX18-1395" fmla="*/ 468688 w 655446"/>
                <a:gd name="connsiteY18-1396" fmla="*/ 110279 h 953183"/>
                <a:gd name="connsiteX19-1397" fmla="*/ 601942 w 655446"/>
                <a:gd name="connsiteY19-1398" fmla="*/ 0 h 953183"/>
                <a:gd name="connsiteX0-1399" fmla="*/ 601942 w 655446"/>
                <a:gd name="connsiteY0-1400" fmla="*/ 0 h 953183"/>
                <a:gd name="connsiteX1-1401" fmla="*/ 655446 w 655446"/>
                <a:gd name="connsiteY1-1402" fmla="*/ 69936 h 953183"/>
                <a:gd name="connsiteX2-1403" fmla="*/ 640338 w 655446"/>
                <a:gd name="connsiteY2-1404" fmla="*/ 193926 h 953183"/>
                <a:gd name="connsiteX3-1405" fmla="*/ 637066 w 655446"/>
                <a:gd name="connsiteY3-1406" fmla="*/ 261290 h 953183"/>
                <a:gd name="connsiteX4-1407" fmla="*/ 601942 w 655446"/>
                <a:gd name="connsiteY4-1408" fmla="*/ 464093 h 953183"/>
                <a:gd name="connsiteX5-1409" fmla="*/ 569777 w 655446"/>
                <a:gd name="connsiteY5-1410" fmla="*/ 519232 h 953183"/>
                <a:gd name="connsiteX6-1411" fmla="*/ 565182 w 655446"/>
                <a:gd name="connsiteY6-1412" fmla="*/ 710511 h 953183"/>
                <a:gd name="connsiteX7-1413" fmla="*/ 533017 w 655446"/>
                <a:gd name="connsiteY7-1414" fmla="*/ 776551 h 953183"/>
                <a:gd name="connsiteX8-1415" fmla="*/ 454903 w 655446"/>
                <a:gd name="connsiteY8-1416" fmla="*/ 661676 h 953183"/>
                <a:gd name="connsiteX9-1417" fmla="*/ 404358 w 655446"/>
                <a:gd name="connsiteY9-1418" fmla="*/ 770633 h 953183"/>
                <a:gd name="connsiteX10-1419" fmla="*/ 222433 w 655446"/>
                <a:gd name="connsiteY10-1420" fmla="*/ 893447 h 953183"/>
                <a:gd name="connsiteX11-1421" fmla="*/ 44314 w 655446"/>
                <a:gd name="connsiteY11-1422" fmla="*/ 953183 h 953183"/>
                <a:gd name="connsiteX12-1423" fmla="*/ 0 w 655446"/>
                <a:gd name="connsiteY12-1424" fmla="*/ 831691 h 953183"/>
                <a:gd name="connsiteX13-1425" fmla="*/ 91900 w 655446"/>
                <a:gd name="connsiteY13-1426" fmla="*/ 716816 h 953183"/>
                <a:gd name="connsiteX14-1427" fmla="*/ 147039 w 655446"/>
                <a:gd name="connsiteY14-1428" fmla="*/ 519232 h 953183"/>
                <a:gd name="connsiteX15-1429" fmla="*/ 64330 w 655446"/>
                <a:gd name="connsiteY15-1430" fmla="*/ 565182 h 953183"/>
                <a:gd name="connsiteX16-1431" fmla="*/ 170014 w 655446"/>
                <a:gd name="connsiteY16-1432" fmla="*/ 422738 h 953183"/>
                <a:gd name="connsiteX17-1433" fmla="*/ 316740 w 655446"/>
                <a:gd name="connsiteY17-1434" fmla="*/ 198283 h 953183"/>
                <a:gd name="connsiteX18-1435" fmla="*/ 468688 w 655446"/>
                <a:gd name="connsiteY18-1436" fmla="*/ 110279 h 953183"/>
                <a:gd name="connsiteX19-1437" fmla="*/ 601942 w 655446"/>
                <a:gd name="connsiteY19-1438" fmla="*/ 0 h 953183"/>
                <a:gd name="connsiteX0-1439" fmla="*/ 601942 w 655446"/>
                <a:gd name="connsiteY0-1440" fmla="*/ 0 h 953183"/>
                <a:gd name="connsiteX1-1441" fmla="*/ 655446 w 655446"/>
                <a:gd name="connsiteY1-1442" fmla="*/ 69936 h 953183"/>
                <a:gd name="connsiteX2-1443" fmla="*/ 640338 w 655446"/>
                <a:gd name="connsiteY2-1444" fmla="*/ 193926 h 953183"/>
                <a:gd name="connsiteX3-1445" fmla="*/ 637066 w 655446"/>
                <a:gd name="connsiteY3-1446" fmla="*/ 261290 h 953183"/>
                <a:gd name="connsiteX4-1447" fmla="*/ 601942 w 655446"/>
                <a:gd name="connsiteY4-1448" fmla="*/ 464093 h 953183"/>
                <a:gd name="connsiteX5-1449" fmla="*/ 569777 w 655446"/>
                <a:gd name="connsiteY5-1450" fmla="*/ 519232 h 953183"/>
                <a:gd name="connsiteX6-1451" fmla="*/ 565182 w 655446"/>
                <a:gd name="connsiteY6-1452" fmla="*/ 710511 h 953183"/>
                <a:gd name="connsiteX7-1453" fmla="*/ 533017 w 655446"/>
                <a:gd name="connsiteY7-1454" fmla="*/ 776551 h 953183"/>
                <a:gd name="connsiteX8-1455" fmla="*/ 454903 w 655446"/>
                <a:gd name="connsiteY8-1456" fmla="*/ 661676 h 953183"/>
                <a:gd name="connsiteX9-1457" fmla="*/ 404358 w 655446"/>
                <a:gd name="connsiteY9-1458" fmla="*/ 770633 h 953183"/>
                <a:gd name="connsiteX10-1459" fmla="*/ 222433 w 655446"/>
                <a:gd name="connsiteY10-1460" fmla="*/ 893447 h 953183"/>
                <a:gd name="connsiteX11-1461" fmla="*/ 44314 w 655446"/>
                <a:gd name="connsiteY11-1462" fmla="*/ 953183 h 953183"/>
                <a:gd name="connsiteX12-1463" fmla="*/ 0 w 655446"/>
                <a:gd name="connsiteY12-1464" fmla="*/ 831691 h 953183"/>
                <a:gd name="connsiteX13-1465" fmla="*/ 91900 w 655446"/>
                <a:gd name="connsiteY13-1466" fmla="*/ 716816 h 953183"/>
                <a:gd name="connsiteX14-1467" fmla="*/ 147039 w 655446"/>
                <a:gd name="connsiteY14-1468" fmla="*/ 519232 h 953183"/>
                <a:gd name="connsiteX15-1469" fmla="*/ 64330 w 655446"/>
                <a:gd name="connsiteY15-1470" fmla="*/ 565182 h 953183"/>
                <a:gd name="connsiteX16-1471" fmla="*/ 170014 w 655446"/>
                <a:gd name="connsiteY16-1472" fmla="*/ 422738 h 953183"/>
                <a:gd name="connsiteX17-1473" fmla="*/ 316740 w 655446"/>
                <a:gd name="connsiteY17-1474" fmla="*/ 198283 h 953183"/>
                <a:gd name="connsiteX18-1475" fmla="*/ 468688 w 655446"/>
                <a:gd name="connsiteY18-1476" fmla="*/ 110279 h 953183"/>
                <a:gd name="connsiteX19-1477" fmla="*/ 601942 w 655446"/>
                <a:gd name="connsiteY19-1478" fmla="*/ 0 h 953183"/>
                <a:gd name="connsiteX0-1479" fmla="*/ 601942 w 655446"/>
                <a:gd name="connsiteY0-1480" fmla="*/ 0 h 953183"/>
                <a:gd name="connsiteX1-1481" fmla="*/ 655446 w 655446"/>
                <a:gd name="connsiteY1-1482" fmla="*/ 69936 h 953183"/>
                <a:gd name="connsiteX2-1483" fmla="*/ 640338 w 655446"/>
                <a:gd name="connsiteY2-1484" fmla="*/ 193926 h 953183"/>
                <a:gd name="connsiteX3-1485" fmla="*/ 637066 w 655446"/>
                <a:gd name="connsiteY3-1486" fmla="*/ 261290 h 953183"/>
                <a:gd name="connsiteX4-1487" fmla="*/ 601942 w 655446"/>
                <a:gd name="connsiteY4-1488" fmla="*/ 464093 h 953183"/>
                <a:gd name="connsiteX5-1489" fmla="*/ 569777 w 655446"/>
                <a:gd name="connsiteY5-1490" fmla="*/ 519232 h 953183"/>
                <a:gd name="connsiteX6-1491" fmla="*/ 565182 w 655446"/>
                <a:gd name="connsiteY6-1492" fmla="*/ 710511 h 953183"/>
                <a:gd name="connsiteX7-1493" fmla="*/ 533017 w 655446"/>
                <a:gd name="connsiteY7-1494" fmla="*/ 776551 h 953183"/>
                <a:gd name="connsiteX8-1495" fmla="*/ 454903 w 655446"/>
                <a:gd name="connsiteY8-1496" fmla="*/ 661676 h 953183"/>
                <a:gd name="connsiteX9-1497" fmla="*/ 404358 w 655446"/>
                <a:gd name="connsiteY9-1498" fmla="*/ 770633 h 953183"/>
                <a:gd name="connsiteX10-1499" fmla="*/ 222433 w 655446"/>
                <a:gd name="connsiteY10-1500" fmla="*/ 893447 h 953183"/>
                <a:gd name="connsiteX11-1501" fmla="*/ 44314 w 655446"/>
                <a:gd name="connsiteY11-1502" fmla="*/ 953183 h 953183"/>
                <a:gd name="connsiteX12-1503" fmla="*/ 0 w 655446"/>
                <a:gd name="connsiteY12-1504" fmla="*/ 831691 h 953183"/>
                <a:gd name="connsiteX13-1505" fmla="*/ 91900 w 655446"/>
                <a:gd name="connsiteY13-1506" fmla="*/ 716816 h 953183"/>
                <a:gd name="connsiteX14-1507" fmla="*/ 147039 w 655446"/>
                <a:gd name="connsiteY14-1508" fmla="*/ 519232 h 953183"/>
                <a:gd name="connsiteX15-1509" fmla="*/ 64330 w 655446"/>
                <a:gd name="connsiteY15-1510" fmla="*/ 565182 h 953183"/>
                <a:gd name="connsiteX16-1511" fmla="*/ 170014 w 655446"/>
                <a:gd name="connsiteY16-1512" fmla="*/ 422738 h 953183"/>
                <a:gd name="connsiteX17-1513" fmla="*/ 316740 w 655446"/>
                <a:gd name="connsiteY17-1514" fmla="*/ 198283 h 953183"/>
                <a:gd name="connsiteX18-1515" fmla="*/ 468688 w 655446"/>
                <a:gd name="connsiteY18-1516" fmla="*/ 110279 h 953183"/>
                <a:gd name="connsiteX19-1517" fmla="*/ 601942 w 655446"/>
                <a:gd name="connsiteY19-1518" fmla="*/ 0 h 953183"/>
                <a:gd name="connsiteX0-1519" fmla="*/ 601942 w 655446"/>
                <a:gd name="connsiteY0-1520" fmla="*/ 0 h 953183"/>
                <a:gd name="connsiteX1-1521" fmla="*/ 655446 w 655446"/>
                <a:gd name="connsiteY1-1522" fmla="*/ 69936 h 953183"/>
                <a:gd name="connsiteX2-1523" fmla="*/ 640338 w 655446"/>
                <a:gd name="connsiteY2-1524" fmla="*/ 193926 h 953183"/>
                <a:gd name="connsiteX3-1525" fmla="*/ 637066 w 655446"/>
                <a:gd name="connsiteY3-1526" fmla="*/ 261290 h 953183"/>
                <a:gd name="connsiteX4-1527" fmla="*/ 601942 w 655446"/>
                <a:gd name="connsiteY4-1528" fmla="*/ 464093 h 953183"/>
                <a:gd name="connsiteX5-1529" fmla="*/ 569777 w 655446"/>
                <a:gd name="connsiteY5-1530" fmla="*/ 519232 h 953183"/>
                <a:gd name="connsiteX6-1531" fmla="*/ 565182 w 655446"/>
                <a:gd name="connsiteY6-1532" fmla="*/ 710511 h 953183"/>
                <a:gd name="connsiteX7-1533" fmla="*/ 533017 w 655446"/>
                <a:gd name="connsiteY7-1534" fmla="*/ 776551 h 953183"/>
                <a:gd name="connsiteX8-1535" fmla="*/ 454903 w 655446"/>
                <a:gd name="connsiteY8-1536" fmla="*/ 661676 h 953183"/>
                <a:gd name="connsiteX9-1537" fmla="*/ 404358 w 655446"/>
                <a:gd name="connsiteY9-1538" fmla="*/ 770633 h 953183"/>
                <a:gd name="connsiteX10-1539" fmla="*/ 222433 w 655446"/>
                <a:gd name="connsiteY10-1540" fmla="*/ 893447 h 953183"/>
                <a:gd name="connsiteX11-1541" fmla="*/ 44314 w 655446"/>
                <a:gd name="connsiteY11-1542" fmla="*/ 953183 h 953183"/>
                <a:gd name="connsiteX12-1543" fmla="*/ 0 w 655446"/>
                <a:gd name="connsiteY12-1544" fmla="*/ 831691 h 953183"/>
                <a:gd name="connsiteX13-1545" fmla="*/ 91900 w 655446"/>
                <a:gd name="connsiteY13-1546" fmla="*/ 716816 h 953183"/>
                <a:gd name="connsiteX14-1547" fmla="*/ 147039 w 655446"/>
                <a:gd name="connsiteY14-1548" fmla="*/ 519232 h 953183"/>
                <a:gd name="connsiteX15-1549" fmla="*/ 64330 w 655446"/>
                <a:gd name="connsiteY15-1550" fmla="*/ 565182 h 953183"/>
                <a:gd name="connsiteX16-1551" fmla="*/ 170014 w 655446"/>
                <a:gd name="connsiteY16-1552" fmla="*/ 422738 h 953183"/>
                <a:gd name="connsiteX17-1553" fmla="*/ 316740 w 655446"/>
                <a:gd name="connsiteY17-1554" fmla="*/ 198283 h 953183"/>
                <a:gd name="connsiteX18-1555" fmla="*/ 468688 w 655446"/>
                <a:gd name="connsiteY18-1556" fmla="*/ 110279 h 953183"/>
                <a:gd name="connsiteX19-1557" fmla="*/ 601942 w 655446"/>
                <a:gd name="connsiteY19-1558" fmla="*/ 0 h 953183"/>
                <a:gd name="connsiteX0-1559" fmla="*/ 601942 w 655446"/>
                <a:gd name="connsiteY0-1560" fmla="*/ 0 h 953183"/>
                <a:gd name="connsiteX1-1561" fmla="*/ 655446 w 655446"/>
                <a:gd name="connsiteY1-1562" fmla="*/ 69936 h 953183"/>
                <a:gd name="connsiteX2-1563" fmla="*/ 640338 w 655446"/>
                <a:gd name="connsiteY2-1564" fmla="*/ 193926 h 953183"/>
                <a:gd name="connsiteX3-1565" fmla="*/ 637066 w 655446"/>
                <a:gd name="connsiteY3-1566" fmla="*/ 261290 h 953183"/>
                <a:gd name="connsiteX4-1567" fmla="*/ 601942 w 655446"/>
                <a:gd name="connsiteY4-1568" fmla="*/ 464093 h 953183"/>
                <a:gd name="connsiteX5-1569" fmla="*/ 569777 w 655446"/>
                <a:gd name="connsiteY5-1570" fmla="*/ 519232 h 953183"/>
                <a:gd name="connsiteX6-1571" fmla="*/ 565182 w 655446"/>
                <a:gd name="connsiteY6-1572" fmla="*/ 710511 h 953183"/>
                <a:gd name="connsiteX7-1573" fmla="*/ 533017 w 655446"/>
                <a:gd name="connsiteY7-1574" fmla="*/ 776551 h 953183"/>
                <a:gd name="connsiteX8-1575" fmla="*/ 454903 w 655446"/>
                <a:gd name="connsiteY8-1576" fmla="*/ 661676 h 953183"/>
                <a:gd name="connsiteX9-1577" fmla="*/ 404358 w 655446"/>
                <a:gd name="connsiteY9-1578" fmla="*/ 770633 h 953183"/>
                <a:gd name="connsiteX10-1579" fmla="*/ 222433 w 655446"/>
                <a:gd name="connsiteY10-1580" fmla="*/ 893447 h 953183"/>
                <a:gd name="connsiteX11-1581" fmla="*/ 44314 w 655446"/>
                <a:gd name="connsiteY11-1582" fmla="*/ 953183 h 953183"/>
                <a:gd name="connsiteX12-1583" fmla="*/ 0 w 655446"/>
                <a:gd name="connsiteY12-1584" fmla="*/ 831691 h 953183"/>
                <a:gd name="connsiteX13-1585" fmla="*/ 91900 w 655446"/>
                <a:gd name="connsiteY13-1586" fmla="*/ 716816 h 953183"/>
                <a:gd name="connsiteX14-1587" fmla="*/ 147039 w 655446"/>
                <a:gd name="connsiteY14-1588" fmla="*/ 519232 h 953183"/>
                <a:gd name="connsiteX15-1589" fmla="*/ 64330 w 655446"/>
                <a:gd name="connsiteY15-1590" fmla="*/ 565182 h 953183"/>
                <a:gd name="connsiteX16-1591" fmla="*/ 170014 w 655446"/>
                <a:gd name="connsiteY16-1592" fmla="*/ 422738 h 953183"/>
                <a:gd name="connsiteX17-1593" fmla="*/ 316740 w 655446"/>
                <a:gd name="connsiteY17-1594" fmla="*/ 198283 h 953183"/>
                <a:gd name="connsiteX18-1595" fmla="*/ 468688 w 655446"/>
                <a:gd name="connsiteY18-1596" fmla="*/ 110279 h 953183"/>
                <a:gd name="connsiteX19-1597" fmla="*/ 601942 w 655446"/>
                <a:gd name="connsiteY19-1598" fmla="*/ 0 h 953183"/>
                <a:gd name="connsiteX0-1599" fmla="*/ 601942 w 655446"/>
                <a:gd name="connsiteY0-1600" fmla="*/ 0 h 953183"/>
                <a:gd name="connsiteX1-1601" fmla="*/ 655446 w 655446"/>
                <a:gd name="connsiteY1-1602" fmla="*/ 69936 h 953183"/>
                <a:gd name="connsiteX2-1603" fmla="*/ 640338 w 655446"/>
                <a:gd name="connsiteY2-1604" fmla="*/ 193926 h 953183"/>
                <a:gd name="connsiteX3-1605" fmla="*/ 637066 w 655446"/>
                <a:gd name="connsiteY3-1606" fmla="*/ 261290 h 953183"/>
                <a:gd name="connsiteX4-1607" fmla="*/ 601942 w 655446"/>
                <a:gd name="connsiteY4-1608" fmla="*/ 464093 h 953183"/>
                <a:gd name="connsiteX5-1609" fmla="*/ 569777 w 655446"/>
                <a:gd name="connsiteY5-1610" fmla="*/ 519232 h 953183"/>
                <a:gd name="connsiteX6-1611" fmla="*/ 565182 w 655446"/>
                <a:gd name="connsiteY6-1612" fmla="*/ 710511 h 953183"/>
                <a:gd name="connsiteX7-1613" fmla="*/ 533017 w 655446"/>
                <a:gd name="connsiteY7-1614" fmla="*/ 776551 h 953183"/>
                <a:gd name="connsiteX8-1615" fmla="*/ 454903 w 655446"/>
                <a:gd name="connsiteY8-1616" fmla="*/ 661676 h 953183"/>
                <a:gd name="connsiteX9-1617" fmla="*/ 389562 w 655446"/>
                <a:gd name="connsiteY9-1618" fmla="*/ 776551 h 953183"/>
                <a:gd name="connsiteX10-1619" fmla="*/ 222433 w 655446"/>
                <a:gd name="connsiteY10-1620" fmla="*/ 893447 h 953183"/>
                <a:gd name="connsiteX11-1621" fmla="*/ 44314 w 655446"/>
                <a:gd name="connsiteY11-1622" fmla="*/ 953183 h 953183"/>
                <a:gd name="connsiteX12-1623" fmla="*/ 0 w 655446"/>
                <a:gd name="connsiteY12-1624" fmla="*/ 831691 h 953183"/>
                <a:gd name="connsiteX13-1625" fmla="*/ 91900 w 655446"/>
                <a:gd name="connsiteY13-1626" fmla="*/ 716816 h 953183"/>
                <a:gd name="connsiteX14-1627" fmla="*/ 147039 w 655446"/>
                <a:gd name="connsiteY14-1628" fmla="*/ 519232 h 953183"/>
                <a:gd name="connsiteX15-1629" fmla="*/ 64330 w 655446"/>
                <a:gd name="connsiteY15-1630" fmla="*/ 565182 h 953183"/>
                <a:gd name="connsiteX16-1631" fmla="*/ 170014 w 655446"/>
                <a:gd name="connsiteY16-1632" fmla="*/ 422738 h 953183"/>
                <a:gd name="connsiteX17-1633" fmla="*/ 316740 w 655446"/>
                <a:gd name="connsiteY17-1634" fmla="*/ 198283 h 953183"/>
                <a:gd name="connsiteX18-1635" fmla="*/ 468688 w 655446"/>
                <a:gd name="connsiteY18-1636" fmla="*/ 110279 h 953183"/>
                <a:gd name="connsiteX19-1637" fmla="*/ 601942 w 655446"/>
                <a:gd name="connsiteY19-1638" fmla="*/ 0 h 953183"/>
                <a:gd name="connsiteX0-1639" fmla="*/ 601942 w 655446"/>
                <a:gd name="connsiteY0-1640" fmla="*/ 0 h 953183"/>
                <a:gd name="connsiteX1-1641" fmla="*/ 655446 w 655446"/>
                <a:gd name="connsiteY1-1642" fmla="*/ 69936 h 953183"/>
                <a:gd name="connsiteX2-1643" fmla="*/ 640338 w 655446"/>
                <a:gd name="connsiteY2-1644" fmla="*/ 193926 h 953183"/>
                <a:gd name="connsiteX3-1645" fmla="*/ 637066 w 655446"/>
                <a:gd name="connsiteY3-1646" fmla="*/ 261290 h 953183"/>
                <a:gd name="connsiteX4-1647" fmla="*/ 601942 w 655446"/>
                <a:gd name="connsiteY4-1648" fmla="*/ 464093 h 953183"/>
                <a:gd name="connsiteX5-1649" fmla="*/ 569777 w 655446"/>
                <a:gd name="connsiteY5-1650" fmla="*/ 519232 h 953183"/>
                <a:gd name="connsiteX6-1651" fmla="*/ 565182 w 655446"/>
                <a:gd name="connsiteY6-1652" fmla="*/ 710511 h 953183"/>
                <a:gd name="connsiteX7-1653" fmla="*/ 533017 w 655446"/>
                <a:gd name="connsiteY7-1654" fmla="*/ 776551 h 953183"/>
                <a:gd name="connsiteX8-1655" fmla="*/ 454903 w 655446"/>
                <a:gd name="connsiteY8-1656" fmla="*/ 661676 h 953183"/>
                <a:gd name="connsiteX9-1657" fmla="*/ 389562 w 655446"/>
                <a:gd name="connsiteY9-1658" fmla="*/ 776551 h 953183"/>
                <a:gd name="connsiteX10-1659" fmla="*/ 222433 w 655446"/>
                <a:gd name="connsiteY10-1660" fmla="*/ 893447 h 953183"/>
                <a:gd name="connsiteX11-1661" fmla="*/ 44314 w 655446"/>
                <a:gd name="connsiteY11-1662" fmla="*/ 953183 h 953183"/>
                <a:gd name="connsiteX12-1663" fmla="*/ 0 w 655446"/>
                <a:gd name="connsiteY12-1664" fmla="*/ 831691 h 953183"/>
                <a:gd name="connsiteX13-1665" fmla="*/ 91900 w 655446"/>
                <a:gd name="connsiteY13-1666" fmla="*/ 716816 h 953183"/>
                <a:gd name="connsiteX14-1667" fmla="*/ 147039 w 655446"/>
                <a:gd name="connsiteY14-1668" fmla="*/ 519232 h 953183"/>
                <a:gd name="connsiteX15-1669" fmla="*/ 64330 w 655446"/>
                <a:gd name="connsiteY15-1670" fmla="*/ 565182 h 953183"/>
                <a:gd name="connsiteX16-1671" fmla="*/ 170014 w 655446"/>
                <a:gd name="connsiteY16-1672" fmla="*/ 422738 h 953183"/>
                <a:gd name="connsiteX17-1673" fmla="*/ 316740 w 655446"/>
                <a:gd name="connsiteY17-1674" fmla="*/ 198283 h 953183"/>
                <a:gd name="connsiteX18-1675" fmla="*/ 468688 w 655446"/>
                <a:gd name="connsiteY18-1676" fmla="*/ 110279 h 953183"/>
                <a:gd name="connsiteX19-1677" fmla="*/ 601942 w 655446"/>
                <a:gd name="connsiteY19-1678" fmla="*/ 0 h 953183"/>
                <a:gd name="connsiteX0-1679" fmla="*/ 601942 w 655446"/>
                <a:gd name="connsiteY0-1680" fmla="*/ 0 h 953183"/>
                <a:gd name="connsiteX1-1681" fmla="*/ 655446 w 655446"/>
                <a:gd name="connsiteY1-1682" fmla="*/ 69936 h 953183"/>
                <a:gd name="connsiteX2-1683" fmla="*/ 640338 w 655446"/>
                <a:gd name="connsiteY2-1684" fmla="*/ 193926 h 953183"/>
                <a:gd name="connsiteX3-1685" fmla="*/ 637066 w 655446"/>
                <a:gd name="connsiteY3-1686" fmla="*/ 261290 h 953183"/>
                <a:gd name="connsiteX4-1687" fmla="*/ 601942 w 655446"/>
                <a:gd name="connsiteY4-1688" fmla="*/ 464093 h 953183"/>
                <a:gd name="connsiteX5-1689" fmla="*/ 569777 w 655446"/>
                <a:gd name="connsiteY5-1690" fmla="*/ 519232 h 953183"/>
                <a:gd name="connsiteX6-1691" fmla="*/ 565182 w 655446"/>
                <a:gd name="connsiteY6-1692" fmla="*/ 710511 h 953183"/>
                <a:gd name="connsiteX7-1693" fmla="*/ 533017 w 655446"/>
                <a:gd name="connsiteY7-1694" fmla="*/ 776551 h 953183"/>
                <a:gd name="connsiteX8-1695" fmla="*/ 454903 w 655446"/>
                <a:gd name="connsiteY8-1696" fmla="*/ 661676 h 953183"/>
                <a:gd name="connsiteX9-1697" fmla="*/ 389562 w 655446"/>
                <a:gd name="connsiteY9-1698" fmla="*/ 776551 h 953183"/>
                <a:gd name="connsiteX10-1699" fmla="*/ 222433 w 655446"/>
                <a:gd name="connsiteY10-1700" fmla="*/ 893447 h 953183"/>
                <a:gd name="connsiteX11-1701" fmla="*/ 44314 w 655446"/>
                <a:gd name="connsiteY11-1702" fmla="*/ 953183 h 953183"/>
                <a:gd name="connsiteX12-1703" fmla="*/ 0 w 655446"/>
                <a:gd name="connsiteY12-1704" fmla="*/ 831691 h 953183"/>
                <a:gd name="connsiteX13-1705" fmla="*/ 91900 w 655446"/>
                <a:gd name="connsiteY13-1706" fmla="*/ 716816 h 953183"/>
                <a:gd name="connsiteX14-1707" fmla="*/ 147039 w 655446"/>
                <a:gd name="connsiteY14-1708" fmla="*/ 519232 h 953183"/>
                <a:gd name="connsiteX15-1709" fmla="*/ 64330 w 655446"/>
                <a:gd name="connsiteY15-1710" fmla="*/ 565182 h 953183"/>
                <a:gd name="connsiteX16-1711" fmla="*/ 170014 w 655446"/>
                <a:gd name="connsiteY16-1712" fmla="*/ 422738 h 953183"/>
                <a:gd name="connsiteX17-1713" fmla="*/ 316740 w 655446"/>
                <a:gd name="connsiteY17-1714" fmla="*/ 198283 h 953183"/>
                <a:gd name="connsiteX18-1715" fmla="*/ 468688 w 655446"/>
                <a:gd name="connsiteY18-1716" fmla="*/ 110279 h 953183"/>
                <a:gd name="connsiteX19-1717" fmla="*/ 601942 w 655446"/>
                <a:gd name="connsiteY19-1718" fmla="*/ 0 h 953183"/>
                <a:gd name="connsiteX0-1719" fmla="*/ 614445 w 667949"/>
                <a:gd name="connsiteY0-1720" fmla="*/ 0 h 953183"/>
                <a:gd name="connsiteX1-1721" fmla="*/ 667949 w 667949"/>
                <a:gd name="connsiteY1-1722" fmla="*/ 69936 h 953183"/>
                <a:gd name="connsiteX2-1723" fmla="*/ 652841 w 667949"/>
                <a:gd name="connsiteY2-1724" fmla="*/ 193926 h 953183"/>
                <a:gd name="connsiteX3-1725" fmla="*/ 649569 w 667949"/>
                <a:gd name="connsiteY3-1726" fmla="*/ 261290 h 953183"/>
                <a:gd name="connsiteX4-1727" fmla="*/ 614445 w 667949"/>
                <a:gd name="connsiteY4-1728" fmla="*/ 464093 h 953183"/>
                <a:gd name="connsiteX5-1729" fmla="*/ 582280 w 667949"/>
                <a:gd name="connsiteY5-1730" fmla="*/ 519232 h 953183"/>
                <a:gd name="connsiteX6-1731" fmla="*/ 577685 w 667949"/>
                <a:gd name="connsiteY6-1732" fmla="*/ 710511 h 953183"/>
                <a:gd name="connsiteX7-1733" fmla="*/ 545520 w 667949"/>
                <a:gd name="connsiteY7-1734" fmla="*/ 776551 h 953183"/>
                <a:gd name="connsiteX8-1735" fmla="*/ 467406 w 667949"/>
                <a:gd name="connsiteY8-1736" fmla="*/ 661676 h 953183"/>
                <a:gd name="connsiteX9-1737" fmla="*/ 402065 w 667949"/>
                <a:gd name="connsiteY9-1738" fmla="*/ 776551 h 953183"/>
                <a:gd name="connsiteX10-1739" fmla="*/ 234936 w 667949"/>
                <a:gd name="connsiteY10-1740" fmla="*/ 893447 h 953183"/>
                <a:gd name="connsiteX11-1741" fmla="*/ 56817 w 667949"/>
                <a:gd name="connsiteY11-1742" fmla="*/ 953183 h 953183"/>
                <a:gd name="connsiteX12-1743" fmla="*/ 12503 w 667949"/>
                <a:gd name="connsiteY12-1744" fmla="*/ 831691 h 953183"/>
                <a:gd name="connsiteX13-1745" fmla="*/ 104403 w 667949"/>
                <a:gd name="connsiteY13-1746" fmla="*/ 716816 h 953183"/>
                <a:gd name="connsiteX14-1747" fmla="*/ 159542 w 667949"/>
                <a:gd name="connsiteY14-1748" fmla="*/ 519232 h 953183"/>
                <a:gd name="connsiteX15-1749" fmla="*/ 76833 w 667949"/>
                <a:gd name="connsiteY15-1750" fmla="*/ 565182 h 953183"/>
                <a:gd name="connsiteX16-1751" fmla="*/ 182517 w 667949"/>
                <a:gd name="connsiteY16-1752" fmla="*/ 422738 h 953183"/>
                <a:gd name="connsiteX17-1753" fmla="*/ 329243 w 667949"/>
                <a:gd name="connsiteY17-1754" fmla="*/ 198283 h 953183"/>
                <a:gd name="connsiteX18-1755" fmla="*/ 481191 w 667949"/>
                <a:gd name="connsiteY18-1756" fmla="*/ 110279 h 953183"/>
                <a:gd name="connsiteX19-1757" fmla="*/ 614445 w 667949"/>
                <a:gd name="connsiteY19-1758" fmla="*/ 0 h 953183"/>
                <a:gd name="connsiteX0-1759" fmla="*/ 673734 w 727238"/>
                <a:gd name="connsiteY0-1760" fmla="*/ 0 h 953183"/>
                <a:gd name="connsiteX1-1761" fmla="*/ 727238 w 727238"/>
                <a:gd name="connsiteY1-1762" fmla="*/ 69936 h 953183"/>
                <a:gd name="connsiteX2-1763" fmla="*/ 712130 w 727238"/>
                <a:gd name="connsiteY2-1764" fmla="*/ 193926 h 953183"/>
                <a:gd name="connsiteX3-1765" fmla="*/ 708858 w 727238"/>
                <a:gd name="connsiteY3-1766" fmla="*/ 261290 h 953183"/>
                <a:gd name="connsiteX4-1767" fmla="*/ 673734 w 727238"/>
                <a:gd name="connsiteY4-1768" fmla="*/ 464093 h 953183"/>
                <a:gd name="connsiteX5-1769" fmla="*/ 641569 w 727238"/>
                <a:gd name="connsiteY5-1770" fmla="*/ 519232 h 953183"/>
                <a:gd name="connsiteX6-1771" fmla="*/ 636974 w 727238"/>
                <a:gd name="connsiteY6-1772" fmla="*/ 710511 h 953183"/>
                <a:gd name="connsiteX7-1773" fmla="*/ 604809 w 727238"/>
                <a:gd name="connsiteY7-1774" fmla="*/ 776551 h 953183"/>
                <a:gd name="connsiteX8-1775" fmla="*/ 526695 w 727238"/>
                <a:gd name="connsiteY8-1776" fmla="*/ 661676 h 953183"/>
                <a:gd name="connsiteX9-1777" fmla="*/ 461354 w 727238"/>
                <a:gd name="connsiteY9-1778" fmla="*/ 776551 h 953183"/>
                <a:gd name="connsiteX10-1779" fmla="*/ 294225 w 727238"/>
                <a:gd name="connsiteY10-1780" fmla="*/ 893447 h 953183"/>
                <a:gd name="connsiteX11-1781" fmla="*/ 116106 w 727238"/>
                <a:gd name="connsiteY11-1782" fmla="*/ 953183 h 953183"/>
                <a:gd name="connsiteX12-1783" fmla="*/ 7626 w 727238"/>
                <a:gd name="connsiteY12-1784" fmla="*/ 910441 h 953183"/>
                <a:gd name="connsiteX13-1785" fmla="*/ 163692 w 727238"/>
                <a:gd name="connsiteY13-1786" fmla="*/ 716816 h 953183"/>
                <a:gd name="connsiteX14-1787" fmla="*/ 218831 w 727238"/>
                <a:gd name="connsiteY14-1788" fmla="*/ 519232 h 953183"/>
                <a:gd name="connsiteX15-1789" fmla="*/ 136122 w 727238"/>
                <a:gd name="connsiteY15-1790" fmla="*/ 565182 h 953183"/>
                <a:gd name="connsiteX16-1791" fmla="*/ 241806 w 727238"/>
                <a:gd name="connsiteY16-1792" fmla="*/ 422738 h 953183"/>
                <a:gd name="connsiteX17-1793" fmla="*/ 388532 w 727238"/>
                <a:gd name="connsiteY17-1794" fmla="*/ 198283 h 953183"/>
                <a:gd name="connsiteX18-1795" fmla="*/ 540480 w 727238"/>
                <a:gd name="connsiteY18-1796" fmla="*/ 110279 h 953183"/>
                <a:gd name="connsiteX19-1797" fmla="*/ 673734 w 727238"/>
                <a:gd name="connsiteY19-1798" fmla="*/ 0 h 953183"/>
                <a:gd name="connsiteX0-1799" fmla="*/ 666165 w 719669"/>
                <a:gd name="connsiteY0-1800" fmla="*/ 0 h 953183"/>
                <a:gd name="connsiteX1-1801" fmla="*/ 719669 w 719669"/>
                <a:gd name="connsiteY1-1802" fmla="*/ 69936 h 953183"/>
                <a:gd name="connsiteX2-1803" fmla="*/ 704561 w 719669"/>
                <a:gd name="connsiteY2-1804" fmla="*/ 193926 h 953183"/>
                <a:gd name="connsiteX3-1805" fmla="*/ 701289 w 719669"/>
                <a:gd name="connsiteY3-1806" fmla="*/ 261290 h 953183"/>
                <a:gd name="connsiteX4-1807" fmla="*/ 666165 w 719669"/>
                <a:gd name="connsiteY4-1808" fmla="*/ 464093 h 953183"/>
                <a:gd name="connsiteX5-1809" fmla="*/ 634000 w 719669"/>
                <a:gd name="connsiteY5-1810" fmla="*/ 519232 h 953183"/>
                <a:gd name="connsiteX6-1811" fmla="*/ 629405 w 719669"/>
                <a:gd name="connsiteY6-1812" fmla="*/ 710511 h 953183"/>
                <a:gd name="connsiteX7-1813" fmla="*/ 597240 w 719669"/>
                <a:gd name="connsiteY7-1814" fmla="*/ 776551 h 953183"/>
                <a:gd name="connsiteX8-1815" fmla="*/ 519126 w 719669"/>
                <a:gd name="connsiteY8-1816" fmla="*/ 661676 h 953183"/>
                <a:gd name="connsiteX9-1817" fmla="*/ 453785 w 719669"/>
                <a:gd name="connsiteY9-1818" fmla="*/ 776551 h 953183"/>
                <a:gd name="connsiteX10-1819" fmla="*/ 286656 w 719669"/>
                <a:gd name="connsiteY10-1820" fmla="*/ 893447 h 953183"/>
                <a:gd name="connsiteX11-1821" fmla="*/ 108537 w 719669"/>
                <a:gd name="connsiteY11-1822" fmla="*/ 953183 h 953183"/>
                <a:gd name="connsiteX12-1823" fmla="*/ 57 w 719669"/>
                <a:gd name="connsiteY12-1824" fmla="*/ 910441 h 953183"/>
                <a:gd name="connsiteX13-1825" fmla="*/ 156123 w 719669"/>
                <a:gd name="connsiteY13-1826" fmla="*/ 716816 h 953183"/>
                <a:gd name="connsiteX14-1827" fmla="*/ 211262 w 719669"/>
                <a:gd name="connsiteY14-1828" fmla="*/ 519232 h 953183"/>
                <a:gd name="connsiteX15-1829" fmla="*/ 128553 w 719669"/>
                <a:gd name="connsiteY15-1830" fmla="*/ 565182 h 953183"/>
                <a:gd name="connsiteX16-1831" fmla="*/ 234237 w 719669"/>
                <a:gd name="connsiteY16-1832" fmla="*/ 422738 h 953183"/>
                <a:gd name="connsiteX17-1833" fmla="*/ 380963 w 719669"/>
                <a:gd name="connsiteY17-1834" fmla="*/ 198283 h 953183"/>
                <a:gd name="connsiteX18-1835" fmla="*/ 532911 w 719669"/>
                <a:gd name="connsiteY18-1836" fmla="*/ 110279 h 953183"/>
                <a:gd name="connsiteX19-1837" fmla="*/ 666165 w 719669"/>
                <a:gd name="connsiteY19-1838" fmla="*/ 0 h 953183"/>
                <a:gd name="connsiteX0-1839" fmla="*/ 666182 w 719686"/>
                <a:gd name="connsiteY0-1840" fmla="*/ 0 h 953354"/>
                <a:gd name="connsiteX1-1841" fmla="*/ 719686 w 719686"/>
                <a:gd name="connsiteY1-1842" fmla="*/ 69936 h 953354"/>
                <a:gd name="connsiteX2-1843" fmla="*/ 704578 w 719686"/>
                <a:gd name="connsiteY2-1844" fmla="*/ 193926 h 953354"/>
                <a:gd name="connsiteX3-1845" fmla="*/ 701306 w 719686"/>
                <a:gd name="connsiteY3-1846" fmla="*/ 261290 h 953354"/>
                <a:gd name="connsiteX4-1847" fmla="*/ 666182 w 719686"/>
                <a:gd name="connsiteY4-1848" fmla="*/ 464093 h 953354"/>
                <a:gd name="connsiteX5-1849" fmla="*/ 634017 w 719686"/>
                <a:gd name="connsiteY5-1850" fmla="*/ 519232 h 953354"/>
                <a:gd name="connsiteX6-1851" fmla="*/ 629422 w 719686"/>
                <a:gd name="connsiteY6-1852" fmla="*/ 710511 h 953354"/>
                <a:gd name="connsiteX7-1853" fmla="*/ 597257 w 719686"/>
                <a:gd name="connsiteY7-1854" fmla="*/ 776551 h 953354"/>
                <a:gd name="connsiteX8-1855" fmla="*/ 519143 w 719686"/>
                <a:gd name="connsiteY8-1856" fmla="*/ 661676 h 953354"/>
                <a:gd name="connsiteX9-1857" fmla="*/ 453802 w 719686"/>
                <a:gd name="connsiteY9-1858" fmla="*/ 776551 h 953354"/>
                <a:gd name="connsiteX10-1859" fmla="*/ 286673 w 719686"/>
                <a:gd name="connsiteY10-1860" fmla="*/ 893447 h 953354"/>
                <a:gd name="connsiteX11-1861" fmla="*/ 108554 w 719686"/>
                <a:gd name="connsiteY11-1862" fmla="*/ 953183 h 953354"/>
                <a:gd name="connsiteX12-1863" fmla="*/ 74 w 719686"/>
                <a:gd name="connsiteY12-1864" fmla="*/ 910441 h 953354"/>
                <a:gd name="connsiteX13-1865" fmla="*/ 156140 w 719686"/>
                <a:gd name="connsiteY13-1866" fmla="*/ 716816 h 953354"/>
                <a:gd name="connsiteX14-1867" fmla="*/ 211279 w 719686"/>
                <a:gd name="connsiteY14-1868" fmla="*/ 519232 h 953354"/>
                <a:gd name="connsiteX15-1869" fmla="*/ 128570 w 719686"/>
                <a:gd name="connsiteY15-1870" fmla="*/ 565182 h 953354"/>
                <a:gd name="connsiteX16-1871" fmla="*/ 234254 w 719686"/>
                <a:gd name="connsiteY16-1872" fmla="*/ 422738 h 953354"/>
                <a:gd name="connsiteX17-1873" fmla="*/ 380980 w 719686"/>
                <a:gd name="connsiteY17-1874" fmla="*/ 198283 h 953354"/>
                <a:gd name="connsiteX18-1875" fmla="*/ 532928 w 719686"/>
                <a:gd name="connsiteY18-1876" fmla="*/ 110279 h 953354"/>
                <a:gd name="connsiteX19-1877" fmla="*/ 666182 w 719686"/>
                <a:gd name="connsiteY19-1878" fmla="*/ 0 h 953354"/>
                <a:gd name="connsiteX0-1879" fmla="*/ 666155 w 719659"/>
                <a:gd name="connsiteY0-1880" fmla="*/ 0 h 934814"/>
                <a:gd name="connsiteX1-1881" fmla="*/ 719659 w 719659"/>
                <a:gd name="connsiteY1-1882" fmla="*/ 69936 h 934814"/>
                <a:gd name="connsiteX2-1883" fmla="*/ 704551 w 719659"/>
                <a:gd name="connsiteY2-1884" fmla="*/ 193926 h 934814"/>
                <a:gd name="connsiteX3-1885" fmla="*/ 701279 w 719659"/>
                <a:gd name="connsiteY3-1886" fmla="*/ 261290 h 934814"/>
                <a:gd name="connsiteX4-1887" fmla="*/ 666155 w 719659"/>
                <a:gd name="connsiteY4-1888" fmla="*/ 464093 h 934814"/>
                <a:gd name="connsiteX5-1889" fmla="*/ 633990 w 719659"/>
                <a:gd name="connsiteY5-1890" fmla="*/ 519232 h 934814"/>
                <a:gd name="connsiteX6-1891" fmla="*/ 629395 w 719659"/>
                <a:gd name="connsiteY6-1892" fmla="*/ 710511 h 934814"/>
                <a:gd name="connsiteX7-1893" fmla="*/ 597230 w 719659"/>
                <a:gd name="connsiteY7-1894" fmla="*/ 776551 h 934814"/>
                <a:gd name="connsiteX8-1895" fmla="*/ 519116 w 719659"/>
                <a:gd name="connsiteY8-1896" fmla="*/ 661676 h 934814"/>
                <a:gd name="connsiteX9-1897" fmla="*/ 453775 w 719659"/>
                <a:gd name="connsiteY9-1898" fmla="*/ 776551 h 934814"/>
                <a:gd name="connsiteX10-1899" fmla="*/ 286646 w 719659"/>
                <a:gd name="connsiteY10-1900" fmla="*/ 893447 h 934814"/>
                <a:gd name="connsiteX11-1901" fmla="*/ 154491 w 719659"/>
                <a:gd name="connsiteY11-1902" fmla="*/ 922541 h 934814"/>
                <a:gd name="connsiteX12-1903" fmla="*/ 47 w 719659"/>
                <a:gd name="connsiteY12-1904" fmla="*/ 910441 h 934814"/>
                <a:gd name="connsiteX13-1905" fmla="*/ 156113 w 719659"/>
                <a:gd name="connsiteY13-1906" fmla="*/ 716816 h 934814"/>
                <a:gd name="connsiteX14-1907" fmla="*/ 211252 w 719659"/>
                <a:gd name="connsiteY14-1908" fmla="*/ 519232 h 934814"/>
                <a:gd name="connsiteX15-1909" fmla="*/ 128543 w 719659"/>
                <a:gd name="connsiteY15-1910" fmla="*/ 565182 h 934814"/>
                <a:gd name="connsiteX16-1911" fmla="*/ 234227 w 719659"/>
                <a:gd name="connsiteY16-1912" fmla="*/ 422738 h 934814"/>
                <a:gd name="connsiteX17-1913" fmla="*/ 380953 w 719659"/>
                <a:gd name="connsiteY17-1914" fmla="*/ 198283 h 934814"/>
                <a:gd name="connsiteX18-1915" fmla="*/ 532901 w 719659"/>
                <a:gd name="connsiteY18-1916" fmla="*/ 110279 h 934814"/>
                <a:gd name="connsiteX19-1917" fmla="*/ 666155 w 719659"/>
                <a:gd name="connsiteY19-1918" fmla="*/ 0 h 934814"/>
                <a:gd name="connsiteX0-1919" fmla="*/ 666155 w 719659"/>
                <a:gd name="connsiteY0-1920" fmla="*/ 0 h 934814"/>
                <a:gd name="connsiteX1-1921" fmla="*/ 719659 w 719659"/>
                <a:gd name="connsiteY1-1922" fmla="*/ 69936 h 934814"/>
                <a:gd name="connsiteX2-1923" fmla="*/ 704551 w 719659"/>
                <a:gd name="connsiteY2-1924" fmla="*/ 193926 h 934814"/>
                <a:gd name="connsiteX3-1925" fmla="*/ 701279 w 719659"/>
                <a:gd name="connsiteY3-1926" fmla="*/ 261290 h 934814"/>
                <a:gd name="connsiteX4-1927" fmla="*/ 666155 w 719659"/>
                <a:gd name="connsiteY4-1928" fmla="*/ 464093 h 934814"/>
                <a:gd name="connsiteX5-1929" fmla="*/ 633990 w 719659"/>
                <a:gd name="connsiteY5-1930" fmla="*/ 519232 h 934814"/>
                <a:gd name="connsiteX6-1931" fmla="*/ 629395 w 719659"/>
                <a:gd name="connsiteY6-1932" fmla="*/ 710511 h 934814"/>
                <a:gd name="connsiteX7-1933" fmla="*/ 597230 w 719659"/>
                <a:gd name="connsiteY7-1934" fmla="*/ 776551 h 934814"/>
                <a:gd name="connsiteX8-1935" fmla="*/ 519116 w 719659"/>
                <a:gd name="connsiteY8-1936" fmla="*/ 661676 h 934814"/>
                <a:gd name="connsiteX9-1937" fmla="*/ 453775 w 719659"/>
                <a:gd name="connsiteY9-1938" fmla="*/ 776551 h 934814"/>
                <a:gd name="connsiteX10-1939" fmla="*/ 286646 w 719659"/>
                <a:gd name="connsiteY10-1940" fmla="*/ 893447 h 934814"/>
                <a:gd name="connsiteX11-1941" fmla="*/ 154491 w 719659"/>
                <a:gd name="connsiteY11-1942" fmla="*/ 922541 h 934814"/>
                <a:gd name="connsiteX12-1943" fmla="*/ 47 w 719659"/>
                <a:gd name="connsiteY12-1944" fmla="*/ 910441 h 934814"/>
                <a:gd name="connsiteX13-1945" fmla="*/ 156113 w 719659"/>
                <a:gd name="connsiteY13-1946" fmla="*/ 716816 h 934814"/>
                <a:gd name="connsiteX14-1947" fmla="*/ 211252 w 719659"/>
                <a:gd name="connsiteY14-1948" fmla="*/ 519232 h 934814"/>
                <a:gd name="connsiteX15-1949" fmla="*/ 128543 w 719659"/>
                <a:gd name="connsiteY15-1950" fmla="*/ 565182 h 934814"/>
                <a:gd name="connsiteX16-1951" fmla="*/ 234227 w 719659"/>
                <a:gd name="connsiteY16-1952" fmla="*/ 422738 h 934814"/>
                <a:gd name="connsiteX17-1953" fmla="*/ 380953 w 719659"/>
                <a:gd name="connsiteY17-1954" fmla="*/ 198283 h 934814"/>
                <a:gd name="connsiteX18-1955" fmla="*/ 532901 w 719659"/>
                <a:gd name="connsiteY18-1956" fmla="*/ 110279 h 934814"/>
                <a:gd name="connsiteX19-1957" fmla="*/ 666155 w 719659"/>
                <a:gd name="connsiteY19-1958" fmla="*/ 0 h 934814"/>
                <a:gd name="connsiteX0-1959" fmla="*/ 666160 w 719664"/>
                <a:gd name="connsiteY0-1960" fmla="*/ 0 h 933376"/>
                <a:gd name="connsiteX1-1961" fmla="*/ 719664 w 719664"/>
                <a:gd name="connsiteY1-1962" fmla="*/ 69936 h 933376"/>
                <a:gd name="connsiteX2-1963" fmla="*/ 704556 w 719664"/>
                <a:gd name="connsiteY2-1964" fmla="*/ 193926 h 933376"/>
                <a:gd name="connsiteX3-1965" fmla="*/ 701284 w 719664"/>
                <a:gd name="connsiteY3-1966" fmla="*/ 261290 h 933376"/>
                <a:gd name="connsiteX4-1967" fmla="*/ 666160 w 719664"/>
                <a:gd name="connsiteY4-1968" fmla="*/ 464093 h 933376"/>
                <a:gd name="connsiteX5-1969" fmla="*/ 633995 w 719664"/>
                <a:gd name="connsiteY5-1970" fmla="*/ 519232 h 933376"/>
                <a:gd name="connsiteX6-1971" fmla="*/ 629400 w 719664"/>
                <a:gd name="connsiteY6-1972" fmla="*/ 710511 h 933376"/>
                <a:gd name="connsiteX7-1973" fmla="*/ 597235 w 719664"/>
                <a:gd name="connsiteY7-1974" fmla="*/ 776551 h 933376"/>
                <a:gd name="connsiteX8-1975" fmla="*/ 519121 w 719664"/>
                <a:gd name="connsiteY8-1976" fmla="*/ 661676 h 933376"/>
                <a:gd name="connsiteX9-1977" fmla="*/ 453780 w 719664"/>
                <a:gd name="connsiteY9-1978" fmla="*/ 776551 h 933376"/>
                <a:gd name="connsiteX10-1979" fmla="*/ 286651 w 719664"/>
                <a:gd name="connsiteY10-1980" fmla="*/ 893447 h 933376"/>
                <a:gd name="connsiteX11-1981" fmla="*/ 154496 w 719664"/>
                <a:gd name="connsiteY11-1982" fmla="*/ 922541 h 933376"/>
                <a:gd name="connsiteX12-1983" fmla="*/ 52 w 719664"/>
                <a:gd name="connsiteY12-1984" fmla="*/ 910441 h 933376"/>
                <a:gd name="connsiteX13-1985" fmla="*/ 156118 w 719664"/>
                <a:gd name="connsiteY13-1986" fmla="*/ 716816 h 933376"/>
                <a:gd name="connsiteX14-1987" fmla="*/ 211257 w 719664"/>
                <a:gd name="connsiteY14-1988" fmla="*/ 519232 h 933376"/>
                <a:gd name="connsiteX15-1989" fmla="*/ 128548 w 719664"/>
                <a:gd name="connsiteY15-1990" fmla="*/ 565182 h 933376"/>
                <a:gd name="connsiteX16-1991" fmla="*/ 234232 w 719664"/>
                <a:gd name="connsiteY16-1992" fmla="*/ 422738 h 933376"/>
                <a:gd name="connsiteX17-1993" fmla="*/ 380958 w 719664"/>
                <a:gd name="connsiteY17-1994" fmla="*/ 198283 h 933376"/>
                <a:gd name="connsiteX18-1995" fmla="*/ 532906 w 719664"/>
                <a:gd name="connsiteY18-1996" fmla="*/ 110279 h 933376"/>
                <a:gd name="connsiteX19-1997" fmla="*/ 666160 w 719664"/>
                <a:gd name="connsiteY19-1998" fmla="*/ 0 h 933376"/>
                <a:gd name="connsiteX0-1999" fmla="*/ 666108 w 719612"/>
                <a:gd name="connsiteY0-2000" fmla="*/ 0 h 924077"/>
                <a:gd name="connsiteX1-2001" fmla="*/ 719612 w 719612"/>
                <a:gd name="connsiteY1-2002" fmla="*/ 69936 h 924077"/>
                <a:gd name="connsiteX2-2003" fmla="*/ 704504 w 719612"/>
                <a:gd name="connsiteY2-2004" fmla="*/ 193926 h 924077"/>
                <a:gd name="connsiteX3-2005" fmla="*/ 701232 w 719612"/>
                <a:gd name="connsiteY3-2006" fmla="*/ 261290 h 924077"/>
                <a:gd name="connsiteX4-2007" fmla="*/ 666108 w 719612"/>
                <a:gd name="connsiteY4-2008" fmla="*/ 464093 h 924077"/>
                <a:gd name="connsiteX5-2009" fmla="*/ 633943 w 719612"/>
                <a:gd name="connsiteY5-2010" fmla="*/ 519232 h 924077"/>
                <a:gd name="connsiteX6-2011" fmla="*/ 629348 w 719612"/>
                <a:gd name="connsiteY6-2012" fmla="*/ 710511 h 924077"/>
                <a:gd name="connsiteX7-2013" fmla="*/ 597183 w 719612"/>
                <a:gd name="connsiteY7-2014" fmla="*/ 776551 h 924077"/>
                <a:gd name="connsiteX8-2015" fmla="*/ 519069 w 719612"/>
                <a:gd name="connsiteY8-2016" fmla="*/ 661676 h 924077"/>
                <a:gd name="connsiteX9-2017" fmla="*/ 453728 w 719612"/>
                <a:gd name="connsiteY9-2018" fmla="*/ 776551 h 924077"/>
                <a:gd name="connsiteX10-2019" fmla="*/ 286599 w 719612"/>
                <a:gd name="connsiteY10-2020" fmla="*/ 893447 h 924077"/>
                <a:gd name="connsiteX11-2021" fmla="*/ 0 w 719612"/>
                <a:gd name="connsiteY11-2022" fmla="*/ 910441 h 924077"/>
                <a:gd name="connsiteX12-2023" fmla="*/ 156066 w 719612"/>
                <a:gd name="connsiteY12-2024" fmla="*/ 716816 h 924077"/>
                <a:gd name="connsiteX13-2025" fmla="*/ 211205 w 719612"/>
                <a:gd name="connsiteY13-2026" fmla="*/ 519232 h 924077"/>
                <a:gd name="connsiteX14-2027" fmla="*/ 128496 w 719612"/>
                <a:gd name="connsiteY14-2028" fmla="*/ 565182 h 924077"/>
                <a:gd name="connsiteX15-2029" fmla="*/ 234180 w 719612"/>
                <a:gd name="connsiteY15-2030" fmla="*/ 422738 h 924077"/>
                <a:gd name="connsiteX16-2031" fmla="*/ 380906 w 719612"/>
                <a:gd name="connsiteY16-2032" fmla="*/ 198283 h 924077"/>
                <a:gd name="connsiteX17-2033" fmla="*/ 532854 w 719612"/>
                <a:gd name="connsiteY17-2034" fmla="*/ 110279 h 924077"/>
                <a:gd name="connsiteX18-2035" fmla="*/ 666108 w 719612"/>
                <a:gd name="connsiteY18-2036" fmla="*/ 0 h 924077"/>
                <a:gd name="connsiteX0-2037" fmla="*/ 666108 w 719612"/>
                <a:gd name="connsiteY0-2038" fmla="*/ 0 h 928162"/>
                <a:gd name="connsiteX1-2039" fmla="*/ 719612 w 719612"/>
                <a:gd name="connsiteY1-2040" fmla="*/ 69936 h 928162"/>
                <a:gd name="connsiteX2-2041" fmla="*/ 704504 w 719612"/>
                <a:gd name="connsiteY2-2042" fmla="*/ 193926 h 928162"/>
                <a:gd name="connsiteX3-2043" fmla="*/ 701232 w 719612"/>
                <a:gd name="connsiteY3-2044" fmla="*/ 261290 h 928162"/>
                <a:gd name="connsiteX4-2045" fmla="*/ 666108 w 719612"/>
                <a:gd name="connsiteY4-2046" fmla="*/ 464093 h 928162"/>
                <a:gd name="connsiteX5-2047" fmla="*/ 633943 w 719612"/>
                <a:gd name="connsiteY5-2048" fmla="*/ 519232 h 928162"/>
                <a:gd name="connsiteX6-2049" fmla="*/ 629348 w 719612"/>
                <a:gd name="connsiteY6-2050" fmla="*/ 710511 h 928162"/>
                <a:gd name="connsiteX7-2051" fmla="*/ 597183 w 719612"/>
                <a:gd name="connsiteY7-2052" fmla="*/ 776551 h 928162"/>
                <a:gd name="connsiteX8-2053" fmla="*/ 519069 w 719612"/>
                <a:gd name="connsiteY8-2054" fmla="*/ 661676 h 928162"/>
                <a:gd name="connsiteX9-2055" fmla="*/ 453728 w 719612"/>
                <a:gd name="connsiteY9-2056" fmla="*/ 776551 h 928162"/>
                <a:gd name="connsiteX10-2057" fmla="*/ 273832 w 719612"/>
                <a:gd name="connsiteY10-2058" fmla="*/ 906214 h 928162"/>
                <a:gd name="connsiteX11-2059" fmla="*/ 0 w 719612"/>
                <a:gd name="connsiteY11-2060" fmla="*/ 910441 h 928162"/>
                <a:gd name="connsiteX12-2061" fmla="*/ 156066 w 719612"/>
                <a:gd name="connsiteY12-2062" fmla="*/ 716816 h 928162"/>
                <a:gd name="connsiteX13-2063" fmla="*/ 211205 w 719612"/>
                <a:gd name="connsiteY13-2064" fmla="*/ 519232 h 928162"/>
                <a:gd name="connsiteX14-2065" fmla="*/ 128496 w 719612"/>
                <a:gd name="connsiteY14-2066" fmla="*/ 565182 h 928162"/>
                <a:gd name="connsiteX15-2067" fmla="*/ 234180 w 719612"/>
                <a:gd name="connsiteY15-2068" fmla="*/ 422738 h 928162"/>
                <a:gd name="connsiteX16-2069" fmla="*/ 380906 w 719612"/>
                <a:gd name="connsiteY16-2070" fmla="*/ 198283 h 928162"/>
                <a:gd name="connsiteX17-2071" fmla="*/ 532854 w 719612"/>
                <a:gd name="connsiteY17-2072" fmla="*/ 110279 h 928162"/>
                <a:gd name="connsiteX18-2073" fmla="*/ 666108 w 719612"/>
                <a:gd name="connsiteY18-2074" fmla="*/ 0 h 928162"/>
                <a:gd name="connsiteX0-2075" fmla="*/ 666108 w 719612"/>
                <a:gd name="connsiteY0-2076" fmla="*/ 0 h 921914"/>
                <a:gd name="connsiteX1-2077" fmla="*/ 719612 w 719612"/>
                <a:gd name="connsiteY1-2078" fmla="*/ 69936 h 921914"/>
                <a:gd name="connsiteX2-2079" fmla="*/ 704504 w 719612"/>
                <a:gd name="connsiteY2-2080" fmla="*/ 193926 h 921914"/>
                <a:gd name="connsiteX3-2081" fmla="*/ 701232 w 719612"/>
                <a:gd name="connsiteY3-2082" fmla="*/ 261290 h 921914"/>
                <a:gd name="connsiteX4-2083" fmla="*/ 666108 w 719612"/>
                <a:gd name="connsiteY4-2084" fmla="*/ 464093 h 921914"/>
                <a:gd name="connsiteX5-2085" fmla="*/ 633943 w 719612"/>
                <a:gd name="connsiteY5-2086" fmla="*/ 519232 h 921914"/>
                <a:gd name="connsiteX6-2087" fmla="*/ 629348 w 719612"/>
                <a:gd name="connsiteY6-2088" fmla="*/ 710511 h 921914"/>
                <a:gd name="connsiteX7-2089" fmla="*/ 597183 w 719612"/>
                <a:gd name="connsiteY7-2090" fmla="*/ 776551 h 921914"/>
                <a:gd name="connsiteX8-2091" fmla="*/ 519069 w 719612"/>
                <a:gd name="connsiteY8-2092" fmla="*/ 661676 h 921914"/>
                <a:gd name="connsiteX9-2093" fmla="*/ 453728 w 719612"/>
                <a:gd name="connsiteY9-2094" fmla="*/ 776551 h 921914"/>
                <a:gd name="connsiteX10-2095" fmla="*/ 273832 w 719612"/>
                <a:gd name="connsiteY10-2096" fmla="*/ 906214 h 921914"/>
                <a:gd name="connsiteX11-2097" fmla="*/ 0 w 719612"/>
                <a:gd name="connsiteY11-2098" fmla="*/ 910441 h 921914"/>
                <a:gd name="connsiteX12-2099" fmla="*/ 156066 w 719612"/>
                <a:gd name="connsiteY12-2100" fmla="*/ 716816 h 921914"/>
                <a:gd name="connsiteX13-2101" fmla="*/ 211205 w 719612"/>
                <a:gd name="connsiteY13-2102" fmla="*/ 519232 h 921914"/>
                <a:gd name="connsiteX14-2103" fmla="*/ 128496 w 719612"/>
                <a:gd name="connsiteY14-2104" fmla="*/ 565182 h 921914"/>
                <a:gd name="connsiteX15-2105" fmla="*/ 234180 w 719612"/>
                <a:gd name="connsiteY15-2106" fmla="*/ 422738 h 921914"/>
                <a:gd name="connsiteX16-2107" fmla="*/ 380906 w 719612"/>
                <a:gd name="connsiteY16-2108" fmla="*/ 198283 h 921914"/>
                <a:gd name="connsiteX17-2109" fmla="*/ 532854 w 719612"/>
                <a:gd name="connsiteY17-2110" fmla="*/ 110279 h 921914"/>
                <a:gd name="connsiteX18-2111" fmla="*/ 666108 w 719612"/>
                <a:gd name="connsiteY18-2112" fmla="*/ 0 h 921914"/>
                <a:gd name="connsiteX0-2113" fmla="*/ 666108 w 719612"/>
                <a:gd name="connsiteY0-2114" fmla="*/ 0 h 924592"/>
                <a:gd name="connsiteX1-2115" fmla="*/ 719612 w 719612"/>
                <a:gd name="connsiteY1-2116" fmla="*/ 69936 h 924592"/>
                <a:gd name="connsiteX2-2117" fmla="*/ 704504 w 719612"/>
                <a:gd name="connsiteY2-2118" fmla="*/ 193926 h 924592"/>
                <a:gd name="connsiteX3-2119" fmla="*/ 701232 w 719612"/>
                <a:gd name="connsiteY3-2120" fmla="*/ 261290 h 924592"/>
                <a:gd name="connsiteX4-2121" fmla="*/ 666108 w 719612"/>
                <a:gd name="connsiteY4-2122" fmla="*/ 464093 h 924592"/>
                <a:gd name="connsiteX5-2123" fmla="*/ 633943 w 719612"/>
                <a:gd name="connsiteY5-2124" fmla="*/ 519232 h 924592"/>
                <a:gd name="connsiteX6-2125" fmla="*/ 629348 w 719612"/>
                <a:gd name="connsiteY6-2126" fmla="*/ 710511 h 924592"/>
                <a:gd name="connsiteX7-2127" fmla="*/ 597183 w 719612"/>
                <a:gd name="connsiteY7-2128" fmla="*/ 776551 h 924592"/>
                <a:gd name="connsiteX8-2129" fmla="*/ 519069 w 719612"/>
                <a:gd name="connsiteY8-2130" fmla="*/ 661676 h 924592"/>
                <a:gd name="connsiteX9-2131" fmla="*/ 453728 w 719612"/>
                <a:gd name="connsiteY9-2132" fmla="*/ 776551 h 924592"/>
                <a:gd name="connsiteX10-2133" fmla="*/ 273832 w 719612"/>
                <a:gd name="connsiteY10-2134" fmla="*/ 906214 h 924592"/>
                <a:gd name="connsiteX11-2135" fmla="*/ 0 w 719612"/>
                <a:gd name="connsiteY11-2136" fmla="*/ 910441 h 924592"/>
                <a:gd name="connsiteX12-2137" fmla="*/ 156066 w 719612"/>
                <a:gd name="connsiteY12-2138" fmla="*/ 716816 h 924592"/>
                <a:gd name="connsiteX13-2139" fmla="*/ 211205 w 719612"/>
                <a:gd name="connsiteY13-2140" fmla="*/ 519232 h 924592"/>
                <a:gd name="connsiteX14-2141" fmla="*/ 128496 w 719612"/>
                <a:gd name="connsiteY14-2142" fmla="*/ 565182 h 924592"/>
                <a:gd name="connsiteX15-2143" fmla="*/ 234180 w 719612"/>
                <a:gd name="connsiteY15-2144" fmla="*/ 422738 h 924592"/>
                <a:gd name="connsiteX16-2145" fmla="*/ 380906 w 719612"/>
                <a:gd name="connsiteY16-2146" fmla="*/ 198283 h 924592"/>
                <a:gd name="connsiteX17-2147" fmla="*/ 532854 w 719612"/>
                <a:gd name="connsiteY17-2148" fmla="*/ 110279 h 924592"/>
                <a:gd name="connsiteX18-2149" fmla="*/ 666108 w 719612"/>
                <a:gd name="connsiteY18-2150" fmla="*/ 0 h 924592"/>
                <a:gd name="connsiteX0-2151" fmla="*/ 666108 w 719612"/>
                <a:gd name="connsiteY0-2152" fmla="*/ 0 h 915594"/>
                <a:gd name="connsiteX1-2153" fmla="*/ 719612 w 719612"/>
                <a:gd name="connsiteY1-2154" fmla="*/ 69936 h 915594"/>
                <a:gd name="connsiteX2-2155" fmla="*/ 704504 w 719612"/>
                <a:gd name="connsiteY2-2156" fmla="*/ 193926 h 915594"/>
                <a:gd name="connsiteX3-2157" fmla="*/ 701232 w 719612"/>
                <a:gd name="connsiteY3-2158" fmla="*/ 261290 h 915594"/>
                <a:gd name="connsiteX4-2159" fmla="*/ 666108 w 719612"/>
                <a:gd name="connsiteY4-2160" fmla="*/ 464093 h 915594"/>
                <a:gd name="connsiteX5-2161" fmla="*/ 633943 w 719612"/>
                <a:gd name="connsiteY5-2162" fmla="*/ 519232 h 915594"/>
                <a:gd name="connsiteX6-2163" fmla="*/ 629348 w 719612"/>
                <a:gd name="connsiteY6-2164" fmla="*/ 710511 h 915594"/>
                <a:gd name="connsiteX7-2165" fmla="*/ 597183 w 719612"/>
                <a:gd name="connsiteY7-2166" fmla="*/ 776551 h 915594"/>
                <a:gd name="connsiteX8-2167" fmla="*/ 519069 w 719612"/>
                <a:gd name="connsiteY8-2168" fmla="*/ 661676 h 915594"/>
                <a:gd name="connsiteX9-2169" fmla="*/ 453728 w 719612"/>
                <a:gd name="connsiteY9-2170" fmla="*/ 776551 h 915594"/>
                <a:gd name="connsiteX10-2171" fmla="*/ 273832 w 719612"/>
                <a:gd name="connsiteY10-2172" fmla="*/ 906214 h 915594"/>
                <a:gd name="connsiteX11-2173" fmla="*/ 0 w 719612"/>
                <a:gd name="connsiteY11-2174" fmla="*/ 910441 h 915594"/>
                <a:gd name="connsiteX12-2175" fmla="*/ 156066 w 719612"/>
                <a:gd name="connsiteY12-2176" fmla="*/ 716816 h 915594"/>
                <a:gd name="connsiteX13-2177" fmla="*/ 211205 w 719612"/>
                <a:gd name="connsiteY13-2178" fmla="*/ 519232 h 915594"/>
                <a:gd name="connsiteX14-2179" fmla="*/ 128496 w 719612"/>
                <a:gd name="connsiteY14-2180" fmla="*/ 565182 h 915594"/>
                <a:gd name="connsiteX15-2181" fmla="*/ 234180 w 719612"/>
                <a:gd name="connsiteY15-2182" fmla="*/ 422738 h 915594"/>
                <a:gd name="connsiteX16-2183" fmla="*/ 380906 w 719612"/>
                <a:gd name="connsiteY16-2184" fmla="*/ 198283 h 915594"/>
                <a:gd name="connsiteX17-2185" fmla="*/ 532854 w 719612"/>
                <a:gd name="connsiteY17-2186" fmla="*/ 110279 h 915594"/>
                <a:gd name="connsiteX18-2187" fmla="*/ 666108 w 719612"/>
                <a:gd name="connsiteY18-2188" fmla="*/ 0 h 915594"/>
                <a:gd name="connsiteX0-2189" fmla="*/ 666108 w 719612"/>
                <a:gd name="connsiteY0-2190" fmla="*/ 0 h 919385"/>
                <a:gd name="connsiteX1-2191" fmla="*/ 719612 w 719612"/>
                <a:gd name="connsiteY1-2192" fmla="*/ 69936 h 919385"/>
                <a:gd name="connsiteX2-2193" fmla="*/ 704504 w 719612"/>
                <a:gd name="connsiteY2-2194" fmla="*/ 193926 h 919385"/>
                <a:gd name="connsiteX3-2195" fmla="*/ 701232 w 719612"/>
                <a:gd name="connsiteY3-2196" fmla="*/ 261290 h 919385"/>
                <a:gd name="connsiteX4-2197" fmla="*/ 666108 w 719612"/>
                <a:gd name="connsiteY4-2198" fmla="*/ 464093 h 919385"/>
                <a:gd name="connsiteX5-2199" fmla="*/ 633943 w 719612"/>
                <a:gd name="connsiteY5-2200" fmla="*/ 519232 h 919385"/>
                <a:gd name="connsiteX6-2201" fmla="*/ 629348 w 719612"/>
                <a:gd name="connsiteY6-2202" fmla="*/ 710511 h 919385"/>
                <a:gd name="connsiteX7-2203" fmla="*/ 597183 w 719612"/>
                <a:gd name="connsiteY7-2204" fmla="*/ 776551 h 919385"/>
                <a:gd name="connsiteX8-2205" fmla="*/ 519069 w 719612"/>
                <a:gd name="connsiteY8-2206" fmla="*/ 661676 h 919385"/>
                <a:gd name="connsiteX9-2207" fmla="*/ 453728 w 719612"/>
                <a:gd name="connsiteY9-2208" fmla="*/ 776551 h 919385"/>
                <a:gd name="connsiteX10-2209" fmla="*/ 268725 w 719612"/>
                <a:gd name="connsiteY10-2210" fmla="*/ 913874 h 919385"/>
                <a:gd name="connsiteX11-2211" fmla="*/ 0 w 719612"/>
                <a:gd name="connsiteY11-2212" fmla="*/ 910441 h 919385"/>
                <a:gd name="connsiteX12-2213" fmla="*/ 156066 w 719612"/>
                <a:gd name="connsiteY12-2214" fmla="*/ 716816 h 919385"/>
                <a:gd name="connsiteX13-2215" fmla="*/ 211205 w 719612"/>
                <a:gd name="connsiteY13-2216" fmla="*/ 519232 h 919385"/>
                <a:gd name="connsiteX14-2217" fmla="*/ 128496 w 719612"/>
                <a:gd name="connsiteY14-2218" fmla="*/ 565182 h 919385"/>
                <a:gd name="connsiteX15-2219" fmla="*/ 234180 w 719612"/>
                <a:gd name="connsiteY15-2220" fmla="*/ 422738 h 919385"/>
                <a:gd name="connsiteX16-2221" fmla="*/ 380906 w 719612"/>
                <a:gd name="connsiteY16-2222" fmla="*/ 198283 h 919385"/>
                <a:gd name="connsiteX17-2223" fmla="*/ 532854 w 719612"/>
                <a:gd name="connsiteY17-2224" fmla="*/ 110279 h 919385"/>
                <a:gd name="connsiteX18-2225" fmla="*/ 666108 w 719612"/>
                <a:gd name="connsiteY18-2226" fmla="*/ 0 h 919385"/>
                <a:gd name="connsiteX0-2227" fmla="*/ 666108 w 719612"/>
                <a:gd name="connsiteY0-2228" fmla="*/ 0 h 914639"/>
                <a:gd name="connsiteX1-2229" fmla="*/ 719612 w 719612"/>
                <a:gd name="connsiteY1-2230" fmla="*/ 69936 h 914639"/>
                <a:gd name="connsiteX2-2231" fmla="*/ 704504 w 719612"/>
                <a:gd name="connsiteY2-2232" fmla="*/ 193926 h 914639"/>
                <a:gd name="connsiteX3-2233" fmla="*/ 701232 w 719612"/>
                <a:gd name="connsiteY3-2234" fmla="*/ 261290 h 914639"/>
                <a:gd name="connsiteX4-2235" fmla="*/ 666108 w 719612"/>
                <a:gd name="connsiteY4-2236" fmla="*/ 464093 h 914639"/>
                <a:gd name="connsiteX5-2237" fmla="*/ 633943 w 719612"/>
                <a:gd name="connsiteY5-2238" fmla="*/ 519232 h 914639"/>
                <a:gd name="connsiteX6-2239" fmla="*/ 629348 w 719612"/>
                <a:gd name="connsiteY6-2240" fmla="*/ 710511 h 914639"/>
                <a:gd name="connsiteX7-2241" fmla="*/ 597183 w 719612"/>
                <a:gd name="connsiteY7-2242" fmla="*/ 776551 h 914639"/>
                <a:gd name="connsiteX8-2243" fmla="*/ 519069 w 719612"/>
                <a:gd name="connsiteY8-2244" fmla="*/ 661676 h 914639"/>
                <a:gd name="connsiteX9-2245" fmla="*/ 453728 w 719612"/>
                <a:gd name="connsiteY9-2246" fmla="*/ 776551 h 914639"/>
                <a:gd name="connsiteX10-2247" fmla="*/ 268725 w 719612"/>
                <a:gd name="connsiteY10-2248" fmla="*/ 913874 h 914639"/>
                <a:gd name="connsiteX11-2249" fmla="*/ 0 w 719612"/>
                <a:gd name="connsiteY11-2250" fmla="*/ 910441 h 914639"/>
                <a:gd name="connsiteX12-2251" fmla="*/ 156066 w 719612"/>
                <a:gd name="connsiteY12-2252" fmla="*/ 716816 h 914639"/>
                <a:gd name="connsiteX13-2253" fmla="*/ 211205 w 719612"/>
                <a:gd name="connsiteY13-2254" fmla="*/ 519232 h 914639"/>
                <a:gd name="connsiteX14-2255" fmla="*/ 128496 w 719612"/>
                <a:gd name="connsiteY14-2256" fmla="*/ 565182 h 914639"/>
                <a:gd name="connsiteX15-2257" fmla="*/ 234180 w 719612"/>
                <a:gd name="connsiteY15-2258" fmla="*/ 422738 h 914639"/>
                <a:gd name="connsiteX16-2259" fmla="*/ 380906 w 719612"/>
                <a:gd name="connsiteY16-2260" fmla="*/ 198283 h 914639"/>
                <a:gd name="connsiteX17-2261" fmla="*/ 532854 w 719612"/>
                <a:gd name="connsiteY17-2262" fmla="*/ 110279 h 914639"/>
                <a:gd name="connsiteX18-2263" fmla="*/ 666108 w 719612"/>
                <a:gd name="connsiteY18-2264" fmla="*/ 0 h 914639"/>
                <a:gd name="connsiteX0-2265" fmla="*/ 666108 w 719612"/>
                <a:gd name="connsiteY0-2266" fmla="*/ 0 h 914639"/>
                <a:gd name="connsiteX1-2267" fmla="*/ 719612 w 719612"/>
                <a:gd name="connsiteY1-2268" fmla="*/ 69936 h 914639"/>
                <a:gd name="connsiteX2-2269" fmla="*/ 704504 w 719612"/>
                <a:gd name="connsiteY2-2270" fmla="*/ 193926 h 914639"/>
                <a:gd name="connsiteX3-2271" fmla="*/ 701232 w 719612"/>
                <a:gd name="connsiteY3-2272" fmla="*/ 261290 h 914639"/>
                <a:gd name="connsiteX4-2273" fmla="*/ 666108 w 719612"/>
                <a:gd name="connsiteY4-2274" fmla="*/ 464093 h 914639"/>
                <a:gd name="connsiteX5-2275" fmla="*/ 633943 w 719612"/>
                <a:gd name="connsiteY5-2276" fmla="*/ 519232 h 914639"/>
                <a:gd name="connsiteX6-2277" fmla="*/ 629348 w 719612"/>
                <a:gd name="connsiteY6-2278" fmla="*/ 710511 h 914639"/>
                <a:gd name="connsiteX7-2279" fmla="*/ 597183 w 719612"/>
                <a:gd name="connsiteY7-2280" fmla="*/ 776551 h 914639"/>
                <a:gd name="connsiteX8-2281" fmla="*/ 519069 w 719612"/>
                <a:gd name="connsiteY8-2282" fmla="*/ 661676 h 914639"/>
                <a:gd name="connsiteX9-2283" fmla="*/ 453728 w 719612"/>
                <a:gd name="connsiteY9-2284" fmla="*/ 776551 h 914639"/>
                <a:gd name="connsiteX10-2285" fmla="*/ 268725 w 719612"/>
                <a:gd name="connsiteY10-2286" fmla="*/ 913874 h 914639"/>
                <a:gd name="connsiteX11-2287" fmla="*/ 0 w 719612"/>
                <a:gd name="connsiteY11-2288" fmla="*/ 910441 h 914639"/>
                <a:gd name="connsiteX12-2289" fmla="*/ 156066 w 719612"/>
                <a:gd name="connsiteY12-2290" fmla="*/ 716816 h 914639"/>
                <a:gd name="connsiteX13-2291" fmla="*/ 211205 w 719612"/>
                <a:gd name="connsiteY13-2292" fmla="*/ 519232 h 914639"/>
                <a:gd name="connsiteX14-2293" fmla="*/ 128496 w 719612"/>
                <a:gd name="connsiteY14-2294" fmla="*/ 565182 h 914639"/>
                <a:gd name="connsiteX15-2295" fmla="*/ 234180 w 719612"/>
                <a:gd name="connsiteY15-2296" fmla="*/ 422738 h 914639"/>
                <a:gd name="connsiteX16-2297" fmla="*/ 380906 w 719612"/>
                <a:gd name="connsiteY16-2298" fmla="*/ 198283 h 914639"/>
                <a:gd name="connsiteX17-2299" fmla="*/ 532854 w 719612"/>
                <a:gd name="connsiteY17-2300" fmla="*/ 110279 h 914639"/>
                <a:gd name="connsiteX18-2301" fmla="*/ 666108 w 719612"/>
                <a:gd name="connsiteY18-2302" fmla="*/ 0 h 914639"/>
                <a:gd name="connsiteX0-2303" fmla="*/ 666108 w 719612"/>
                <a:gd name="connsiteY0-2304" fmla="*/ 0 h 914639"/>
                <a:gd name="connsiteX1-2305" fmla="*/ 719612 w 719612"/>
                <a:gd name="connsiteY1-2306" fmla="*/ 69936 h 914639"/>
                <a:gd name="connsiteX2-2307" fmla="*/ 704504 w 719612"/>
                <a:gd name="connsiteY2-2308" fmla="*/ 193926 h 914639"/>
                <a:gd name="connsiteX3-2309" fmla="*/ 701232 w 719612"/>
                <a:gd name="connsiteY3-2310" fmla="*/ 261290 h 914639"/>
                <a:gd name="connsiteX4-2311" fmla="*/ 666108 w 719612"/>
                <a:gd name="connsiteY4-2312" fmla="*/ 464093 h 914639"/>
                <a:gd name="connsiteX5-2313" fmla="*/ 633943 w 719612"/>
                <a:gd name="connsiteY5-2314" fmla="*/ 519232 h 914639"/>
                <a:gd name="connsiteX6-2315" fmla="*/ 629348 w 719612"/>
                <a:gd name="connsiteY6-2316" fmla="*/ 710511 h 914639"/>
                <a:gd name="connsiteX7-2317" fmla="*/ 597183 w 719612"/>
                <a:gd name="connsiteY7-2318" fmla="*/ 776551 h 914639"/>
                <a:gd name="connsiteX8-2319" fmla="*/ 519069 w 719612"/>
                <a:gd name="connsiteY8-2320" fmla="*/ 661676 h 914639"/>
                <a:gd name="connsiteX9-2321" fmla="*/ 453728 w 719612"/>
                <a:gd name="connsiteY9-2322" fmla="*/ 776551 h 914639"/>
                <a:gd name="connsiteX10-2323" fmla="*/ 268725 w 719612"/>
                <a:gd name="connsiteY10-2324" fmla="*/ 913874 h 914639"/>
                <a:gd name="connsiteX11-2325" fmla="*/ 0 w 719612"/>
                <a:gd name="connsiteY11-2326" fmla="*/ 910441 h 914639"/>
                <a:gd name="connsiteX12-2327" fmla="*/ 156066 w 719612"/>
                <a:gd name="connsiteY12-2328" fmla="*/ 716816 h 914639"/>
                <a:gd name="connsiteX13-2329" fmla="*/ 211205 w 719612"/>
                <a:gd name="connsiteY13-2330" fmla="*/ 519232 h 914639"/>
                <a:gd name="connsiteX14-2331" fmla="*/ 128496 w 719612"/>
                <a:gd name="connsiteY14-2332" fmla="*/ 565182 h 914639"/>
                <a:gd name="connsiteX15-2333" fmla="*/ 234180 w 719612"/>
                <a:gd name="connsiteY15-2334" fmla="*/ 422738 h 914639"/>
                <a:gd name="connsiteX16-2335" fmla="*/ 380906 w 719612"/>
                <a:gd name="connsiteY16-2336" fmla="*/ 198283 h 914639"/>
                <a:gd name="connsiteX17-2337" fmla="*/ 532854 w 719612"/>
                <a:gd name="connsiteY17-2338" fmla="*/ 110279 h 914639"/>
                <a:gd name="connsiteX18-2339" fmla="*/ 666108 w 719612"/>
                <a:gd name="connsiteY18-2340" fmla="*/ 0 h 9146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719612" h="914639">
                  <a:moveTo>
                    <a:pt x="666108" y="0"/>
                  </a:moveTo>
                  <a:cubicBezTo>
                    <a:pt x="697752" y="18380"/>
                    <a:pt x="705723" y="36759"/>
                    <a:pt x="719612" y="69936"/>
                  </a:cubicBezTo>
                  <a:lnTo>
                    <a:pt x="704504" y="193926"/>
                  </a:lnTo>
                  <a:lnTo>
                    <a:pt x="701232" y="261290"/>
                  </a:lnTo>
                  <a:cubicBezTo>
                    <a:pt x="708265" y="376239"/>
                    <a:pt x="676830" y="390573"/>
                    <a:pt x="666108" y="464093"/>
                  </a:cubicBezTo>
                  <a:lnTo>
                    <a:pt x="633943" y="519232"/>
                  </a:lnTo>
                  <a:cubicBezTo>
                    <a:pt x="638330" y="604693"/>
                    <a:pt x="645676" y="622091"/>
                    <a:pt x="629348" y="710511"/>
                  </a:cubicBezTo>
                  <a:cubicBezTo>
                    <a:pt x="618626" y="753238"/>
                    <a:pt x="607905" y="754538"/>
                    <a:pt x="597183" y="776551"/>
                  </a:cubicBezTo>
                  <a:cubicBezTo>
                    <a:pt x="577064" y="679074"/>
                    <a:pt x="559904" y="676294"/>
                    <a:pt x="519069" y="661676"/>
                  </a:cubicBezTo>
                  <a:cubicBezTo>
                    <a:pt x="502221" y="699968"/>
                    <a:pt x="506086" y="708666"/>
                    <a:pt x="453728" y="776551"/>
                  </a:cubicBezTo>
                  <a:cubicBezTo>
                    <a:pt x="381540" y="865069"/>
                    <a:pt x="341203" y="870963"/>
                    <a:pt x="268725" y="913874"/>
                  </a:cubicBezTo>
                  <a:cubicBezTo>
                    <a:pt x="193104" y="910653"/>
                    <a:pt x="47290" y="919450"/>
                    <a:pt x="0" y="910441"/>
                  </a:cubicBezTo>
                  <a:lnTo>
                    <a:pt x="156066" y="716816"/>
                  </a:lnTo>
                  <a:cubicBezTo>
                    <a:pt x="204246" y="596678"/>
                    <a:pt x="215800" y="544504"/>
                    <a:pt x="211205" y="519232"/>
                  </a:cubicBezTo>
                  <a:lnTo>
                    <a:pt x="128496" y="565182"/>
                  </a:lnTo>
                  <a:cubicBezTo>
                    <a:pt x="122295" y="505864"/>
                    <a:pt x="198952" y="470219"/>
                    <a:pt x="234180" y="422738"/>
                  </a:cubicBezTo>
                  <a:cubicBezTo>
                    <a:pt x="280130" y="340028"/>
                    <a:pt x="299444" y="275075"/>
                    <a:pt x="380906" y="198283"/>
                  </a:cubicBezTo>
                  <a:lnTo>
                    <a:pt x="532854" y="110279"/>
                  </a:lnTo>
                  <a:cubicBezTo>
                    <a:pt x="574313" y="26171"/>
                    <a:pt x="624649" y="10128"/>
                    <a:pt x="666108" y="0"/>
                  </a:cubicBezTo>
                  <a:close/>
                </a:path>
              </a:pathLst>
            </a:custGeom>
            <a:gradFill flip="none" rotWithShape="1">
              <a:gsLst>
                <a:gs pos="0">
                  <a:srgbClr val="DF8B52"/>
                </a:gs>
                <a:gs pos="42000">
                  <a:srgbClr val="B33716"/>
                </a:gs>
                <a:gs pos="100000">
                  <a:srgbClr val="6A200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任意多边形 465"/>
            <p:cNvSpPr/>
            <p:nvPr/>
          </p:nvSpPr>
          <p:spPr>
            <a:xfrm>
              <a:off x="5732139" y="6722224"/>
              <a:ext cx="1017268" cy="126204"/>
            </a:xfrm>
            <a:custGeom>
              <a:avLst/>
              <a:gdLst>
                <a:gd name="connsiteX0" fmla="*/ 733888 w 733888"/>
                <a:gd name="connsiteY0" fmla="*/ 103573 h 216023"/>
                <a:gd name="connsiteX1" fmla="*/ 340311 w 733888"/>
                <a:gd name="connsiteY1" fmla="*/ 0 h 216023"/>
                <a:gd name="connsiteX2" fmla="*/ 0 w 733888"/>
                <a:gd name="connsiteY2" fmla="*/ 103573 h 216023"/>
                <a:gd name="connsiteX3" fmla="*/ 319596 w 733888"/>
                <a:gd name="connsiteY3" fmla="*/ 216023 h 216023"/>
                <a:gd name="connsiteX4" fmla="*/ 733888 w 733888"/>
                <a:gd name="connsiteY4" fmla="*/ 103573 h 216023"/>
                <a:gd name="connsiteX0-1" fmla="*/ 733888 w 733888"/>
                <a:gd name="connsiteY0-2" fmla="*/ 103573 h 216023"/>
                <a:gd name="connsiteX1-3" fmla="*/ 340311 w 733888"/>
                <a:gd name="connsiteY1-4" fmla="*/ 0 h 216023"/>
                <a:gd name="connsiteX2-5" fmla="*/ 0 w 733888"/>
                <a:gd name="connsiteY2-6" fmla="*/ 103573 h 216023"/>
                <a:gd name="connsiteX3-7" fmla="*/ 319596 w 733888"/>
                <a:gd name="connsiteY3-8" fmla="*/ 216023 h 216023"/>
                <a:gd name="connsiteX4-9" fmla="*/ 733888 w 733888"/>
                <a:gd name="connsiteY4-10" fmla="*/ 103573 h 216023"/>
                <a:gd name="connsiteX0-11" fmla="*/ 742765 w 742765"/>
                <a:gd name="connsiteY0-12" fmla="*/ 88777 h 216023"/>
                <a:gd name="connsiteX1-13" fmla="*/ 340311 w 742765"/>
                <a:gd name="connsiteY1-14" fmla="*/ 0 h 216023"/>
                <a:gd name="connsiteX2-15" fmla="*/ 0 w 742765"/>
                <a:gd name="connsiteY2-16" fmla="*/ 103573 h 216023"/>
                <a:gd name="connsiteX3-17" fmla="*/ 319596 w 742765"/>
                <a:gd name="connsiteY3-18" fmla="*/ 216023 h 216023"/>
                <a:gd name="connsiteX4-19" fmla="*/ 742765 w 742765"/>
                <a:gd name="connsiteY4-20" fmla="*/ 88777 h 216023"/>
                <a:gd name="connsiteX0-21" fmla="*/ 742765 w 742765"/>
                <a:gd name="connsiteY0-22" fmla="*/ 88777 h 216023"/>
                <a:gd name="connsiteX1-23" fmla="*/ 340311 w 742765"/>
                <a:gd name="connsiteY1-24" fmla="*/ 0 h 216023"/>
                <a:gd name="connsiteX2-25" fmla="*/ 0 w 742765"/>
                <a:gd name="connsiteY2-26" fmla="*/ 103573 h 216023"/>
                <a:gd name="connsiteX3-27" fmla="*/ 319596 w 742765"/>
                <a:gd name="connsiteY3-28" fmla="*/ 216023 h 216023"/>
                <a:gd name="connsiteX4-29" fmla="*/ 742765 w 742765"/>
                <a:gd name="connsiteY4-30" fmla="*/ 88777 h 216023"/>
                <a:gd name="connsiteX0-31" fmla="*/ 742765 w 742765"/>
                <a:gd name="connsiteY0-32" fmla="*/ 89218 h 216464"/>
                <a:gd name="connsiteX1-33" fmla="*/ 340311 w 742765"/>
                <a:gd name="connsiteY1-34" fmla="*/ 441 h 216464"/>
                <a:gd name="connsiteX2-35" fmla="*/ 0 w 742765"/>
                <a:gd name="connsiteY2-36" fmla="*/ 104014 h 216464"/>
                <a:gd name="connsiteX3-37" fmla="*/ 319596 w 742765"/>
                <a:gd name="connsiteY3-38" fmla="*/ 216464 h 216464"/>
                <a:gd name="connsiteX4-39" fmla="*/ 742765 w 742765"/>
                <a:gd name="connsiteY4-40" fmla="*/ 89218 h 216464"/>
                <a:gd name="connsiteX0-41" fmla="*/ 742765 w 742765"/>
                <a:gd name="connsiteY0-42" fmla="*/ 89313 h 216559"/>
                <a:gd name="connsiteX1-43" fmla="*/ 340311 w 742765"/>
                <a:gd name="connsiteY1-44" fmla="*/ 536 h 216559"/>
                <a:gd name="connsiteX2-45" fmla="*/ 0 w 742765"/>
                <a:gd name="connsiteY2-46" fmla="*/ 104109 h 216559"/>
                <a:gd name="connsiteX3-47" fmla="*/ 319596 w 742765"/>
                <a:gd name="connsiteY3-48" fmla="*/ 216559 h 216559"/>
                <a:gd name="connsiteX4-49" fmla="*/ 742765 w 742765"/>
                <a:gd name="connsiteY4-50" fmla="*/ 89313 h 216559"/>
                <a:gd name="connsiteX0-51" fmla="*/ 742765 w 742765"/>
                <a:gd name="connsiteY0-52" fmla="*/ 89313 h 216559"/>
                <a:gd name="connsiteX1-53" fmla="*/ 340311 w 742765"/>
                <a:gd name="connsiteY1-54" fmla="*/ 536 h 216559"/>
                <a:gd name="connsiteX2-55" fmla="*/ 0 w 742765"/>
                <a:gd name="connsiteY2-56" fmla="*/ 104109 h 216559"/>
                <a:gd name="connsiteX3-57" fmla="*/ 319596 w 742765"/>
                <a:gd name="connsiteY3-58" fmla="*/ 216559 h 216559"/>
                <a:gd name="connsiteX4-59" fmla="*/ 742765 w 742765"/>
                <a:gd name="connsiteY4-60" fmla="*/ 89313 h 216559"/>
                <a:gd name="connsiteX0-61" fmla="*/ 739805 w 739805"/>
                <a:gd name="connsiteY0-62" fmla="*/ 98190 h 216559"/>
                <a:gd name="connsiteX1-63" fmla="*/ 340311 w 739805"/>
                <a:gd name="connsiteY1-64" fmla="*/ 536 h 216559"/>
                <a:gd name="connsiteX2-65" fmla="*/ 0 w 739805"/>
                <a:gd name="connsiteY2-66" fmla="*/ 104109 h 216559"/>
                <a:gd name="connsiteX3-67" fmla="*/ 319596 w 739805"/>
                <a:gd name="connsiteY3-68" fmla="*/ 216559 h 216559"/>
                <a:gd name="connsiteX4-69" fmla="*/ 739805 w 739805"/>
                <a:gd name="connsiteY4-70" fmla="*/ 98190 h 216559"/>
                <a:gd name="connsiteX0-71" fmla="*/ 739805 w 739805"/>
                <a:gd name="connsiteY0-72" fmla="*/ 86353 h 216559"/>
                <a:gd name="connsiteX1-73" fmla="*/ 340311 w 739805"/>
                <a:gd name="connsiteY1-74" fmla="*/ 536 h 216559"/>
                <a:gd name="connsiteX2-75" fmla="*/ 0 w 739805"/>
                <a:gd name="connsiteY2-76" fmla="*/ 104109 h 216559"/>
                <a:gd name="connsiteX3-77" fmla="*/ 319596 w 739805"/>
                <a:gd name="connsiteY3-78" fmla="*/ 216559 h 216559"/>
                <a:gd name="connsiteX4-79" fmla="*/ 739805 w 739805"/>
                <a:gd name="connsiteY4-80" fmla="*/ 86353 h 216559"/>
                <a:gd name="connsiteX0-81" fmla="*/ 739805 w 739805"/>
                <a:gd name="connsiteY0-82" fmla="*/ 86353 h 216559"/>
                <a:gd name="connsiteX1-83" fmla="*/ 340311 w 739805"/>
                <a:gd name="connsiteY1-84" fmla="*/ 536 h 216559"/>
                <a:gd name="connsiteX2-85" fmla="*/ 0 w 739805"/>
                <a:gd name="connsiteY2-86" fmla="*/ 104109 h 216559"/>
                <a:gd name="connsiteX3-87" fmla="*/ 319596 w 739805"/>
                <a:gd name="connsiteY3-88" fmla="*/ 216559 h 216559"/>
                <a:gd name="connsiteX4-89" fmla="*/ 739805 w 739805"/>
                <a:gd name="connsiteY4-90" fmla="*/ 86353 h 216559"/>
                <a:gd name="connsiteX0-91" fmla="*/ 739805 w 739805"/>
                <a:gd name="connsiteY0-92" fmla="*/ 86353 h 216559"/>
                <a:gd name="connsiteX1-93" fmla="*/ 340311 w 739805"/>
                <a:gd name="connsiteY1-94" fmla="*/ 536 h 216559"/>
                <a:gd name="connsiteX2-95" fmla="*/ 0 w 739805"/>
                <a:gd name="connsiteY2-96" fmla="*/ 104109 h 216559"/>
                <a:gd name="connsiteX3-97" fmla="*/ 319596 w 739805"/>
                <a:gd name="connsiteY3-98" fmla="*/ 216559 h 216559"/>
                <a:gd name="connsiteX4-99" fmla="*/ 739805 w 739805"/>
                <a:gd name="connsiteY4-100" fmla="*/ 86353 h 216559"/>
                <a:gd name="connsiteX0-101" fmla="*/ 739805 w 739805"/>
                <a:gd name="connsiteY0-102" fmla="*/ 86353 h 109864"/>
                <a:gd name="connsiteX1-103" fmla="*/ 340311 w 739805"/>
                <a:gd name="connsiteY1-104" fmla="*/ 536 h 109864"/>
                <a:gd name="connsiteX2-105" fmla="*/ 0 w 739805"/>
                <a:gd name="connsiteY2-106" fmla="*/ 104109 h 109864"/>
                <a:gd name="connsiteX3-107" fmla="*/ 739805 w 739805"/>
                <a:gd name="connsiteY3-108" fmla="*/ 86353 h 109864"/>
                <a:gd name="connsiteX0-109" fmla="*/ 739805 w 739805"/>
                <a:gd name="connsiteY0-110" fmla="*/ 86477 h 100953"/>
                <a:gd name="connsiteX1-111" fmla="*/ 340311 w 739805"/>
                <a:gd name="connsiteY1-112" fmla="*/ 660 h 100953"/>
                <a:gd name="connsiteX2-113" fmla="*/ 0 w 739805"/>
                <a:gd name="connsiteY2-114" fmla="*/ 91465 h 100953"/>
                <a:gd name="connsiteX3-115" fmla="*/ 739805 w 739805"/>
                <a:gd name="connsiteY3-116" fmla="*/ 86477 h 100953"/>
                <a:gd name="connsiteX0-117" fmla="*/ 739805 w 739805"/>
                <a:gd name="connsiteY0-118" fmla="*/ 86477 h 96647"/>
                <a:gd name="connsiteX1-119" fmla="*/ 340311 w 739805"/>
                <a:gd name="connsiteY1-120" fmla="*/ 660 h 96647"/>
                <a:gd name="connsiteX2-121" fmla="*/ 0 w 739805"/>
                <a:gd name="connsiteY2-122" fmla="*/ 91465 h 96647"/>
                <a:gd name="connsiteX3-123" fmla="*/ 739805 w 739805"/>
                <a:gd name="connsiteY3-124" fmla="*/ 86477 h 96647"/>
                <a:gd name="connsiteX0-125" fmla="*/ 739805 w 739805"/>
                <a:gd name="connsiteY0-126" fmla="*/ 86477 h 91681"/>
                <a:gd name="connsiteX1-127" fmla="*/ 340311 w 739805"/>
                <a:gd name="connsiteY1-128" fmla="*/ 660 h 91681"/>
                <a:gd name="connsiteX2-129" fmla="*/ 0 w 739805"/>
                <a:gd name="connsiteY2-130" fmla="*/ 91465 h 91681"/>
                <a:gd name="connsiteX3-131" fmla="*/ 739805 w 739805"/>
                <a:gd name="connsiteY3-132" fmla="*/ 86477 h 91681"/>
                <a:gd name="connsiteX0-133" fmla="*/ 739805 w 739805"/>
                <a:gd name="connsiteY0-134" fmla="*/ 89031 h 91781"/>
                <a:gd name="connsiteX1-135" fmla="*/ 340311 w 739805"/>
                <a:gd name="connsiteY1-136" fmla="*/ 660 h 91781"/>
                <a:gd name="connsiteX2-137" fmla="*/ 0 w 739805"/>
                <a:gd name="connsiteY2-138" fmla="*/ 91465 h 91781"/>
                <a:gd name="connsiteX3-139" fmla="*/ 739805 w 739805"/>
                <a:gd name="connsiteY3-140" fmla="*/ 89031 h 91781"/>
              </a:gdLst>
              <a:ahLst/>
              <a:cxnLst>
                <a:cxn ang="0">
                  <a:pos x="connsiteX0-1" y="connsiteY0-2"/>
                </a:cxn>
                <a:cxn ang="0">
                  <a:pos x="connsiteX1-3" y="connsiteY1-4"/>
                </a:cxn>
                <a:cxn ang="0">
                  <a:pos x="connsiteX2-5" y="connsiteY2-6"/>
                </a:cxn>
                <a:cxn ang="0">
                  <a:pos x="connsiteX3-7" y="connsiteY3-8"/>
                </a:cxn>
              </a:cxnLst>
              <a:rect l="l" t="t" r="r" b="b"/>
              <a:pathLst>
                <a:path w="739805" h="91781">
                  <a:moveTo>
                    <a:pt x="739805" y="89031"/>
                  </a:moveTo>
                  <a:cubicBezTo>
                    <a:pt x="608613" y="42670"/>
                    <a:pt x="563239" y="17429"/>
                    <a:pt x="340311" y="660"/>
                  </a:cubicBezTo>
                  <a:cubicBezTo>
                    <a:pt x="179526" y="-6245"/>
                    <a:pt x="101600" y="42145"/>
                    <a:pt x="0" y="91465"/>
                  </a:cubicBezTo>
                  <a:cubicBezTo>
                    <a:pt x="79350" y="93000"/>
                    <a:pt x="675427" y="88419"/>
                    <a:pt x="739805" y="89031"/>
                  </a:cubicBezTo>
                  <a:close/>
                </a:path>
              </a:pathLst>
            </a:custGeom>
            <a:gradFill>
              <a:gsLst>
                <a:gs pos="0">
                  <a:srgbClr val="DF8B52"/>
                </a:gs>
                <a:gs pos="51000">
                  <a:srgbClr val="B33716"/>
                </a:gs>
                <a:gs pos="100000">
                  <a:srgbClr val="6A200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9" name="椭圆 408"/>
          <p:cNvSpPr/>
          <p:nvPr/>
        </p:nvSpPr>
        <p:spPr>
          <a:xfrm>
            <a:off x="11702798" y="4167891"/>
            <a:ext cx="102870" cy="102870"/>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914854" y="1354218"/>
            <a:ext cx="1050810" cy="1085583"/>
            <a:chOff x="1182546" y="1076221"/>
            <a:chExt cx="4622967" cy="4775947"/>
          </a:xfrm>
        </p:grpSpPr>
        <p:sp>
          <p:nvSpPr>
            <p:cNvPr id="3" name="任意多边形 2"/>
            <p:cNvSpPr/>
            <p:nvPr/>
          </p:nvSpPr>
          <p:spPr>
            <a:xfrm>
              <a:off x="1695644" y="1707038"/>
              <a:ext cx="3217484" cy="2492286"/>
            </a:xfrm>
            <a:custGeom>
              <a:avLst/>
              <a:gdLst>
                <a:gd name="connsiteX0" fmla="*/ 0 w 3151990"/>
                <a:gd name="connsiteY0" fmla="*/ 64546 h 2409713"/>
                <a:gd name="connsiteX1" fmla="*/ 451821 w 3151990"/>
                <a:gd name="connsiteY1" fmla="*/ 387275 h 2409713"/>
                <a:gd name="connsiteX2" fmla="*/ 1108037 w 3151990"/>
                <a:gd name="connsiteY2" fmla="*/ 731520 h 2409713"/>
                <a:gd name="connsiteX3" fmla="*/ 2108499 w 3151990"/>
                <a:gd name="connsiteY3" fmla="*/ 1226372 h 2409713"/>
                <a:gd name="connsiteX4" fmla="*/ 2689412 w 3151990"/>
                <a:gd name="connsiteY4" fmla="*/ 1581374 h 2409713"/>
                <a:gd name="connsiteX5" fmla="*/ 3065929 w 3151990"/>
                <a:gd name="connsiteY5" fmla="*/ 2097741 h 2409713"/>
                <a:gd name="connsiteX6" fmla="*/ 3151990 w 3151990"/>
                <a:gd name="connsiteY6" fmla="*/ 2409713 h 2409713"/>
                <a:gd name="connsiteX7" fmla="*/ 3130475 w 3151990"/>
                <a:gd name="connsiteY7" fmla="*/ 1592132 h 2409713"/>
                <a:gd name="connsiteX8" fmla="*/ 2226833 w 3151990"/>
                <a:gd name="connsiteY8" fmla="*/ 505610 h 2409713"/>
                <a:gd name="connsiteX9" fmla="*/ 333487 w 3151990"/>
                <a:gd name="connsiteY9" fmla="*/ 0 h 2409713"/>
                <a:gd name="connsiteX10" fmla="*/ 0 w 3151990"/>
                <a:gd name="connsiteY10" fmla="*/ 64546 h 2409713"/>
                <a:gd name="connsiteX0-1" fmla="*/ 0 w 3151990"/>
                <a:gd name="connsiteY0-2" fmla="*/ 64546 h 2409713"/>
                <a:gd name="connsiteX1-3" fmla="*/ 451821 w 3151990"/>
                <a:gd name="connsiteY1-4" fmla="*/ 387275 h 2409713"/>
                <a:gd name="connsiteX2-5" fmla="*/ 1108037 w 3151990"/>
                <a:gd name="connsiteY2-6" fmla="*/ 731520 h 2409713"/>
                <a:gd name="connsiteX3-7" fmla="*/ 2108499 w 3151990"/>
                <a:gd name="connsiteY3-8" fmla="*/ 1226372 h 2409713"/>
                <a:gd name="connsiteX4-9" fmla="*/ 2689412 w 3151990"/>
                <a:gd name="connsiteY4-10" fmla="*/ 1581374 h 2409713"/>
                <a:gd name="connsiteX5-11" fmla="*/ 3065929 w 3151990"/>
                <a:gd name="connsiteY5-12" fmla="*/ 2097741 h 2409713"/>
                <a:gd name="connsiteX6-13" fmla="*/ 3151990 w 3151990"/>
                <a:gd name="connsiteY6-14" fmla="*/ 2409713 h 2409713"/>
                <a:gd name="connsiteX7-15" fmla="*/ 3130475 w 3151990"/>
                <a:gd name="connsiteY7-16" fmla="*/ 1592132 h 2409713"/>
                <a:gd name="connsiteX8-17" fmla="*/ 2226833 w 3151990"/>
                <a:gd name="connsiteY8-18" fmla="*/ 505610 h 2409713"/>
                <a:gd name="connsiteX9-19" fmla="*/ 333487 w 3151990"/>
                <a:gd name="connsiteY9-20" fmla="*/ 0 h 2409713"/>
                <a:gd name="connsiteX10-21" fmla="*/ 0 w 3151990"/>
                <a:gd name="connsiteY10-22" fmla="*/ 64546 h 2409713"/>
                <a:gd name="connsiteX0-23" fmla="*/ 0 w 3151990"/>
                <a:gd name="connsiteY0-24" fmla="*/ 64546 h 2409713"/>
                <a:gd name="connsiteX1-25" fmla="*/ 451821 w 3151990"/>
                <a:gd name="connsiteY1-26" fmla="*/ 387275 h 2409713"/>
                <a:gd name="connsiteX2-27" fmla="*/ 1108037 w 3151990"/>
                <a:gd name="connsiteY2-28" fmla="*/ 731520 h 2409713"/>
                <a:gd name="connsiteX3-29" fmla="*/ 2108499 w 3151990"/>
                <a:gd name="connsiteY3-30" fmla="*/ 1226372 h 2409713"/>
                <a:gd name="connsiteX4-31" fmla="*/ 2689412 w 3151990"/>
                <a:gd name="connsiteY4-32" fmla="*/ 1581374 h 2409713"/>
                <a:gd name="connsiteX5-33" fmla="*/ 3065929 w 3151990"/>
                <a:gd name="connsiteY5-34" fmla="*/ 2097741 h 2409713"/>
                <a:gd name="connsiteX6-35" fmla="*/ 3151990 w 3151990"/>
                <a:gd name="connsiteY6-36" fmla="*/ 2409713 h 2409713"/>
                <a:gd name="connsiteX7-37" fmla="*/ 3130475 w 3151990"/>
                <a:gd name="connsiteY7-38" fmla="*/ 1592132 h 2409713"/>
                <a:gd name="connsiteX8-39" fmla="*/ 2226833 w 3151990"/>
                <a:gd name="connsiteY8-40" fmla="*/ 505610 h 2409713"/>
                <a:gd name="connsiteX9-41" fmla="*/ 333487 w 3151990"/>
                <a:gd name="connsiteY9-42" fmla="*/ 0 h 2409713"/>
                <a:gd name="connsiteX10-43" fmla="*/ 0 w 3151990"/>
                <a:gd name="connsiteY10-44" fmla="*/ 64546 h 2409713"/>
                <a:gd name="connsiteX0-45" fmla="*/ 65494 w 3217484"/>
                <a:gd name="connsiteY0-46" fmla="*/ 147119 h 2492286"/>
                <a:gd name="connsiteX1-47" fmla="*/ 517315 w 3217484"/>
                <a:gd name="connsiteY1-48" fmla="*/ 469848 h 2492286"/>
                <a:gd name="connsiteX2-49" fmla="*/ 1173531 w 3217484"/>
                <a:gd name="connsiteY2-50" fmla="*/ 814093 h 2492286"/>
                <a:gd name="connsiteX3-51" fmla="*/ 2173993 w 3217484"/>
                <a:gd name="connsiteY3-52" fmla="*/ 1308945 h 2492286"/>
                <a:gd name="connsiteX4-53" fmla="*/ 2754906 w 3217484"/>
                <a:gd name="connsiteY4-54" fmla="*/ 1663947 h 2492286"/>
                <a:gd name="connsiteX5-55" fmla="*/ 3131423 w 3217484"/>
                <a:gd name="connsiteY5-56" fmla="*/ 2180314 h 2492286"/>
                <a:gd name="connsiteX6-57" fmla="*/ 3217484 w 3217484"/>
                <a:gd name="connsiteY6-58" fmla="*/ 2492286 h 2492286"/>
                <a:gd name="connsiteX7-59" fmla="*/ 3195969 w 3217484"/>
                <a:gd name="connsiteY7-60" fmla="*/ 1674705 h 2492286"/>
                <a:gd name="connsiteX8-61" fmla="*/ 2292327 w 3217484"/>
                <a:gd name="connsiteY8-62" fmla="*/ 588183 h 2492286"/>
                <a:gd name="connsiteX9-63" fmla="*/ 398981 w 3217484"/>
                <a:gd name="connsiteY9-64" fmla="*/ 82573 h 2492286"/>
                <a:gd name="connsiteX10-65" fmla="*/ 65494 w 3217484"/>
                <a:gd name="connsiteY10-66" fmla="*/ 147119 h 24922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3217484" h="2492286">
                  <a:moveTo>
                    <a:pt x="65494" y="147119"/>
                  </a:moveTo>
                  <a:lnTo>
                    <a:pt x="517315" y="469848"/>
                  </a:lnTo>
                  <a:lnTo>
                    <a:pt x="1173531" y="814093"/>
                  </a:lnTo>
                  <a:lnTo>
                    <a:pt x="2173993" y="1308945"/>
                  </a:lnTo>
                  <a:cubicBezTo>
                    <a:pt x="2367631" y="1427279"/>
                    <a:pt x="2528995" y="1491825"/>
                    <a:pt x="2754906" y="1663947"/>
                  </a:cubicBezTo>
                  <a:cubicBezTo>
                    <a:pt x="2955716" y="1922130"/>
                    <a:pt x="3005917" y="2008192"/>
                    <a:pt x="3131423" y="2180314"/>
                  </a:cubicBezTo>
                  <a:lnTo>
                    <a:pt x="3217484" y="2492286"/>
                  </a:lnTo>
                  <a:lnTo>
                    <a:pt x="3195969" y="1674705"/>
                  </a:lnTo>
                  <a:lnTo>
                    <a:pt x="2292327" y="588183"/>
                  </a:lnTo>
                  <a:lnTo>
                    <a:pt x="398981" y="82573"/>
                  </a:lnTo>
                  <a:cubicBezTo>
                    <a:pt x="287819" y="104088"/>
                    <a:pt x="-167589" y="-154095"/>
                    <a:pt x="65494" y="147119"/>
                  </a:cubicBezTo>
                  <a:close/>
                </a:path>
              </a:pathLst>
            </a:custGeom>
            <a:solidFill>
              <a:srgbClr val="BD8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182546" y="1076221"/>
              <a:ext cx="4622967" cy="4775947"/>
            </a:xfrm>
            <a:custGeom>
              <a:avLst/>
              <a:gdLst>
                <a:gd name="connsiteX0" fmla="*/ 0 w 4572000"/>
                <a:gd name="connsiteY0" fmla="*/ 214604 h 4693298"/>
                <a:gd name="connsiteX1" fmla="*/ 998375 w 4572000"/>
                <a:gd name="connsiteY1" fmla="*/ 0 h 4693298"/>
                <a:gd name="connsiteX2" fmla="*/ 2677885 w 4572000"/>
                <a:gd name="connsiteY2" fmla="*/ 149290 h 4693298"/>
                <a:gd name="connsiteX3" fmla="*/ 3778897 w 4572000"/>
                <a:gd name="connsiteY3" fmla="*/ 1091682 h 4693298"/>
                <a:gd name="connsiteX4" fmla="*/ 4236097 w 4572000"/>
                <a:gd name="connsiteY4" fmla="*/ 2313992 h 4693298"/>
                <a:gd name="connsiteX5" fmla="*/ 4189444 w 4572000"/>
                <a:gd name="connsiteY5" fmla="*/ 3461657 h 4693298"/>
                <a:gd name="connsiteX6" fmla="*/ 4236097 w 4572000"/>
                <a:gd name="connsiteY6" fmla="*/ 3956180 h 4693298"/>
                <a:gd name="connsiteX7" fmla="*/ 4562669 w 4572000"/>
                <a:gd name="connsiteY7" fmla="*/ 4516017 h 4693298"/>
                <a:gd name="connsiteX8" fmla="*/ 4572000 w 4572000"/>
                <a:gd name="connsiteY8" fmla="*/ 4665306 h 4693298"/>
                <a:gd name="connsiteX9" fmla="*/ 4488024 w 4572000"/>
                <a:gd name="connsiteY9" fmla="*/ 4693298 h 4693298"/>
                <a:gd name="connsiteX10" fmla="*/ 3937518 w 4572000"/>
                <a:gd name="connsiteY10" fmla="*/ 4292082 h 4693298"/>
                <a:gd name="connsiteX11" fmla="*/ 3676261 w 4572000"/>
                <a:gd name="connsiteY11" fmla="*/ 3844212 h 4693298"/>
                <a:gd name="connsiteX12" fmla="*/ 3526971 w 4572000"/>
                <a:gd name="connsiteY12" fmla="*/ 3918857 h 4693298"/>
                <a:gd name="connsiteX13" fmla="*/ 3060440 w 4572000"/>
                <a:gd name="connsiteY13" fmla="*/ 3946849 h 4693298"/>
                <a:gd name="connsiteX14" fmla="*/ 2724538 w 4572000"/>
                <a:gd name="connsiteY14" fmla="*/ 4021494 h 4693298"/>
                <a:gd name="connsiteX15" fmla="*/ 2659224 w 4572000"/>
                <a:gd name="connsiteY15" fmla="*/ 4114800 h 4693298"/>
                <a:gd name="connsiteX16" fmla="*/ 2640563 w 4572000"/>
                <a:gd name="connsiteY16" fmla="*/ 3937519 h 4693298"/>
                <a:gd name="connsiteX17" fmla="*/ 2976465 w 4572000"/>
                <a:gd name="connsiteY17" fmla="*/ 3573625 h 4693298"/>
                <a:gd name="connsiteX18" fmla="*/ 3554963 w 4572000"/>
                <a:gd name="connsiteY18" fmla="*/ 3135086 h 4693298"/>
                <a:gd name="connsiteX19" fmla="*/ 3666930 w 4572000"/>
                <a:gd name="connsiteY19" fmla="*/ 2789853 h 4693298"/>
                <a:gd name="connsiteX20" fmla="*/ 3592285 w 4572000"/>
                <a:gd name="connsiteY20" fmla="*/ 2267339 h 4693298"/>
                <a:gd name="connsiteX21" fmla="*/ 3107093 w 4572000"/>
                <a:gd name="connsiteY21" fmla="*/ 1726164 h 4693298"/>
                <a:gd name="connsiteX22" fmla="*/ 2556587 w 4572000"/>
                <a:gd name="connsiteY22" fmla="*/ 1390261 h 4693298"/>
                <a:gd name="connsiteX23" fmla="*/ 2416628 w 4572000"/>
                <a:gd name="connsiteY23" fmla="*/ 1343608 h 4693298"/>
                <a:gd name="connsiteX24" fmla="*/ 2435289 w 4572000"/>
                <a:gd name="connsiteY24" fmla="*/ 1810139 h 4693298"/>
                <a:gd name="connsiteX25" fmla="*/ 2276669 w 4572000"/>
                <a:gd name="connsiteY25" fmla="*/ 2211355 h 4693298"/>
                <a:gd name="connsiteX26" fmla="*/ 2211355 w 4572000"/>
                <a:gd name="connsiteY26" fmla="*/ 2388637 h 4693298"/>
                <a:gd name="connsiteX27" fmla="*/ 2099387 w 4572000"/>
                <a:gd name="connsiteY27" fmla="*/ 2090057 h 4693298"/>
                <a:gd name="connsiteX28" fmla="*/ 2006081 w 4572000"/>
                <a:gd name="connsiteY28" fmla="*/ 1698172 h 4693298"/>
                <a:gd name="connsiteX29" fmla="*/ 1847461 w 4572000"/>
                <a:gd name="connsiteY29" fmla="*/ 1408923 h 4693298"/>
                <a:gd name="connsiteX30" fmla="*/ 1418253 w 4572000"/>
                <a:gd name="connsiteY30" fmla="*/ 989045 h 4693298"/>
                <a:gd name="connsiteX31" fmla="*/ 1175657 w 4572000"/>
                <a:gd name="connsiteY31" fmla="*/ 839755 h 4693298"/>
                <a:gd name="connsiteX32" fmla="*/ 914400 w 4572000"/>
                <a:gd name="connsiteY32" fmla="*/ 895739 h 4693298"/>
                <a:gd name="connsiteX33" fmla="*/ 494522 w 4572000"/>
                <a:gd name="connsiteY33" fmla="*/ 662474 h 4693298"/>
                <a:gd name="connsiteX34" fmla="*/ 195942 w 4572000"/>
                <a:gd name="connsiteY34" fmla="*/ 522515 h 4693298"/>
                <a:gd name="connsiteX35" fmla="*/ 9330 w 4572000"/>
                <a:gd name="connsiteY35" fmla="*/ 391886 h 4693298"/>
                <a:gd name="connsiteX36" fmla="*/ 0 w 4572000"/>
                <a:gd name="connsiteY36" fmla="*/ 214604 h 4693298"/>
                <a:gd name="connsiteX0-1" fmla="*/ 0 w 4572000"/>
                <a:gd name="connsiteY0-2" fmla="*/ 214604 h 4693298"/>
                <a:gd name="connsiteX1-3" fmla="*/ 998375 w 4572000"/>
                <a:gd name="connsiteY1-4" fmla="*/ 0 h 4693298"/>
                <a:gd name="connsiteX2-5" fmla="*/ 2677885 w 4572000"/>
                <a:gd name="connsiteY2-6" fmla="*/ 149290 h 4693298"/>
                <a:gd name="connsiteX3-7" fmla="*/ 3778897 w 4572000"/>
                <a:gd name="connsiteY3-8" fmla="*/ 1091682 h 4693298"/>
                <a:gd name="connsiteX4-9" fmla="*/ 4236097 w 4572000"/>
                <a:gd name="connsiteY4-10" fmla="*/ 2313992 h 4693298"/>
                <a:gd name="connsiteX5-11" fmla="*/ 4189444 w 4572000"/>
                <a:gd name="connsiteY5-12" fmla="*/ 3461657 h 4693298"/>
                <a:gd name="connsiteX6-13" fmla="*/ 4236097 w 4572000"/>
                <a:gd name="connsiteY6-14" fmla="*/ 3956180 h 4693298"/>
                <a:gd name="connsiteX7-15" fmla="*/ 4562669 w 4572000"/>
                <a:gd name="connsiteY7-16" fmla="*/ 4516017 h 4693298"/>
                <a:gd name="connsiteX8-17" fmla="*/ 4572000 w 4572000"/>
                <a:gd name="connsiteY8-18" fmla="*/ 4665306 h 4693298"/>
                <a:gd name="connsiteX9-19" fmla="*/ 4488024 w 4572000"/>
                <a:gd name="connsiteY9-20" fmla="*/ 4693298 h 4693298"/>
                <a:gd name="connsiteX10-21" fmla="*/ 3937518 w 4572000"/>
                <a:gd name="connsiteY10-22" fmla="*/ 4292082 h 4693298"/>
                <a:gd name="connsiteX11-23" fmla="*/ 3676261 w 4572000"/>
                <a:gd name="connsiteY11-24" fmla="*/ 3844212 h 4693298"/>
                <a:gd name="connsiteX12-25" fmla="*/ 3526971 w 4572000"/>
                <a:gd name="connsiteY12-26" fmla="*/ 3918857 h 4693298"/>
                <a:gd name="connsiteX13-27" fmla="*/ 3060440 w 4572000"/>
                <a:gd name="connsiteY13-28" fmla="*/ 3946849 h 4693298"/>
                <a:gd name="connsiteX14-29" fmla="*/ 2724538 w 4572000"/>
                <a:gd name="connsiteY14-30" fmla="*/ 4021494 h 4693298"/>
                <a:gd name="connsiteX15-31" fmla="*/ 2659224 w 4572000"/>
                <a:gd name="connsiteY15-32" fmla="*/ 4114800 h 4693298"/>
                <a:gd name="connsiteX16-33" fmla="*/ 2640563 w 4572000"/>
                <a:gd name="connsiteY16-34" fmla="*/ 3937519 h 4693298"/>
                <a:gd name="connsiteX17-35" fmla="*/ 2976465 w 4572000"/>
                <a:gd name="connsiteY17-36" fmla="*/ 3573625 h 4693298"/>
                <a:gd name="connsiteX18-37" fmla="*/ 3554963 w 4572000"/>
                <a:gd name="connsiteY18-38" fmla="*/ 3135086 h 4693298"/>
                <a:gd name="connsiteX19-39" fmla="*/ 3666930 w 4572000"/>
                <a:gd name="connsiteY19-40" fmla="*/ 2789853 h 4693298"/>
                <a:gd name="connsiteX20-41" fmla="*/ 3592285 w 4572000"/>
                <a:gd name="connsiteY20-42" fmla="*/ 2267339 h 4693298"/>
                <a:gd name="connsiteX21-43" fmla="*/ 3107093 w 4572000"/>
                <a:gd name="connsiteY21-44" fmla="*/ 1726164 h 4693298"/>
                <a:gd name="connsiteX22-45" fmla="*/ 2556587 w 4572000"/>
                <a:gd name="connsiteY22-46" fmla="*/ 1390261 h 4693298"/>
                <a:gd name="connsiteX23-47" fmla="*/ 2416628 w 4572000"/>
                <a:gd name="connsiteY23-48" fmla="*/ 1343608 h 4693298"/>
                <a:gd name="connsiteX24-49" fmla="*/ 2435289 w 4572000"/>
                <a:gd name="connsiteY24-50" fmla="*/ 1810139 h 4693298"/>
                <a:gd name="connsiteX25-51" fmla="*/ 2276669 w 4572000"/>
                <a:gd name="connsiteY25-52" fmla="*/ 2211355 h 4693298"/>
                <a:gd name="connsiteX26-53" fmla="*/ 2211355 w 4572000"/>
                <a:gd name="connsiteY26-54" fmla="*/ 2388637 h 4693298"/>
                <a:gd name="connsiteX27-55" fmla="*/ 2099387 w 4572000"/>
                <a:gd name="connsiteY27-56" fmla="*/ 2090057 h 4693298"/>
                <a:gd name="connsiteX28-57" fmla="*/ 2006081 w 4572000"/>
                <a:gd name="connsiteY28-58" fmla="*/ 1698172 h 4693298"/>
                <a:gd name="connsiteX29-59" fmla="*/ 1847461 w 4572000"/>
                <a:gd name="connsiteY29-60" fmla="*/ 1408923 h 4693298"/>
                <a:gd name="connsiteX30-61" fmla="*/ 1418253 w 4572000"/>
                <a:gd name="connsiteY30-62" fmla="*/ 989045 h 4693298"/>
                <a:gd name="connsiteX31-63" fmla="*/ 1175657 w 4572000"/>
                <a:gd name="connsiteY31-64" fmla="*/ 839755 h 4693298"/>
                <a:gd name="connsiteX32-65" fmla="*/ 914400 w 4572000"/>
                <a:gd name="connsiteY32-66" fmla="*/ 895739 h 4693298"/>
                <a:gd name="connsiteX33-67" fmla="*/ 494522 w 4572000"/>
                <a:gd name="connsiteY33-68" fmla="*/ 662474 h 4693298"/>
                <a:gd name="connsiteX34-69" fmla="*/ 195942 w 4572000"/>
                <a:gd name="connsiteY34-70" fmla="*/ 522515 h 4693298"/>
                <a:gd name="connsiteX35-71" fmla="*/ 9330 w 4572000"/>
                <a:gd name="connsiteY35-72" fmla="*/ 391886 h 4693298"/>
                <a:gd name="connsiteX36-73" fmla="*/ 0 w 4572000"/>
                <a:gd name="connsiteY36-74" fmla="*/ 214604 h 4693298"/>
                <a:gd name="connsiteX0-75" fmla="*/ 0 w 4572000"/>
                <a:gd name="connsiteY0-76" fmla="*/ 214604 h 4693298"/>
                <a:gd name="connsiteX1-77" fmla="*/ 998375 w 4572000"/>
                <a:gd name="connsiteY1-78" fmla="*/ 0 h 4693298"/>
                <a:gd name="connsiteX2-79" fmla="*/ 2677885 w 4572000"/>
                <a:gd name="connsiteY2-80" fmla="*/ 149290 h 4693298"/>
                <a:gd name="connsiteX3-81" fmla="*/ 3778897 w 4572000"/>
                <a:gd name="connsiteY3-82" fmla="*/ 1091682 h 4693298"/>
                <a:gd name="connsiteX4-83" fmla="*/ 4236097 w 4572000"/>
                <a:gd name="connsiteY4-84" fmla="*/ 2313992 h 4693298"/>
                <a:gd name="connsiteX5-85" fmla="*/ 4189444 w 4572000"/>
                <a:gd name="connsiteY5-86" fmla="*/ 3461657 h 4693298"/>
                <a:gd name="connsiteX6-87" fmla="*/ 4236097 w 4572000"/>
                <a:gd name="connsiteY6-88" fmla="*/ 3956180 h 4693298"/>
                <a:gd name="connsiteX7-89" fmla="*/ 4562669 w 4572000"/>
                <a:gd name="connsiteY7-90" fmla="*/ 4516017 h 4693298"/>
                <a:gd name="connsiteX8-91" fmla="*/ 4572000 w 4572000"/>
                <a:gd name="connsiteY8-92" fmla="*/ 4665306 h 4693298"/>
                <a:gd name="connsiteX9-93" fmla="*/ 4488024 w 4572000"/>
                <a:gd name="connsiteY9-94" fmla="*/ 4693298 h 4693298"/>
                <a:gd name="connsiteX10-95" fmla="*/ 3937518 w 4572000"/>
                <a:gd name="connsiteY10-96" fmla="*/ 4292082 h 4693298"/>
                <a:gd name="connsiteX11-97" fmla="*/ 3676261 w 4572000"/>
                <a:gd name="connsiteY11-98" fmla="*/ 3844212 h 4693298"/>
                <a:gd name="connsiteX12-99" fmla="*/ 3526971 w 4572000"/>
                <a:gd name="connsiteY12-100" fmla="*/ 3918857 h 4693298"/>
                <a:gd name="connsiteX13-101" fmla="*/ 3060440 w 4572000"/>
                <a:gd name="connsiteY13-102" fmla="*/ 3946849 h 4693298"/>
                <a:gd name="connsiteX14-103" fmla="*/ 2724538 w 4572000"/>
                <a:gd name="connsiteY14-104" fmla="*/ 4021494 h 4693298"/>
                <a:gd name="connsiteX15-105" fmla="*/ 2659224 w 4572000"/>
                <a:gd name="connsiteY15-106" fmla="*/ 4114800 h 4693298"/>
                <a:gd name="connsiteX16-107" fmla="*/ 2640563 w 4572000"/>
                <a:gd name="connsiteY16-108" fmla="*/ 3937519 h 4693298"/>
                <a:gd name="connsiteX17-109" fmla="*/ 2976465 w 4572000"/>
                <a:gd name="connsiteY17-110" fmla="*/ 3573625 h 4693298"/>
                <a:gd name="connsiteX18-111" fmla="*/ 3554963 w 4572000"/>
                <a:gd name="connsiteY18-112" fmla="*/ 3135086 h 4693298"/>
                <a:gd name="connsiteX19-113" fmla="*/ 3666930 w 4572000"/>
                <a:gd name="connsiteY19-114" fmla="*/ 2789853 h 4693298"/>
                <a:gd name="connsiteX20-115" fmla="*/ 3592285 w 4572000"/>
                <a:gd name="connsiteY20-116" fmla="*/ 2267339 h 4693298"/>
                <a:gd name="connsiteX21-117" fmla="*/ 3107093 w 4572000"/>
                <a:gd name="connsiteY21-118" fmla="*/ 1726164 h 4693298"/>
                <a:gd name="connsiteX22-119" fmla="*/ 2556587 w 4572000"/>
                <a:gd name="connsiteY22-120" fmla="*/ 1390261 h 4693298"/>
                <a:gd name="connsiteX23-121" fmla="*/ 2416628 w 4572000"/>
                <a:gd name="connsiteY23-122" fmla="*/ 1343608 h 4693298"/>
                <a:gd name="connsiteX24-123" fmla="*/ 2435289 w 4572000"/>
                <a:gd name="connsiteY24-124" fmla="*/ 1810139 h 4693298"/>
                <a:gd name="connsiteX25-125" fmla="*/ 2276669 w 4572000"/>
                <a:gd name="connsiteY25-126" fmla="*/ 2211355 h 4693298"/>
                <a:gd name="connsiteX26-127" fmla="*/ 2211355 w 4572000"/>
                <a:gd name="connsiteY26-128" fmla="*/ 2388637 h 4693298"/>
                <a:gd name="connsiteX27-129" fmla="*/ 2099387 w 4572000"/>
                <a:gd name="connsiteY27-130" fmla="*/ 2090057 h 4693298"/>
                <a:gd name="connsiteX28-131" fmla="*/ 2006081 w 4572000"/>
                <a:gd name="connsiteY28-132" fmla="*/ 1698172 h 4693298"/>
                <a:gd name="connsiteX29-133" fmla="*/ 1847461 w 4572000"/>
                <a:gd name="connsiteY29-134" fmla="*/ 1408923 h 4693298"/>
                <a:gd name="connsiteX30-135" fmla="*/ 1418253 w 4572000"/>
                <a:gd name="connsiteY30-136" fmla="*/ 989045 h 4693298"/>
                <a:gd name="connsiteX31-137" fmla="*/ 1175657 w 4572000"/>
                <a:gd name="connsiteY31-138" fmla="*/ 839755 h 4693298"/>
                <a:gd name="connsiteX32-139" fmla="*/ 914400 w 4572000"/>
                <a:gd name="connsiteY32-140" fmla="*/ 895739 h 4693298"/>
                <a:gd name="connsiteX33-141" fmla="*/ 494522 w 4572000"/>
                <a:gd name="connsiteY33-142" fmla="*/ 662474 h 4693298"/>
                <a:gd name="connsiteX34-143" fmla="*/ 195942 w 4572000"/>
                <a:gd name="connsiteY34-144" fmla="*/ 522515 h 4693298"/>
                <a:gd name="connsiteX35-145" fmla="*/ 9330 w 4572000"/>
                <a:gd name="connsiteY35-146" fmla="*/ 391886 h 4693298"/>
                <a:gd name="connsiteX36-147" fmla="*/ 0 w 4572000"/>
                <a:gd name="connsiteY36-148" fmla="*/ 214604 h 4693298"/>
                <a:gd name="connsiteX0-149" fmla="*/ 0 w 4572000"/>
                <a:gd name="connsiteY0-150" fmla="*/ 214604 h 4693298"/>
                <a:gd name="connsiteX1-151" fmla="*/ 998375 w 4572000"/>
                <a:gd name="connsiteY1-152" fmla="*/ 0 h 4693298"/>
                <a:gd name="connsiteX2-153" fmla="*/ 2677885 w 4572000"/>
                <a:gd name="connsiteY2-154" fmla="*/ 149290 h 4693298"/>
                <a:gd name="connsiteX3-155" fmla="*/ 3778897 w 4572000"/>
                <a:gd name="connsiteY3-156" fmla="*/ 1091682 h 4693298"/>
                <a:gd name="connsiteX4-157" fmla="*/ 4236097 w 4572000"/>
                <a:gd name="connsiteY4-158" fmla="*/ 2313992 h 4693298"/>
                <a:gd name="connsiteX5-159" fmla="*/ 4189444 w 4572000"/>
                <a:gd name="connsiteY5-160" fmla="*/ 3461657 h 4693298"/>
                <a:gd name="connsiteX6-161" fmla="*/ 4236097 w 4572000"/>
                <a:gd name="connsiteY6-162" fmla="*/ 3956180 h 4693298"/>
                <a:gd name="connsiteX7-163" fmla="*/ 4562669 w 4572000"/>
                <a:gd name="connsiteY7-164" fmla="*/ 4516017 h 4693298"/>
                <a:gd name="connsiteX8-165" fmla="*/ 4572000 w 4572000"/>
                <a:gd name="connsiteY8-166" fmla="*/ 4665306 h 4693298"/>
                <a:gd name="connsiteX9-167" fmla="*/ 4488024 w 4572000"/>
                <a:gd name="connsiteY9-168" fmla="*/ 4693298 h 4693298"/>
                <a:gd name="connsiteX10-169" fmla="*/ 3937518 w 4572000"/>
                <a:gd name="connsiteY10-170" fmla="*/ 4292082 h 4693298"/>
                <a:gd name="connsiteX11-171" fmla="*/ 3676261 w 4572000"/>
                <a:gd name="connsiteY11-172" fmla="*/ 3844212 h 4693298"/>
                <a:gd name="connsiteX12-173" fmla="*/ 3526971 w 4572000"/>
                <a:gd name="connsiteY12-174" fmla="*/ 3918857 h 4693298"/>
                <a:gd name="connsiteX13-175" fmla="*/ 3060440 w 4572000"/>
                <a:gd name="connsiteY13-176" fmla="*/ 3946849 h 4693298"/>
                <a:gd name="connsiteX14-177" fmla="*/ 2724538 w 4572000"/>
                <a:gd name="connsiteY14-178" fmla="*/ 4021494 h 4693298"/>
                <a:gd name="connsiteX15-179" fmla="*/ 2659224 w 4572000"/>
                <a:gd name="connsiteY15-180" fmla="*/ 4114800 h 4693298"/>
                <a:gd name="connsiteX16-181" fmla="*/ 2640563 w 4572000"/>
                <a:gd name="connsiteY16-182" fmla="*/ 3937519 h 4693298"/>
                <a:gd name="connsiteX17-183" fmla="*/ 2976465 w 4572000"/>
                <a:gd name="connsiteY17-184" fmla="*/ 3573625 h 4693298"/>
                <a:gd name="connsiteX18-185" fmla="*/ 3554963 w 4572000"/>
                <a:gd name="connsiteY18-186" fmla="*/ 3135086 h 4693298"/>
                <a:gd name="connsiteX19-187" fmla="*/ 3666930 w 4572000"/>
                <a:gd name="connsiteY19-188" fmla="*/ 2789853 h 4693298"/>
                <a:gd name="connsiteX20-189" fmla="*/ 3592285 w 4572000"/>
                <a:gd name="connsiteY20-190" fmla="*/ 2267339 h 4693298"/>
                <a:gd name="connsiteX21-191" fmla="*/ 3107093 w 4572000"/>
                <a:gd name="connsiteY21-192" fmla="*/ 1726164 h 4693298"/>
                <a:gd name="connsiteX22-193" fmla="*/ 2556587 w 4572000"/>
                <a:gd name="connsiteY22-194" fmla="*/ 1390261 h 4693298"/>
                <a:gd name="connsiteX23-195" fmla="*/ 2416628 w 4572000"/>
                <a:gd name="connsiteY23-196" fmla="*/ 1343608 h 4693298"/>
                <a:gd name="connsiteX24-197" fmla="*/ 2435289 w 4572000"/>
                <a:gd name="connsiteY24-198" fmla="*/ 1810139 h 4693298"/>
                <a:gd name="connsiteX25-199" fmla="*/ 2276669 w 4572000"/>
                <a:gd name="connsiteY25-200" fmla="*/ 2211355 h 4693298"/>
                <a:gd name="connsiteX26-201" fmla="*/ 2211355 w 4572000"/>
                <a:gd name="connsiteY26-202" fmla="*/ 2388637 h 4693298"/>
                <a:gd name="connsiteX27-203" fmla="*/ 2099387 w 4572000"/>
                <a:gd name="connsiteY27-204" fmla="*/ 2090057 h 4693298"/>
                <a:gd name="connsiteX28-205" fmla="*/ 2006081 w 4572000"/>
                <a:gd name="connsiteY28-206" fmla="*/ 1698172 h 4693298"/>
                <a:gd name="connsiteX29-207" fmla="*/ 1847461 w 4572000"/>
                <a:gd name="connsiteY29-208" fmla="*/ 1408923 h 4693298"/>
                <a:gd name="connsiteX30-209" fmla="*/ 1418253 w 4572000"/>
                <a:gd name="connsiteY30-210" fmla="*/ 989045 h 4693298"/>
                <a:gd name="connsiteX31-211" fmla="*/ 1175657 w 4572000"/>
                <a:gd name="connsiteY31-212" fmla="*/ 839755 h 4693298"/>
                <a:gd name="connsiteX32-213" fmla="*/ 914400 w 4572000"/>
                <a:gd name="connsiteY32-214" fmla="*/ 895739 h 4693298"/>
                <a:gd name="connsiteX33-215" fmla="*/ 494522 w 4572000"/>
                <a:gd name="connsiteY33-216" fmla="*/ 662474 h 4693298"/>
                <a:gd name="connsiteX34-217" fmla="*/ 195942 w 4572000"/>
                <a:gd name="connsiteY34-218" fmla="*/ 522515 h 4693298"/>
                <a:gd name="connsiteX35-219" fmla="*/ 9330 w 4572000"/>
                <a:gd name="connsiteY35-220" fmla="*/ 391886 h 4693298"/>
                <a:gd name="connsiteX36-221" fmla="*/ 0 w 4572000"/>
                <a:gd name="connsiteY36-222" fmla="*/ 214604 h 4693298"/>
                <a:gd name="connsiteX0-223" fmla="*/ 0 w 4572000"/>
                <a:gd name="connsiteY0-224" fmla="*/ 214604 h 4693298"/>
                <a:gd name="connsiteX1-225" fmla="*/ 998375 w 4572000"/>
                <a:gd name="connsiteY1-226" fmla="*/ 0 h 4693298"/>
                <a:gd name="connsiteX2-227" fmla="*/ 2715208 w 4572000"/>
                <a:gd name="connsiteY2-228" fmla="*/ 139959 h 4693298"/>
                <a:gd name="connsiteX3-229" fmla="*/ 3778897 w 4572000"/>
                <a:gd name="connsiteY3-230" fmla="*/ 1091682 h 4693298"/>
                <a:gd name="connsiteX4-231" fmla="*/ 4236097 w 4572000"/>
                <a:gd name="connsiteY4-232" fmla="*/ 2313992 h 4693298"/>
                <a:gd name="connsiteX5-233" fmla="*/ 4189444 w 4572000"/>
                <a:gd name="connsiteY5-234" fmla="*/ 3461657 h 4693298"/>
                <a:gd name="connsiteX6-235" fmla="*/ 4236097 w 4572000"/>
                <a:gd name="connsiteY6-236" fmla="*/ 3956180 h 4693298"/>
                <a:gd name="connsiteX7-237" fmla="*/ 4562669 w 4572000"/>
                <a:gd name="connsiteY7-238" fmla="*/ 4516017 h 4693298"/>
                <a:gd name="connsiteX8-239" fmla="*/ 4572000 w 4572000"/>
                <a:gd name="connsiteY8-240" fmla="*/ 4665306 h 4693298"/>
                <a:gd name="connsiteX9-241" fmla="*/ 4488024 w 4572000"/>
                <a:gd name="connsiteY9-242" fmla="*/ 4693298 h 4693298"/>
                <a:gd name="connsiteX10-243" fmla="*/ 3937518 w 4572000"/>
                <a:gd name="connsiteY10-244" fmla="*/ 4292082 h 4693298"/>
                <a:gd name="connsiteX11-245" fmla="*/ 3676261 w 4572000"/>
                <a:gd name="connsiteY11-246" fmla="*/ 3844212 h 4693298"/>
                <a:gd name="connsiteX12-247" fmla="*/ 3526971 w 4572000"/>
                <a:gd name="connsiteY12-248" fmla="*/ 3918857 h 4693298"/>
                <a:gd name="connsiteX13-249" fmla="*/ 3060440 w 4572000"/>
                <a:gd name="connsiteY13-250" fmla="*/ 3946849 h 4693298"/>
                <a:gd name="connsiteX14-251" fmla="*/ 2724538 w 4572000"/>
                <a:gd name="connsiteY14-252" fmla="*/ 4021494 h 4693298"/>
                <a:gd name="connsiteX15-253" fmla="*/ 2659224 w 4572000"/>
                <a:gd name="connsiteY15-254" fmla="*/ 4114800 h 4693298"/>
                <a:gd name="connsiteX16-255" fmla="*/ 2640563 w 4572000"/>
                <a:gd name="connsiteY16-256" fmla="*/ 3937519 h 4693298"/>
                <a:gd name="connsiteX17-257" fmla="*/ 2976465 w 4572000"/>
                <a:gd name="connsiteY17-258" fmla="*/ 3573625 h 4693298"/>
                <a:gd name="connsiteX18-259" fmla="*/ 3554963 w 4572000"/>
                <a:gd name="connsiteY18-260" fmla="*/ 3135086 h 4693298"/>
                <a:gd name="connsiteX19-261" fmla="*/ 3666930 w 4572000"/>
                <a:gd name="connsiteY19-262" fmla="*/ 2789853 h 4693298"/>
                <a:gd name="connsiteX20-263" fmla="*/ 3592285 w 4572000"/>
                <a:gd name="connsiteY20-264" fmla="*/ 2267339 h 4693298"/>
                <a:gd name="connsiteX21-265" fmla="*/ 3107093 w 4572000"/>
                <a:gd name="connsiteY21-266" fmla="*/ 1726164 h 4693298"/>
                <a:gd name="connsiteX22-267" fmla="*/ 2556587 w 4572000"/>
                <a:gd name="connsiteY22-268" fmla="*/ 1390261 h 4693298"/>
                <a:gd name="connsiteX23-269" fmla="*/ 2416628 w 4572000"/>
                <a:gd name="connsiteY23-270" fmla="*/ 1343608 h 4693298"/>
                <a:gd name="connsiteX24-271" fmla="*/ 2435289 w 4572000"/>
                <a:gd name="connsiteY24-272" fmla="*/ 1810139 h 4693298"/>
                <a:gd name="connsiteX25-273" fmla="*/ 2276669 w 4572000"/>
                <a:gd name="connsiteY25-274" fmla="*/ 2211355 h 4693298"/>
                <a:gd name="connsiteX26-275" fmla="*/ 2211355 w 4572000"/>
                <a:gd name="connsiteY26-276" fmla="*/ 2388637 h 4693298"/>
                <a:gd name="connsiteX27-277" fmla="*/ 2099387 w 4572000"/>
                <a:gd name="connsiteY27-278" fmla="*/ 2090057 h 4693298"/>
                <a:gd name="connsiteX28-279" fmla="*/ 2006081 w 4572000"/>
                <a:gd name="connsiteY28-280" fmla="*/ 1698172 h 4693298"/>
                <a:gd name="connsiteX29-281" fmla="*/ 1847461 w 4572000"/>
                <a:gd name="connsiteY29-282" fmla="*/ 1408923 h 4693298"/>
                <a:gd name="connsiteX30-283" fmla="*/ 1418253 w 4572000"/>
                <a:gd name="connsiteY30-284" fmla="*/ 989045 h 4693298"/>
                <a:gd name="connsiteX31-285" fmla="*/ 1175657 w 4572000"/>
                <a:gd name="connsiteY31-286" fmla="*/ 839755 h 4693298"/>
                <a:gd name="connsiteX32-287" fmla="*/ 914400 w 4572000"/>
                <a:gd name="connsiteY32-288" fmla="*/ 895739 h 4693298"/>
                <a:gd name="connsiteX33-289" fmla="*/ 494522 w 4572000"/>
                <a:gd name="connsiteY33-290" fmla="*/ 662474 h 4693298"/>
                <a:gd name="connsiteX34-291" fmla="*/ 195942 w 4572000"/>
                <a:gd name="connsiteY34-292" fmla="*/ 522515 h 4693298"/>
                <a:gd name="connsiteX35-293" fmla="*/ 9330 w 4572000"/>
                <a:gd name="connsiteY35-294" fmla="*/ 391886 h 4693298"/>
                <a:gd name="connsiteX36-295" fmla="*/ 0 w 4572000"/>
                <a:gd name="connsiteY36-296" fmla="*/ 214604 h 4693298"/>
                <a:gd name="connsiteX0-297" fmla="*/ 0 w 4572000"/>
                <a:gd name="connsiteY0-298" fmla="*/ 237913 h 4716607"/>
                <a:gd name="connsiteX1-299" fmla="*/ 998375 w 4572000"/>
                <a:gd name="connsiteY1-300" fmla="*/ 23309 h 4716607"/>
                <a:gd name="connsiteX2-301" fmla="*/ 2715208 w 4572000"/>
                <a:gd name="connsiteY2-302" fmla="*/ 163268 h 4716607"/>
                <a:gd name="connsiteX3-303" fmla="*/ 3778897 w 4572000"/>
                <a:gd name="connsiteY3-304" fmla="*/ 1114991 h 4716607"/>
                <a:gd name="connsiteX4-305" fmla="*/ 4236097 w 4572000"/>
                <a:gd name="connsiteY4-306" fmla="*/ 2337301 h 4716607"/>
                <a:gd name="connsiteX5-307" fmla="*/ 4189444 w 4572000"/>
                <a:gd name="connsiteY5-308" fmla="*/ 3484966 h 4716607"/>
                <a:gd name="connsiteX6-309" fmla="*/ 4236097 w 4572000"/>
                <a:gd name="connsiteY6-310" fmla="*/ 3979489 h 4716607"/>
                <a:gd name="connsiteX7-311" fmla="*/ 4562669 w 4572000"/>
                <a:gd name="connsiteY7-312" fmla="*/ 4539326 h 4716607"/>
                <a:gd name="connsiteX8-313" fmla="*/ 4572000 w 4572000"/>
                <a:gd name="connsiteY8-314" fmla="*/ 4688615 h 4716607"/>
                <a:gd name="connsiteX9-315" fmla="*/ 4488024 w 4572000"/>
                <a:gd name="connsiteY9-316" fmla="*/ 4716607 h 4716607"/>
                <a:gd name="connsiteX10-317" fmla="*/ 3937518 w 4572000"/>
                <a:gd name="connsiteY10-318" fmla="*/ 4315391 h 4716607"/>
                <a:gd name="connsiteX11-319" fmla="*/ 3676261 w 4572000"/>
                <a:gd name="connsiteY11-320" fmla="*/ 3867521 h 4716607"/>
                <a:gd name="connsiteX12-321" fmla="*/ 3526971 w 4572000"/>
                <a:gd name="connsiteY12-322" fmla="*/ 3942166 h 4716607"/>
                <a:gd name="connsiteX13-323" fmla="*/ 3060440 w 4572000"/>
                <a:gd name="connsiteY13-324" fmla="*/ 3970158 h 4716607"/>
                <a:gd name="connsiteX14-325" fmla="*/ 2724538 w 4572000"/>
                <a:gd name="connsiteY14-326" fmla="*/ 4044803 h 4716607"/>
                <a:gd name="connsiteX15-327" fmla="*/ 2659224 w 4572000"/>
                <a:gd name="connsiteY15-328" fmla="*/ 4138109 h 4716607"/>
                <a:gd name="connsiteX16-329" fmla="*/ 2640563 w 4572000"/>
                <a:gd name="connsiteY16-330" fmla="*/ 3960828 h 4716607"/>
                <a:gd name="connsiteX17-331" fmla="*/ 2976465 w 4572000"/>
                <a:gd name="connsiteY17-332" fmla="*/ 3596934 h 4716607"/>
                <a:gd name="connsiteX18-333" fmla="*/ 3554963 w 4572000"/>
                <a:gd name="connsiteY18-334" fmla="*/ 3158395 h 4716607"/>
                <a:gd name="connsiteX19-335" fmla="*/ 3666930 w 4572000"/>
                <a:gd name="connsiteY19-336" fmla="*/ 2813162 h 4716607"/>
                <a:gd name="connsiteX20-337" fmla="*/ 3592285 w 4572000"/>
                <a:gd name="connsiteY20-338" fmla="*/ 2290648 h 4716607"/>
                <a:gd name="connsiteX21-339" fmla="*/ 3107093 w 4572000"/>
                <a:gd name="connsiteY21-340" fmla="*/ 1749473 h 4716607"/>
                <a:gd name="connsiteX22-341" fmla="*/ 2556587 w 4572000"/>
                <a:gd name="connsiteY22-342" fmla="*/ 1413570 h 4716607"/>
                <a:gd name="connsiteX23-343" fmla="*/ 2416628 w 4572000"/>
                <a:gd name="connsiteY23-344" fmla="*/ 1366917 h 4716607"/>
                <a:gd name="connsiteX24-345" fmla="*/ 2435289 w 4572000"/>
                <a:gd name="connsiteY24-346" fmla="*/ 1833448 h 4716607"/>
                <a:gd name="connsiteX25-347" fmla="*/ 2276669 w 4572000"/>
                <a:gd name="connsiteY25-348" fmla="*/ 2234664 h 4716607"/>
                <a:gd name="connsiteX26-349" fmla="*/ 2211355 w 4572000"/>
                <a:gd name="connsiteY26-350" fmla="*/ 2411946 h 4716607"/>
                <a:gd name="connsiteX27-351" fmla="*/ 2099387 w 4572000"/>
                <a:gd name="connsiteY27-352" fmla="*/ 2113366 h 4716607"/>
                <a:gd name="connsiteX28-353" fmla="*/ 2006081 w 4572000"/>
                <a:gd name="connsiteY28-354" fmla="*/ 1721481 h 4716607"/>
                <a:gd name="connsiteX29-355" fmla="*/ 1847461 w 4572000"/>
                <a:gd name="connsiteY29-356" fmla="*/ 1432232 h 4716607"/>
                <a:gd name="connsiteX30-357" fmla="*/ 1418253 w 4572000"/>
                <a:gd name="connsiteY30-358" fmla="*/ 1012354 h 4716607"/>
                <a:gd name="connsiteX31-359" fmla="*/ 1175657 w 4572000"/>
                <a:gd name="connsiteY31-360" fmla="*/ 863064 h 4716607"/>
                <a:gd name="connsiteX32-361" fmla="*/ 914400 w 4572000"/>
                <a:gd name="connsiteY32-362" fmla="*/ 919048 h 4716607"/>
                <a:gd name="connsiteX33-363" fmla="*/ 494522 w 4572000"/>
                <a:gd name="connsiteY33-364" fmla="*/ 685783 h 4716607"/>
                <a:gd name="connsiteX34-365" fmla="*/ 195942 w 4572000"/>
                <a:gd name="connsiteY34-366" fmla="*/ 545824 h 4716607"/>
                <a:gd name="connsiteX35-367" fmla="*/ 9330 w 4572000"/>
                <a:gd name="connsiteY35-368" fmla="*/ 415195 h 4716607"/>
                <a:gd name="connsiteX36-369" fmla="*/ 0 w 4572000"/>
                <a:gd name="connsiteY36-370" fmla="*/ 237913 h 4716607"/>
                <a:gd name="connsiteX0-371" fmla="*/ 0 w 4572000"/>
                <a:gd name="connsiteY0-372" fmla="*/ 237913 h 4716607"/>
                <a:gd name="connsiteX1-373" fmla="*/ 998375 w 4572000"/>
                <a:gd name="connsiteY1-374" fmla="*/ 23309 h 4716607"/>
                <a:gd name="connsiteX2-375" fmla="*/ 2715208 w 4572000"/>
                <a:gd name="connsiteY2-376" fmla="*/ 163268 h 4716607"/>
                <a:gd name="connsiteX3-377" fmla="*/ 3778897 w 4572000"/>
                <a:gd name="connsiteY3-378" fmla="*/ 1114991 h 4716607"/>
                <a:gd name="connsiteX4-379" fmla="*/ 4236097 w 4572000"/>
                <a:gd name="connsiteY4-380" fmla="*/ 2337301 h 4716607"/>
                <a:gd name="connsiteX5-381" fmla="*/ 4189444 w 4572000"/>
                <a:gd name="connsiteY5-382" fmla="*/ 3484966 h 4716607"/>
                <a:gd name="connsiteX6-383" fmla="*/ 4236097 w 4572000"/>
                <a:gd name="connsiteY6-384" fmla="*/ 3979489 h 4716607"/>
                <a:gd name="connsiteX7-385" fmla="*/ 4562669 w 4572000"/>
                <a:gd name="connsiteY7-386" fmla="*/ 4539326 h 4716607"/>
                <a:gd name="connsiteX8-387" fmla="*/ 4572000 w 4572000"/>
                <a:gd name="connsiteY8-388" fmla="*/ 4688615 h 4716607"/>
                <a:gd name="connsiteX9-389" fmla="*/ 4488024 w 4572000"/>
                <a:gd name="connsiteY9-390" fmla="*/ 4716607 h 4716607"/>
                <a:gd name="connsiteX10-391" fmla="*/ 3937518 w 4572000"/>
                <a:gd name="connsiteY10-392" fmla="*/ 4315391 h 4716607"/>
                <a:gd name="connsiteX11-393" fmla="*/ 3676261 w 4572000"/>
                <a:gd name="connsiteY11-394" fmla="*/ 3867521 h 4716607"/>
                <a:gd name="connsiteX12-395" fmla="*/ 3526971 w 4572000"/>
                <a:gd name="connsiteY12-396" fmla="*/ 3942166 h 4716607"/>
                <a:gd name="connsiteX13-397" fmla="*/ 3060440 w 4572000"/>
                <a:gd name="connsiteY13-398" fmla="*/ 3970158 h 4716607"/>
                <a:gd name="connsiteX14-399" fmla="*/ 2724538 w 4572000"/>
                <a:gd name="connsiteY14-400" fmla="*/ 4044803 h 4716607"/>
                <a:gd name="connsiteX15-401" fmla="*/ 2659224 w 4572000"/>
                <a:gd name="connsiteY15-402" fmla="*/ 4138109 h 4716607"/>
                <a:gd name="connsiteX16-403" fmla="*/ 2640563 w 4572000"/>
                <a:gd name="connsiteY16-404" fmla="*/ 3960828 h 4716607"/>
                <a:gd name="connsiteX17-405" fmla="*/ 2976465 w 4572000"/>
                <a:gd name="connsiteY17-406" fmla="*/ 3596934 h 4716607"/>
                <a:gd name="connsiteX18-407" fmla="*/ 3554963 w 4572000"/>
                <a:gd name="connsiteY18-408" fmla="*/ 3158395 h 4716607"/>
                <a:gd name="connsiteX19-409" fmla="*/ 3666930 w 4572000"/>
                <a:gd name="connsiteY19-410" fmla="*/ 2813162 h 4716607"/>
                <a:gd name="connsiteX20-411" fmla="*/ 3592285 w 4572000"/>
                <a:gd name="connsiteY20-412" fmla="*/ 2290648 h 4716607"/>
                <a:gd name="connsiteX21-413" fmla="*/ 3107093 w 4572000"/>
                <a:gd name="connsiteY21-414" fmla="*/ 1749473 h 4716607"/>
                <a:gd name="connsiteX22-415" fmla="*/ 2556587 w 4572000"/>
                <a:gd name="connsiteY22-416" fmla="*/ 1413570 h 4716607"/>
                <a:gd name="connsiteX23-417" fmla="*/ 2416628 w 4572000"/>
                <a:gd name="connsiteY23-418" fmla="*/ 1366917 h 4716607"/>
                <a:gd name="connsiteX24-419" fmla="*/ 2435289 w 4572000"/>
                <a:gd name="connsiteY24-420" fmla="*/ 1833448 h 4716607"/>
                <a:gd name="connsiteX25-421" fmla="*/ 2276669 w 4572000"/>
                <a:gd name="connsiteY25-422" fmla="*/ 2234664 h 4716607"/>
                <a:gd name="connsiteX26-423" fmla="*/ 2211355 w 4572000"/>
                <a:gd name="connsiteY26-424" fmla="*/ 2411946 h 4716607"/>
                <a:gd name="connsiteX27-425" fmla="*/ 2099387 w 4572000"/>
                <a:gd name="connsiteY27-426" fmla="*/ 2113366 h 4716607"/>
                <a:gd name="connsiteX28-427" fmla="*/ 2006081 w 4572000"/>
                <a:gd name="connsiteY28-428" fmla="*/ 1721481 h 4716607"/>
                <a:gd name="connsiteX29-429" fmla="*/ 1847461 w 4572000"/>
                <a:gd name="connsiteY29-430" fmla="*/ 1432232 h 4716607"/>
                <a:gd name="connsiteX30-431" fmla="*/ 1418253 w 4572000"/>
                <a:gd name="connsiteY30-432" fmla="*/ 1012354 h 4716607"/>
                <a:gd name="connsiteX31-433" fmla="*/ 1175657 w 4572000"/>
                <a:gd name="connsiteY31-434" fmla="*/ 863064 h 4716607"/>
                <a:gd name="connsiteX32-435" fmla="*/ 914400 w 4572000"/>
                <a:gd name="connsiteY32-436" fmla="*/ 919048 h 4716607"/>
                <a:gd name="connsiteX33-437" fmla="*/ 494522 w 4572000"/>
                <a:gd name="connsiteY33-438" fmla="*/ 685783 h 4716607"/>
                <a:gd name="connsiteX34-439" fmla="*/ 195942 w 4572000"/>
                <a:gd name="connsiteY34-440" fmla="*/ 545824 h 4716607"/>
                <a:gd name="connsiteX35-441" fmla="*/ 9330 w 4572000"/>
                <a:gd name="connsiteY35-442" fmla="*/ 415195 h 4716607"/>
                <a:gd name="connsiteX36-443" fmla="*/ 0 w 4572000"/>
                <a:gd name="connsiteY36-444" fmla="*/ 237913 h 4716607"/>
                <a:gd name="connsiteX0-445" fmla="*/ 93307 w 4562670"/>
                <a:gd name="connsiteY0-446" fmla="*/ 116615 h 4716607"/>
                <a:gd name="connsiteX1-447" fmla="*/ 989045 w 4562670"/>
                <a:gd name="connsiteY1-448" fmla="*/ 23309 h 4716607"/>
                <a:gd name="connsiteX2-449" fmla="*/ 2705878 w 4562670"/>
                <a:gd name="connsiteY2-450" fmla="*/ 163268 h 4716607"/>
                <a:gd name="connsiteX3-451" fmla="*/ 3769567 w 4562670"/>
                <a:gd name="connsiteY3-452" fmla="*/ 1114991 h 4716607"/>
                <a:gd name="connsiteX4-453" fmla="*/ 4226767 w 4562670"/>
                <a:gd name="connsiteY4-454" fmla="*/ 2337301 h 4716607"/>
                <a:gd name="connsiteX5-455" fmla="*/ 4180114 w 4562670"/>
                <a:gd name="connsiteY5-456" fmla="*/ 3484966 h 4716607"/>
                <a:gd name="connsiteX6-457" fmla="*/ 4226767 w 4562670"/>
                <a:gd name="connsiteY6-458" fmla="*/ 3979489 h 4716607"/>
                <a:gd name="connsiteX7-459" fmla="*/ 4553339 w 4562670"/>
                <a:gd name="connsiteY7-460" fmla="*/ 4539326 h 4716607"/>
                <a:gd name="connsiteX8-461" fmla="*/ 4562670 w 4562670"/>
                <a:gd name="connsiteY8-462" fmla="*/ 4688615 h 4716607"/>
                <a:gd name="connsiteX9-463" fmla="*/ 4478694 w 4562670"/>
                <a:gd name="connsiteY9-464" fmla="*/ 4716607 h 4716607"/>
                <a:gd name="connsiteX10-465" fmla="*/ 3928188 w 4562670"/>
                <a:gd name="connsiteY10-466" fmla="*/ 4315391 h 4716607"/>
                <a:gd name="connsiteX11-467" fmla="*/ 3666931 w 4562670"/>
                <a:gd name="connsiteY11-468" fmla="*/ 3867521 h 4716607"/>
                <a:gd name="connsiteX12-469" fmla="*/ 3517641 w 4562670"/>
                <a:gd name="connsiteY12-470" fmla="*/ 3942166 h 4716607"/>
                <a:gd name="connsiteX13-471" fmla="*/ 3051110 w 4562670"/>
                <a:gd name="connsiteY13-472" fmla="*/ 3970158 h 4716607"/>
                <a:gd name="connsiteX14-473" fmla="*/ 2715208 w 4562670"/>
                <a:gd name="connsiteY14-474" fmla="*/ 4044803 h 4716607"/>
                <a:gd name="connsiteX15-475" fmla="*/ 2649894 w 4562670"/>
                <a:gd name="connsiteY15-476" fmla="*/ 4138109 h 4716607"/>
                <a:gd name="connsiteX16-477" fmla="*/ 2631233 w 4562670"/>
                <a:gd name="connsiteY16-478" fmla="*/ 3960828 h 4716607"/>
                <a:gd name="connsiteX17-479" fmla="*/ 2967135 w 4562670"/>
                <a:gd name="connsiteY17-480" fmla="*/ 3596934 h 4716607"/>
                <a:gd name="connsiteX18-481" fmla="*/ 3545633 w 4562670"/>
                <a:gd name="connsiteY18-482" fmla="*/ 3158395 h 4716607"/>
                <a:gd name="connsiteX19-483" fmla="*/ 3657600 w 4562670"/>
                <a:gd name="connsiteY19-484" fmla="*/ 2813162 h 4716607"/>
                <a:gd name="connsiteX20-485" fmla="*/ 3582955 w 4562670"/>
                <a:gd name="connsiteY20-486" fmla="*/ 2290648 h 4716607"/>
                <a:gd name="connsiteX21-487" fmla="*/ 3097763 w 4562670"/>
                <a:gd name="connsiteY21-488" fmla="*/ 1749473 h 4716607"/>
                <a:gd name="connsiteX22-489" fmla="*/ 2547257 w 4562670"/>
                <a:gd name="connsiteY22-490" fmla="*/ 1413570 h 4716607"/>
                <a:gd name="connsiteX23-491" fmla="*/ 2407298 w 4562670"/>
                <a:gd name="connsiteY23-492" fmla="*/ 1366917 h 4716607"/>
                <a:gd name="connsiteX24-493" fmla="*/ 2425959 w 4562670"/>
                <a:gd name="connsiteY24-494" fmla="*/ 1833448 h 4716607"/>
                <a:gd name="connsiteX25-495" fmla="*/ 2267339 w 4562670"/>
                <a:gd name="connsiteY25-496" fmla="*/ 2234664 h 4716607"/>
                <a:gd name="connsiteX26-497" fmla="*/ 2202025 w 4562670"/>
                <a:gd name="connsiteY26-498" fmla="*/ 2411946 h 4716607"/>
                <a:gd name="connsiteX27-499" fmla="*/ 2090057 w 4562670"/>
                <a:gd name="connsiteY27-500" fmla="*/ 2113366 h 4716607"/>
                <a:gd name="connsiteX28-501" fmla="*/ 1996751 w 4562670"/>
                <a:gd name="connsiteY28-502" fmla="*/ 1721481 h 4716607"/>
                <a:gd name="connsiteX29-503" fmla="*/ 1838131 w 4562670"/>
                <a:gd name="connsiteY29-504" fmla="*/ 1432232 h 4716607"/>
                <a:gd name="connsiteX30-505" fmla="*/ 1408923 w 4562670"/>
                <a:gd name="connsiteY30-506" fmla="*/ 1012354 h 4716607"/>
                <a:gd name="connsiteX31-507" fmla="*/ 1166327 w 4562670"/>
                <a:gd name="connsiteY31-508" fmla="*/ 863064 h 4716607"/>
                <a:gd name="connsiteX32-509" fmla="*/ 905070 w 4562670"/>
                <a:gd name="connsiteY32-510" fmla="*/ 919048 h 4716607"/>
                <a:gd name="connsiteX33-511" fmla="*/ 485192 w 4562670"/>
                <a:gd name="connsiteY33-512" fmla="*/ 685783 h 4716607"/>
                <a:gd name="connsiteX34-513" fmla="*/ 186612 w 4562670"/>
                <a:gd name="connsiteY34-514" fmla="*/ 545824 h 4716607"/>
                <a:gd name="connsiteX35-515" fmla="*/ 0 w 4562670"/>
                <a:gd name="connsiteY35-516" fmla="*/ 415195 h 4716607"/>
                <a:gd name="connsiteX36-517" fmla="*/ 93307 w 4562670"/>
                <a:gd name="connsiteY36-518" fmla="*/ 116615 h 4716607"/>
                <a:gd name="connsiteX0-519" fmla="*/ 93307 w 4562670"/>
                <a:gd name="connsiteY0-520" fmla="*/ 116615 h 4716607"/>
                <a:gd name="connsiteX1-521" fmla="*/ 989045 w 4562670"/>
                <a:gd name="connsiteY1-522" fmla="*/ 23309 h 4716607"/>
                <a:gd name="connsiteX2-523" fmla="*/ 2705878 w 4562670"/>
                <a:gd name="connsiteY2-524" fmla="*/ 163268 h 4716607"/>
                <a:gd name="connsiteX3-525" fmla="*/ 3769567 w 4562670"/>
                <a:gd name="connsiteY3-526" fmla="*/ 1114991 h 4716607"/>
                <a:gd name="connsiteX4-527" fmla="*/ 4226767 w 4562670"/>
                <a:gd name="connsiteY4-528" fmla="*/ 2337301 h 4716607"/>
                <a:gd name="connsiteX5-529" fmla="*/ 4180114 w 4562670"/>
                <a:gd name="connsiteY5-530" fmla="*/ 3484966 h 4716607"/>
                <a:gd name="connsiteX6-531" fmla="*/ 4226767 w 4562670"/>
                <a:gd name="connsiteY6-532" fmla="*/ 3979489 h 4716607"/>
                <a:gd name="connsiteX7-533" fmla="*/ 4553339 w 4562670"/>
                <a:gd name="connsiteY7-534" fmla="*/ 4539326 h 4716607"/>
                <a:gd name="connsiteX8-535" fmla="*/ 4562670 w 4562670"/>
                <a:gd name="connsiteY8-536" fmla="*/ 4688615 h 4716607"/>
                <a:gd name="connsiteX9-537" fmla="*/ 4478694 w 4562670"/>
                <a:gd name="connsiteY9-538" fmla="*/ 4716607 h 4716607"/>
                <a:gd name="connsiteX10-539" fmla="*/ 3928188 w 4562670"/>
                <a:gd name="connsiteY10-540" fmla="*/ 4315391 h 4716607"/>
                <a:gd name="connsiteX11-541" fmla="*/ 3666931 w 4562670"/>
                <a:gd name="connsiteY11-542" fmla="*/ 3867521 h 4716607"/>
                <a:gd name="connsiteX12-543" fmla="*/ 3517641 w 4562670"/>
                <a:gd name="connsiteY12-544" fmla="*/ 3942166 h 4716607"/>
                <a:gd name="connsiteX13-545" fmla="*/ 3051110 w 4562670"/>
                <a:gd name="connsiteY13-546" fmla="*/ 3970158 h 4716607"/>
                <a:gd name="connsiteX14-547" fmla="*/ 2715208 w 4562670"/>
                <a:gd name="connsiteY14-548" fmla="*/ 4044803 h 4716607"/>
                <a:gd name="connsiteX15-549" fmla="*/ 2649894 w 4562670"/>
                <a:gd name="connsiteY15-550" fmla="*/ 4138109 h 4716607"/>
                <a:gd name="connsiteX16-551" fmla="*/ 2631233 w 4562670"/>
                <a:gd name="connsiteY16-552" fmla="*/ 3960828 h 4716607"/>
                <a:gd name="connsiteX17-553" fmla="*/ 2967135 w 4562670"/>
                <a:gd name="connsiteY17-554" fmla="*/ 3596934 h 4716607"/>
                <a:gd name="connsiteX18-555" fmla="*/ 3545633 w 4562670"/>
                <a:gd name="connsiteY18-556" fmla="*/ 3158395 h 4716607"/>
                <a:gd name="connsiteX19-557" fmla="*/ 3657600 w 4562670"/>
                <a:gd name="connsiteY19-558" fmla="*/ 2813162 h 4716607"/>
                <a:gd name="connsiteX20-559" fmla="*/ 3582955 w 4562670"/>
                <a:gd name="connsiteY20-560" fmla="*/ 2290648 h 4716607"/>
                <a:gd name="connsiteX21-561" fmla="*/ 3097763 w 4562670"/>
                <a:gd name="connsiteY21-562" fmla="*/ 1749473 h 4716607"/>
                <a:gd name="connsiteX22-563" fmla="*/ 2547257 w 4562670"/>
                <a:gd name="connsiteY22-564" fmla="*/ 1413570 h 4716607"/>
                <a:gd name="connsiteX23-565" fmla="*/ 2407298 w 4562670"/>
                <a:gd name="connsiteY23-566" fmla="*/ 1366917 h 4716607"/>
                <a:gd name="connsiteX24-567" fmla="*/ 2425959 w 4562670"/>
                <a:gd name="connsiteY24-568" fmla="*/ 1833448 h 4716607"/>
                <a:gd name="connsiteX25-569" fmla="*/ 2267339 w 4562670"/>
                <a:gd name="connsiteY25-570" fmla="*/ 2234664 h 4716607"/>
                <a:gd name="connsiteX26-571" fmla="*/ 2202025 w 4562670"/>
                <a:gd name="connsiteY26-572" fmla="*/ 2411946 h 4716607"/>
                <a:gd name="connsiteX27-573" fmla="*/ 2090057 w 4562670"/>
                <a:gd name="connsiteY27-574" fmla="*/ 2113366 h 4716607"/>
                <a:gd name="connsiteX28-575" fmla="*/ 1996751 w 4562670"/>
                <a:gd name="connsiteY28-576" fmla="*/ 1721481 h 4716607"/>
                <a:gd name="connsiteX29-577" fmla="*/ 1838131 w 4562670"/>
                <a:gd name="connsiteY29-578" fmla="*/ 1432232 h 4716607"/>
                <a:gd name="connsiteX30-579" fmla="*/ 1408923 w 4562670"/>
                <a:gd name="connsiteY30-580" fmla="*/ 1012354 h 4716607"/>
                <a:gd name="connsiteX31-581" fmla="*/ 1166327 w 4562670"/>
                <a:gd name="connsiteY31-582" fmla="*/ 863064 h 4716607"/>
                <a:gd name="connsiteX32-583" fmla="*/ 905070 w 4562670"/>
                <a:gd name="connsiteY32-584" fmla="*/ 919048 h 4716607"/>
                <a:gd name="connsiteX33-585" fmla="*/ 485192 w 4562670"/>
                <a:gd name="connsiteY33-586" fmla="*/ 685783 h 4716607"/>
                <a:gd name="connsiteX34-587" fmla="*/ 186612 w 4562670"/>
                <a:gd name="connsiteY34-588" fmla="*/ 545824 h 4716607"/>
                <a:gd name="connsiteX35-589" fmla="*/ 0 w 4562670"/>
                <a:gd name="connsiteY35-590" fmla="*/ 415195 h 4716607"/>
                <a:gd name="connsiteX36-591" fmla="*/ 93307 w 4562670"/>
                <a:gd name="connsiteY36-592" fmla="*/ 116615 h 4716607"/>
                <a:gd name="connsiteX0-593" fmla="*/ 93307 w 4562670"/>
                <a:gd name="connsiteY0-594" fmla="*/ 116615 h 4716607"/>
                <a:gd name="connsiteX1-595" fmla="*/ 989045 w 4562670"/>
                <a:gd name="connsiteY1-596" fmla="*/ 23309 h 4716607"/>
                <a:gd name="connsiteX2-597" fmla="*/ 2705878 w 4562670"/>
                <a:gd name="connsiteY2-598" fmla="*/ 163268 h 4716607"/>
                <a:gd name="connsiteX3-599" fmla="*/ 3769567 w 4562670"/>
                <a:gd name="connsiteY3-600" fmla="*/ 1114991 h 4716607"/>
                <a:gd name="connsiteX4-601" fmla="*/ 4226767 w 4562670"/>
                <a:gd name="connsiteY4-602" fmla="*/ 2337301 h 4716607"/>
                <a:gd name="connsiteX5-603" fmla="*/ 4180114 w 4562670"/>
                <a:gd name="connsiteY5-604" fmla="*/ 3484966 h 4716607"/>
                <a:gd name="connsiteX6-605" fmla="*/ 4226767 w 4562670"/>
                <a:gd name="connsiteY6-606" fmla="*/ 3979489 h 4716607"/>
                <a:gd name="connsiteX7-607" fmla="*/ 4553339 w 4562670"/>
                <a:gd name="connsiteY7-608" fmla="*/ 4539326 h 4716607"/>
                <a:gd name="connsiteX8-609" fmla="*/ 4562670 w 4562670"/>
                <a:gd name="connsiteY8-610" fmla="*/ 4688615 h 4716607"/>
                <a:gd name="connsiteX9-611" fmla="*/ 4478694 w 4562670"/>
                <a:gd name="connsiteY9-612" fmla="*/ 4716607 h 4716607"/>
                <a:gd name="connsiteX10-613" fmla="*/ 3928188 w 4562670"/>
                <a:gd name="connsiteY10-614" fmla="*/ 4315391 h 4716607"/>
                <a:gd name="connsiteX11-615" fmla="*/ 3666931 w 4562670"/>
                <a:gd name="connsiteY11-616" fmla="*/ 3867521 h 4716607"/>
                <a:gd name="connsiteX12-617" fmla="*/ 3517641 w 4562670"/>
                <a:gd name="connsiteY12-618" fmla="*/ 3942166 h 4716607"/>
                <a:gd name="connsiteX13-619" fmla="*/ 3051110 w 4562670"/>
                <a:gd name="connsiteY13-620" fmla="*/ 3970158 h 4716607"/>
                <a:gd name="connsiteX14-621" fmla="*/ 2715208 w 4562670"/>
                <a:gd name="connsiteY14-622" fmla="*/ 4044803 h 4716607"/>
                <a:gd name="connsiteX15-623" fmla="*/ 2649894 w 4562670"/>
                <a:gd name="connsiteY15-624" fmla="*/ 4138109 h 4716607"/>
                <a:gd name="connsiteX16-625" fmla="*/ 2631233 w 4562670"/>
                <a:gd name="connsiteY16-626" fmla="*/ 3960828 h 4716607"/>
                <a:gd name="connsiteX17-627" fmla="*/ 2967135 w 4562670"/>
                <a:gd name="connsiteY17-628" fmla="*/ 3596934 h 4716607"/>
                <a:gd name="connsiteX18-629" fmla="*/ 3545633 w 4562670"/>
                <a:gd name="connsiteY18-630" fmla="*/ 3158395 h 4716607"/>
                <a:gd name="connsiteX19-631" fmla="*/ 3657600 w 4562670"/>
                <a:gd name="connsiteY19-632" fmla="*/ 2813162 h 4716607"/>
                <a:gd name="connsiteX20-633" fmla="*/ 3582955 w 4562670"/>
                <a:gd name="connsiteY20-634" fmla="*/ 2290648 h 4716607"/>
                <a:gd name="connsiteX21-635" fmla="*/ 3097763 w 4562670"/>
                <a:gd name="connsiteY21-636" fmla="*/ 1749473 h 4716607"/>
                <a:gd name="connsiteX22-637" fmla="*/ 2547257 w 4562670"/>
                <a:gd name="connsiteY22-638" fmla="*/ 1413570 h 4716607"/>
                <a:gd name="connsiteX23-639" fmla="*/ 2407298 w 4562670"/>
                <a:gd name="connsiteY23-640" fmla="*/ 1366917 h 4716607"/>
                <a:gd name="connsiteX24-641" fmla="*/ 2425959 w 4562670"/>
                <a:gd name="connsiteY24-642" fmla="*/ 1833448 h 4716607"/>
                <a:gd name="connsiteX25-643" fmla="*/ 2267339 w 4562670"/>
                <a:gd name="connsiteY25-644" fmla="*/ 2234664 h 4716607"/>
                <a:gd name="connsiteX26-645" fmla="*/ 2202025 w 4562670"/>
                <a:gd name="connsiteY26-646" fmla="*/ 2411946 h 4716607"/>
                <a:gd name="connsiteX27-647" fmla="*/ 2090057 w 4562670"/>
                <a:gd name="connsiteY27-648" fmla="*/ 2113366 h 4716607"/>
                <a:gd name="connsiteX28-649" fmla="*/ 1996751 w 4562670"/>
                <a:gd name="connsiteY28-650" fmla="*/ 1721481 h 4716607"/>
                <a:gd name="connsiteX29-651" fmla="*/ 1838131 w 4562670"/>
                <a:gd name="connsiteY29-652" fmla="*/ 1432232 h 4716607"/>
                <a:gd name="connsiteX30-653" fmla="*/ 1408923 w 4562670"/>
                <a:gd name="connsiteY30-654" fmla="*/ 1012354 h 4716607"/>
                <a:gd name="connsiteX31-655" fmla="*/ 1166327 w 4562670"/>
                <a:gd name="connsiteY31-656" fmla="*/ 863064 h 4716607"/>
                <a:gd name="connsiteX32-657" fmla="*/ 905070 w 4562670"/>
                <a:gd name="connsiteY32-658" fmla="*/ 919048 h 4716607"/>
                <a:gd name="connsiteX33-659" fmla="*/ 485192 w 4562670"/>
                <a:gd name="connsiteY33-660" fmla="*/ 685783 h 4716607"/>
                <a:gd name="connsiteX34-661" fmla="*/ 186612 w 4562670"/>
                <a:gd name="connsiteY34-662" fmla="*/ 545824 h 4716607"/>
                <a:gd name="connsiteX35-663" fmla="*/ 0 w 4562670"/>
                <a:gd name="connsiteY35-664" fmla="*/ 415195 h 4716607"/>
                <a:gd name="connsiteX36-665" fmla="*/ 93307 w 4562670"/>
                <a:gd name="connsiteY36-666" fmla="*/ 116615 h 4716607"/>
                <a:gd name="connsiteX0-667" fmla="*/ 93307 w 4562670"/>
                <a:gd name="connsiteY0-668" fmla="*/ 116615 h 4716607"/>
                <a:gd name="connsiteX1-669" fmla="*/ 989045 w 4562670"/>
                <a:gd name="connsiteY1-670" fmla="*/ 23309 h 4716607"/>
                <a:gd name="connsiteX2-671" fmla="*/ 2705878 w 4562670"/>
                <a:gd name="connsiteY2-672" fmla="*/ 163268 h 4716607"/>
                <a:gd name="connsiteX3-673" fmla="*/ 3769567 w 4562670"/>
                <a:gd name="connsiteY3-674" fmla="*/ 1114991 h 4716607"/>
                <a:gd name="connsiteX4-675" fmla="*/ 4226767 w 4562670"/>
                <a:gd name="connsiteY4-676" fmla="*/ 2337301 h 4716607"/>
                <a:gd name="connsiteX5-677" fmla="*/ 4180114 w 4562670"/>
                <a:gd name="connsiteY5-678" fmla="*/ 3484966 h 4716607"/>
                <a:gd name="connsiteX6-679" fmla="*/ 4226767 w 4562670"/>
                <a:gd name="connsiteY6-680" fmla="*/ 3979489 h 4716607"/>
                <a:gd name="connsiteX7-681" fmla="*/ 4553339 w 4562670"/>
                <a:gd name="connsiteY7-682" fmla="*/ 4539326 h 4716607"/>
                <a:gd name="connsiteX8-683" fmla="*/ 4562670 w 4562670"/>
                <a:gd name="connsiteY8-684" fmla="*/ 4688615 h 4716607"/>
                <a:gd name="connsiteX9-685" fmla="*/ 4478694 w 4562670"/>
                <a:gd name="connsiteY9-686" fmla="*/ 4716607 h 4716607"/>
                <a:gd name="connsiteX10-687" fmla="*/ 3928188 w 4562670"/>
                <a:gd name="connsiteY10-688" fmla="*/ 4315391 h 4716607"/>
                <a:gd name="connsiteX11-689" fmla="*/ 3666931 w 4562670"/>
                <a:gd name="connsiteY11-690" fmla="*/ 3867521 h 4716607"/>
                <a:gd name="connsiteX12-691" fmla="*/ 3517641 w 4562670"/>
                <a:gd name="connsiteY12-692" fmla="*/ 3942166 h 4716607"/>
                <a:gd name="connsiteX13-693" fmla="*/ 3051110 w 4562670"/>
                <a:gd name="connsiteY13-694" fmla="*/ 3970158 h 4716607"/>
                <a:gd name="connsiteX14-695" fmla="*/ 2715208 w 4562670"/>
                <a:gd name="connsiteY14-696" fmla="*/ 4044803 h 4716607"/>
                <a:gd name="connsiteX15-697" fmla="*/ 2649894 w 4562670"/>
                <a:gd name="connsiteY15-698" fmla="*/ 4138109 h 4716607"/>
                <a:gd name="connsiteX16-699" fmla="*/ 2631233 w 4562670"/>
                <a:gd name="connsiteY16-700" fmla="*/ 3960828 h 4716607"/>
                <a:gd name="connsiteX17-701" fmla="*/ 2967135 w 4562670"/>
                <a:gd name="connsiteY17-702" fmla="*/ 3596934 h 4716607"/>
                <a:gd name="connsiteX18-703" fmla="*/ 3545633 w 4562670"/>
                <a:gd name="connsiteY18-704" fmla="*/ 3158395 h 4716607"/>
                <a:gd name="connsiteX19-705" fmla="*/ 3657600 w 4562670"/>
                <a:gd name="connsiteY19-706" fmla="*/ 2813162 h 4716607"/>
                <a:gd name="connsiteX20-707" fmla="*/ 3582955 w 4562670"/>
                <a:gd name="connsiteY20-708" fmla="*/ 2290648 h 4716607"/>
                <a:gd name="connsiteX21-709" fmla="*/ 3097763 w 4562670"/>
                <a:gd name="connsiteY21-710" fmla="*/ 1749473 h 4716607"/>
                <a:gd name="connsiteX22-711" fmla="*/ 2547257 w 4562670"/>
                <a:gd name="connsiteY22-712" fmla="*/ 1413570 h 4716607"/>
                <a:gd name="connsiteX23-713" fmla="*/ 2407298 w 4562670"/>
                <a:gd name="connsiteY23-714" fmla="*/ 1366917 h 4716607"/>
                <a:gd name="connsiteX24-715" fmla="*/ 2425959 w 4562670"/>
                <a:gd name="connsiteY24-716" fmla="*/ 1833448 h 4716607"/>
                <a:gd name="connsiteX25-717" fmla="*/ 2267339 w 4562670"/>
                <a:gd name="connsiteY25-718" fmla="*/ 2234664 h 4716607"/>
                <a:gd name="connsiteX26-719" fmla="*/ 2202025 w 4562670"/>
                <a:gd name="connsiteY26-720" fmla="*/ 2411946 h 4716607"/>
                <a:gd name="connsiteX27-721" fmla="*/ 2090057 w 4562670"/>
                <a:gd name="connsiteY27-722" fmla="*/ 2113366 h 4716607"/>
                <a:gd name="connsiteX28-723" fmla="*/ 1996751 w 4562670"/>
                <a:gd name="connsiteY28-724" fmla="*/ 1721481 h 4716607"/>
                <a:gd name="connsiteX29-725" fmla="*/ 1838131 w 4562670"/>
                <a:gd name="connsiteY29-726" fmla="*/ 1432232 h 4716607"/>
                <a:gd name="connsiteX30-727" fmla="*/ 1408923 w 4562670"/>
                <a:gd name="connsiteY30-728" fmla="*/ 1012354 h 4716607"/>
                <a:gd name="connsiteX31-729" fmla="*/ 1166327 w 4562670"/>
                <a:gd name="connsiteY31-730" fmla="*/ 863064 h 4716607"/>
                <a:gd name="connsiteX32-731" fmla="*/ 905070 w 4562670"/>
                <a:gd name="connsiteY32-732" fmla="*/ 919048 h 4716607"/>
                <a:gd name="connsiteX33-733" fmla="*/ 485192 w 4562670"/>
                <a:gd name="connsiteY33-734" fmla="*/ 685783 h 4716607"/>
                <a:gd name="connsiteX34-735" fmla="*/ 186612 w 4562670"/>
                <a:gd name="connsiteY34-736" fmla="*/ 545824 h 4716607"/>
                <a:gd name="connsiteX35-737" fmla="*/ 0 w 4562670"/>
                <a:gd name="connsiteY35-738" fmla="*/ 415195 h 4716607"/>
                <a:gd name="connsiteX36-739" fmla="*/ 93307 w 4562670"/>
                <a:gd name="connsiteY36-740" fmla="*/ 116615 h 4716607"/>
                <a:gd name="connsiteX0-741" fmla="*/ 93307 w 4562670"/>
                <a:gd name="connsiteY0-742" fmla="*/ 116615 h 4716607"/>
                <a:gd name="connsiteX1-743" fmla="*/ 989045 w 4562670"/>
                <a:gd name="connsiteY1-744" fmla="*/ 23309 h 4716607"/>
                <a:gd name="connsiteX2-745" fmla="*/ 2705878 w 4562670"/>
                <a:gd name="connsiteY2-746" fmla="*/ 163268 h 4716607"/>
                <a:gd name="connsiteX3-747" fmla="*/ 3769567 w 4562670"/>
                <a:gd name="connsiteY3-748" fmla="*/ 1114991 h 4716607"/>
                <a:gd name="connsiteX4-749" fmla="*/ 4226767 w 4562670"/>
                <a:gd name="connsiteY4-750" fmla="*/ 2337301 h 4716607"/>
                <a:gd name="connsiteX5-751" fmla="*/ 4180114 w 4562670"/>
                <a:gd name="connsiteY5-752" fmla="*/ 3484966 h 4716607"/>
                <a:gd name="connsiteX6-753" fmla="*/ 4226767 w 4562670"/>
                <a:gd name="connsiteY6-754" fmla="*/ 3979489 h 4716607"/>
                <a:gd name="connsiteX7-755" fmla="*/ 4553339 w 4562670"/>
                <a:gd name="connsiteY7-756" fmla="*/ 4539326 h 4716607"/>
                <a:gd name="connsiteX8-757" fmla="*/ 4562670 w 4562670"/>
                <a:gd name="connsiteY8-758" fmla="*/ 4688615 h 4716607"/>
                <a:gd name="connsiteX9-759" fmla="*/ 4478694 w 4562670"/>
                <a:gd name="connsiteY9-760" fmla="*/ 4716607 h 4716607"/>
                <a:gd name="connsiteX10-761" fmla="*/ 3928188 w 4562670"/>
                <a:gd name="connsiteY10-762" fmla="*/ 4315391 h 4716607"/>
                <a:gd name="connsiteX11-763" fmla="*/ 3666931 w 4562670"/>
                <a:gd name="connsiteY11-764" fmla="*/ 3867521 h 4716607"/>
                <a:gd name="connsiteX12-765" fmla="*/ 3517641 w 4562670"/>
                <a:gd name="connsiteY12-766" fmla="*/ 3942166 h 4716607"/>
                <a:gd name="connsiteX13-767" fmla="*/ 3051110 w 4562670"/>
                <a:gd name="connsiteY13-768" fmla="*/ 3970158 h 4716607"/>
                <a:gd name="connsiteX14-769" fmla="*/ 2715208 w 4562670"/>
                <a:gd name="connsiteY14-770" fmla="*/ 4044803 h 4716607"/>
                <a:gd name="connsiteX15-771" fmla="*/ 2649894 w 4562670"/>
                <a:gd name="connsiteY15-772" fmla="*/ 4138109 h 4716607"/>
                <a:gd name="connsiteX16-773" fmla="*/ 2631233 w 4562670"/>
                <a:gd name="connsiteY16-774" fmla="*/ 3960828 h 4716607"/>
                <a:gd name="connsiteX17-775" fmla="*/ 2967135 w 4562670"/>
                <a:gd name="connsiteY17-776" fmla="*/ 3596934 h 4716607"/>
                <a:gd name="connsiteX18-777" fmla="*/ 3545633 w 4562670"/>
                <a:gd name="connsiteY18-778" fmla="*/ 3158395 h 4716607"/>
                <a:gd name="connsiteX19-779" fmla="*/ 3657600 w 4562670"/>
                <a:gd name="connsiteY19-780" fmla="*/ 2813162 h 4716607"/>
                <a:gd name="connsiteX20-781" fmla="*/ 3582955 w 4562670"/>
                <a:gd name="connsiteY20-782" fmla="*/ 2290648 h 4716607"/>
                <a:gd name="connsiteX21-783" fmla="*/ 3097763 w 4562670"/>
                <a:gd name="connsiteY21-784" fmla="*/ 1749473 h 4716607"/>
                <a:gd name="connsiteX22-785" fmla="*/ 2547257 w 4562670"/>
                <a:gd name="connsiteY22-786" fmla="*/ 1413570 h 4716607"/>
                <a:gd name="connsiteX23-787" fmla="*/ 2407298 w 4562670"/>
                <a:gd name="connsiteY23-788" fmla="*/ 1366917 h 4716607"/>
                <a:gd name="connsiteX24-789" fmla="*/ 2425959 w 4562670"/>
                <a:gd name="connsiteY24-790" fmla="*/ 1833448 h 4716607"/>
                <a:gd name="connsiteX25-791" fmla="*/ 2267339 w 4562670"/>
                <a:gd name="connsiteY25-792" fmla="*/ 2234664 h 4716607"/>
                <a:gd name="connsiteX26-793" fmla="*/ 2202025 w 4562670"/>
                <a:gd name="connsiteY26-794" fmla="*/ 2411946 h 4716607"/>
                <a:gd name="connsiteX27-795" fmla="*/ 2090057 w 4562670"/>
                <a:gd name="connsiteY27-796" fmla="*/ 2113366 h 4716607"/>
                <a:gd name="connsiteX28-797" fmla="*/ 1996751 w 4562670"/>
                <a:gd name="connsiteY28-798" fmla="*/ 1721481 h 4716607"/>
                <a:gd name="connsiteX29-799" fmla="*/ 1838131 w 4562670"/>
                <a:gd name="connsiteY29-800" fmla="*/ 1432232 h 4716607"/>
                <a:gd name="connsiteX30-801" fmla="*/ 1408923 w 4562670"/>
                <a:gd name="connsiteY30-802" fmla="*/ 1012354 h 4716607"/>
                <a:gd name="connsiteX31-803" fmla="*/ 1166327 w 4562670"/>
                <a:gd name="connsiteY31-804" fmla="*/ 863064 h 4716607"/>
                <a:gd name="connsiteX32-805" fmla="*/ 905070 w 4562670"/>
                <a:gd name="connsiteY32-806" fmla="*/ 919048 h 4716607"/>
                <a:gd name="connsiteX33-807" fmla="*/ 485192 w 4562670"/>
                <a:gd name="connsiteY33-808" fmla="*/ 685783 h 4716607"/>
                <a:gd name="connsiteX34-809" fmla="*/ 186612 w 4562670"/>
                <a:gd name="connsiteY34-810" fmla="*/ 545824 h 4716607"/>
                <a:gd name="connsiteX35-811" fmla="*/ 0 w 4562670"/>
                <a:gd name="connsiteY35-812" fmla="*/ 415195 h 4716607"/>
                <a:gd name="connsiteX36-813" fmla="*/ 93307 w 4562670"/>
                <a:gd name="connsiteY36-814" fmla="*/ 116615 h 4716607"/>
                <a:gd name="connsiteX0-815" fmla="*/ 93307 w 4562670"/>
                <a:gd name="connsiteY0-816" fmla="*/ 116615 h 4716607"/>
                <a:gd name="connsiteX1-817" fmla="*/ 989045 w 4562670"/>
                <a:gd name="connsiteY1-818" fmla="*/ 23309 h 4716607"/>
                <a:gd name="connsiteX2-819" fmla="*/ 2705878 w 4562670"/>
                <a:gd name="connsiteY2-820" fmla="*/ 163268 h 4716607"/>
                <a:gd name="connsiteX3-821" fmla="*/ 3769567 w 4562670"/>
                <a:gd name="connsiteY3-822" fmla="*/ 1114991 h 4716607"/>
                <a:gd name="connsiteX4-823" fmla="*/ 4226767 w 4562670"/>
                <a:gd name="connsiteY4-824" fmla="*/ 2337301 h 4716607"/>
                <a:gd name="connsiteX5-825" fmla="*/ 4180114 w 4562670"/>
                <a:gd name="connsiteY5-826" fmla="*/ 3484966 h 4716607"/>
                <a:gd name="connsiteX6-827" fmla="*/ 4226767 w 4562670"/>
                <a:gd name="connsiteY6-828" fmla="*/ 3979489 h 4716607"/>
                <a:gd name="connsiteX7-829" fmla="*/ 4553339 w 4562670"/>
                <a:gd name="connsiteY7-830" fmla="*/ 4539326 h 4716607"/>
                <a:gd name="connsiteX8-831" fmla="*/ 4562670 w 4562670"/>
                <a:gd name="connsiteY8-832" fmla="*/ 4688615 h 4716607"/>
                <a:gd name="connsiteX9-833" fmla="*/ 4478694 w 4562670"/>
                <a:gd name="connsiteY9-834" fmla="*/ 4716607 h 4716607"/>
                <a:gd name="connsiteX10-835" fmla="*/ 3928188 w 4562670"/>
                <a:gd name="connsiteY10-836" fmla="*/ 4315391 h 4716607"/>
                <a:gd name="connsiteX11-837" fmla="*/ 3666931 w 4562670"/>
                <a:gd name="connsiteY11-838" fmla="*/ 3867521 h 4716607"/>
                <a:gd name="connsiteX12-839" fmla="*/ 3517641 w 4562670"/>
                <a:gd name="connsiteY12-840" fmla="*/ 3942166 h 4716607"/>
                <a:gd name="connsiteX13-841" fmla="*/ 3051110 w 4562670"/>
                <a:gd name="connsiteY13-842" fmla="*/ 3970158 h 4716607"/>
                <a:gd name="connsiteX14-843" fmla="*/ 2715208 w 4562670"/>
                <a:gd name="connsiteY14-844" fmla="*/ 4044803 h 4716607"/>
                <a:gd name="connsiteX15-845" fmla="*/ 2649894 w 4562670"/>
                <a:gd name="connsiteY15-846" fmla="*/ 4138109 h 4716607"/>
                <a:gd name="connsiteX16-847" fmla="*/ 2631233 w 4562670"/>
                <a:gd name="connsiteY16-848" fmla="*/ 3960828 h 4716607"/>
                <a:gd name="connsiteX17-849" fmla="*/ 2967135 w 4562670"/>
                <a:gd name="connsiteY17-850" fmla="*/ 3596934 h 4716607"/>
                <a:gd name="connsiteX18-851" fmla="*/ 3545633 w 4562670"/>
                <a:gd name="connsiteY18-852" fmla="*/ 3158395 h 4716607"/>
                <a:gd name="connsiteX19-853" fmla="*/ 3657600 w 4562670"/>
                <a:gd name="connsiteY19-854" fmla="*/ 2813162 h 4716607"/>
                <a:gd name="connsiteX20-855" fmla="*/ 3582955 w 4562670"/>
                <a:gd name="connsiteY20-856" fmla="*/ 2290648 h 4716607"/>
                <a:gd name="connsiteX21-857" fmla="*/ 3097763 w 4562670"/>
                <a:gd name="connsiteY21-858" fmla="*/ 1749473 h 4716607"/>
                <a:gd name="connsiteX22-859" fmla="*/ 2547257 w 4562670"/>
                <a:gd name="connsiteY22-860" fmla="*/ 1413570 h 4716607"/>
                <a:gd name="connsiteX23-861" fmla="*/ 2407298 w 4562670"/>
                <a:gd name="connsiteY23-862" fmla="*/ 1366917 h 4716607"/>
                <a:gd name="connsiteX24-863" fmla="*/ 2425959 w 4562670"/>
                <a:gd name="connsiteY24-864" fmla="*/ 1833448 h 4716607"/>
                <a:gd name="connsiteX25-865" fmla="*/ 2267339 w 4562670"/>
                <a:gd name="connsiteY25-866" fmla="*/ 2234664 h 4716607"/>
                <a:gd name="connsiteX26-867" fmla="*/ 2202025 w 4562670"/>
                <a:gd name="connsiteY26-868" fmla="*/ 2411946 h 4716607"/>
                <a:gd name="connsiteX27-869" fmla="*/ 2090057 w 4562670"/>
                <a:gd name="connsiteY27-870" fmla="*/ 2113366 h 4716607"/>
                <a:gd name="connsiteX28-871" fmla="*/ 1996751 w 4562670"/>
                <a:gd name="connsiteY28-872" fmla="*/ 1721481 h 4716607"/>
                <a:gd name="connsiteX29-873" fmla="*/ 1838131 w 4562670"/>
                <a:gd name="connsiteY29-874" fmla="*/ 1432232 h 4716607"/>
                <a:gd name="connsiteX30-875" fmla="*/ 1408923 w 4562670"/>
                <a:gd name="connsiteY30-876" fmla="*/ 1012354 h 4716607"/>
                <a:gd name="connsiteX31-877" fmla="*/ 1166327 w 4562670"/>
                <a:gd name="connsiteY31-878" fmla="*/ 863064 h 4716607"/>
                <a:gd name="connsiteX32-879" fmla="*/ 905070 w 4562670"/>
                <a:gd name="connsiteY32-880" fmla="*/ 919048 h 4716607"/>
                <a:gd name="connsiteX33-881" fmla="*/ 485192 w 4562670"/>
                <a:gd name="connsiteY33-882" fmla="*/ 685783 h 4716607"/>
                <a:gd name="connsiteX34-883" fmla="*/ 186612 w 4562670"/>
                <a:gd name="connsiteY34-884" fmla="*/ 545824 h 4716607"/>
                <a:gd name="connsiteX35-885" fmla="*/ 0 w 4562670"/>
                <a:gd name="connsiteY35-886" fmla="*/ 415195 h 4716607"/>
                <a:gd name="connsiteX36-887" fmla="*/ 93307 w 4562670"/>
                <a:gd name="connsiteY36-888" fmla="*/ 116615 h 4716607"/>
                <a:gd name="connsiteX0-889" fmla="*/ 93307 w 4562670"/>
                <a:gd name="connsiteY0-890" fmla="*/ 116615 h 4716607"/>
                <a:gd name="connsiteX1-891" fmla="*/ 989045 w 4562670"/>
                <a:gd name="connsiteY1-892" fmla="*/ 23309 h 4716607"/>
                <a:gd name="connsiteX2-893" fmla="*/ 2705878 w 4562670"/>
                <a:gd name="connsiteY2-894" fmla="*/ 163268 h 4716607"/>
                <a:gd name="connsiteX3-895" fmla="*/ 3769567 w 4562670"/>
                <a:gd name="connsiteY3-896" fmla="*/ 1114991 h 4716607"/>
                <a:gd name="connsiteX4-897" fmla="*/ 4226767 w 4562670"/>
                <a:gd name="connsiteY4-898" fmla="*/ 2337301 h 4716607"/>
                <a:gd name="connsiteX5-899" fmla="*/ 4180114 w 4562670"/>
                <a:gd name="connsiteY5-900" fmla="*/ 3484966 h 4716607"/>
                <a:gd name="connsiteX6-901" fmla="*/ 4226767 w 4562670"/>
                <a:gd name="connsiteY6-902" fmla="*/ 3979489 h 4716607"/>
                <a:gd name="connsiteX7-903" fmla="*/ 4553339 w 4562670"/>
                <a:gd name="connsiteY7-904" fmla="*/ 4539326 h 4716607"/>
                <a:gd name="connsiteX8-905" fmla="*/ 4562670 w 4562670"/>
                <a:gd name="connsiteY8-906" fmla="*/ 4688615 h 4716607"/>
                <a:gd name="connsiteX9-907" fmla="*/ 4478694 w 4562670"/>
                <a:gd name="connsiteY9-908" fmla="*/ 4716607 h 4716607"/>
                <a:gd name="connsiteX10-909" fmla="*/ 3928188 w 4562670"/>
                <a:gd name="connsiteY10-910" fmla="*/ 4315391 h 4716607"/>
                <a:gd name="connsiteX11-911" fmla="*/ 3666931 w 4562670"/>
                <a:gd name="connsiteY11-912" fmla="*/ 3867521 h 4716607"/>
                <a:gd name="connsiteX12-913" fmla="*/ 3517641 w 4562670"/>
                <a:gd name="connsiteY12-914" fmla="*/ 3942166 h 4716607"/>
                <a:gd name="connsiteX13-915" fmla="*/ 3051110 w 4562670"/>
                <a:gd name="connsiteY13-916" fmla="*/ 3970158 h 4716607"/>
                <a:gd name="connsiteX14-917" fmla="*/ 2715208 w 4562670"/>
                <a:gd name="connsiteY14-918" fmla="*/ 4044803 h 4716607"/>
                <a:gd name="connsiteX15-919" fmla="*/ 2649894 w 4562670"/>
                <a:gd name="connsiteY15-920" fmla="*/ 4138109 h 4716607"/>
                <a:gd name="connsiteX16-921" fmla="*/ 2631233 w 4562670"/>
                <a:gd name="connsiteY16-922" fmla="*/ 3960828 h 4716607"/>
                <a:gd name="connsiteX17-923" fmla="*/ 2967135 w 4562670"/>
                <a:gd name="connsiteY17-924" fmla="*/ 3596934 h 4716607"/>
                <a:gd name="connsiteX18-925" fmla="*/ 3545633 w 4562670"/>
                <a:gd name="connsiteY18-926" fmla="*/ 3158395 h 4716607"/>
                <a:gd name="connsiteX19-927" fmla="*/ 3657600 w 4562670"/>
                <a:gd name="connsiteY19-928" fmla="*/ 2813162 h 4716607"/>
                <a:gd name="connsiteX20-929" fmla="*/ 3582955 w 4562670"/>
                <a:gd name="connsiteY20-930" fmla="*/ 2290648 h 4716607"/>
                <a:gd name="connsiteX21-931" fmla="*/ 3097763 w 4562670"/>
                <a:gd name="connsiteY21-932" fmla="*/ 1749473 h 4716607"/>
                <a:gd name="connsiteX22-933" fmla="*/ 2547257 w 4562670"/>
                <a:gd name="connsiteY22-934" fmla="*/ 1413570 h 4716607"/>
                <a:gd name="connsiteX23-935" fmla="*/ 2407298 w 4562670"/>
                <a:gd name="connsiteY23-936" fmla="*/ 1366917 h 4716607"/>
                <a:gd name="connsiteX24-937" fmla="*/ 2425959 w 4562670"/>
                <a:gd name="connsiteY24-938" fmla="*/ 1833448 h 4716607"/>
                <a:gd name="connsiteX25-939" fmla="*/ 2267339 w 4562670"/>
                <a:gd name="connsiteY25-940" fmla="*/ 2234664 h 4716607"/>
                <a:gd name="connsiteX26-941" fmla="*/ 2202025 w 4562670"/>
                <a:gd name="connsiteY26-942" fmla="*/ 2411946 h 4716607"/>
                <a:gd name="connsiteX27-943" fmla="*/ 2090057 w 4562670"/>
                <a:gd name="connsiteY27-944" fmla="*/ 2113366 h 4716607"/>
                <a:gd name="connsiteX28-945" fmla="*/ 1996751 w 4562670"/>
                <a:gd name="connsiteY28-946" fmla="*/ 1721481 h 4716607"/>
                <a:gd name="connsiteX29-947" fmla="*/ 1838131 w 4562670"/>
                <a:gd name="connsiteY29-948" fmla="*/ 1432232 h 4716607"/>
                <a:gd name="connsiteX30-949" fmla="*/ 1408923 w 4562670"/>
                <a:gd name="connsiteY30-950" fmla="*/ 1012354 h 4716607"/>
                <a:gd name="connsiteX31-951" fmla="*/ 1166327 w 4562670"/>
                <a:gd name="connsiteY31-952" fmla="*/ 863064 h 4716607"/>
                <a:gd name="connsiteX32-953" fmla="*/ 905070 w 4562670"/>
                <a:gd name="connsiteY32-954" fmla="*/ 919048 h 4716607"/>
                <a:gd name="connsiteX33-955" fmla="*/ 485192 w 4562670"/>
                <a:gd name="connsiteY33-956" fmla="*/ 685783 h 4716607"/>
                <a:gd name="connsiteX34-957" fmla="*/ 186612 w 4562670"/>
                <a:gd name="connsiteY34-958" fmla="*/ 545824 h 4716607"/>
                <a:gd name="connsiteX35-959" fmla="*/ 0 w 4562670"/>
                <a:gd name="connsiteY35-960" fmla="*/ 415195 h 4716607"/>
                <a:gd name="connsiteX36-961" fmla="*/ 93307 w 4562670"/>
                <a:gd name="connsiteY36-962" fmla="*/ 116615 h 4716607"/>
                <a:gd name="connsiteX0-963" fmla="*/ 93307 w 4562670"/>
                <a:gd name="connsiteY0-964" fmla="*/ 116615 h 4716607"/>
                <a:gd name="connsiteX1-965" fmla="*/ 989045 w 4562670"/>
                <a:gd name="connsiteY1-966" fmla="*/ 23309 h 4716607"/>
                <a:gd name="connsiteX2-967" fmla="*/ 2705878 w 4562670"/>
                <a:gd name="connsiteY2-968" fmla="*/ 163268 h 4716607"/>
                <a:gd name="connsiteX3-969" fmla="*/ 3769567 w 4562670"/>
                <a:gd name="connsiteY3-970" fmla="*/ 1114991 h 4716607"/>
                <a:gd name="connsiteX4-971" fmla="*/ 4226767 w 4562670"/>
                <a:gd name="connsiteY4-972" fmla="*/ 2337301 h 4716607"/>
                <a:gd name="connsiteX5-973" fmla="*/ 4180114 w 4562670"/>
                <a:gd name="connsiteY5-974" fmla="*/ 3484966 h 4716607"/>
                <a:gd name="connsiteX6-975" fmla="*/ 4226767 w 4562670"/>
                <a:gd name="connsiteY6-976" fmla="*/ 3979489 h 4716607"/>
                <a:gd name="connsiteX7-977" fmla="*/ 4553339 w 4562670"/>
                <a:gd name="connsiteY7-978" fmla="*/ 4539326 h 4716607"/>
                <a:gd name="connsiteX8-979" fmla="*/ 4562670 w 4562670"/>
                <a:gd name="connsiteY8-980" fmla="*/ 4688615 h 4716607"/>
                <a:gd name="connsiteX9-981" fmla="*/ 4478694 w 4562670"/>
                <a:gd name="connsiteY9-982" fmla="*/ 4716607 h 4716607"/>
                <a:gd name="connsiteX10-983" fmla="*/ 3928188 w 4562670"/>
                <a:gd name="connsiteY10-984" fmla="*/ 4315391 h 4716607"/>
                <a:gd name="connsiteX11-985" fmla="*/ 3666931 w 4562670"/>
                <a:gd name="connsiteY11-986" fmla="*/ 3867521 h 4716607"/>
                <a:gd name="connsiteX12-987" fmla="*/ 3517641 w 4562670"/>
                <a:gd name="connsiteY12-988" fmla="*/ 3942166 h 4716607"/>
                <a:gd name="connsiteX13-989" fmla="*/ 3051110 w 4562670"/>
                <a:gd name="connsiteY13-990" fmla="*/ 3970158 h 4716607"/>
                <a:gd name="connsiteX14-991" fmla="*/ 2715208 w 4562670"/>
                <a:gd name="connsiteY14-992" fmla="*/ 4044803 h 4716607"/>
                <a:gd name="connsiteX15-993" fmla="*/ 2649894 w 4562670"/>
                <a:gd name="connsiteY15-994" fmla="*/ 4138109 h 4716607"/>
                <a:gd name="connsiteX16-995" fmla="*/ 2631233 w 4562670"/>
                <a:gd name="connsiteY16-996" fmla="*/ 3960828 h 4716607"/>
                <a:gd name="connsiteX17-997" fmla="*/ 2967135 w 4562670"/>
                <a:gd name="connsiteY17-998" fmla="*/ 3596934 h 4716607"/>
                <a:gd name="connsiteX18-999" fmla="*/ 3545633 w 4562670"/>
                <a:gd name="connsiteY18-1000" fmla="*/ 3158395 h 4716607"/>
                <a:gd name="connsiteX19-1001" fmla="*/ 3657600 w 4562670"/>
                <a:gd name="connsiteY19-1002" fmla="*/ 2813162 h 4716607"/>
                <a:gd name="connsiteX20-1003" fmla="*/ 3582955 w 4562670"/>
                <a:gd name="connsiteY20-1004" fmla="*/ 2290648 h 4716607"/>
                <a:gd name="connsiteX21-1005" fmla="*/ 3097763 w 4562670"/>
                <a:gd name="connsiteY21-1006" fmla="*/ 1749473 h 4716607"/>
                <a:gd name="connsiteX22-1007" fmla="*/ 2547257 w 4562670"/>
                <a:gd name="connsiteY22-1008" fmla="*/ 1413570 h 4716607"/>
                <a:gd name="connsiteX23-1009" fmla="*/ 2407298 w 4562670"/>
                <a:gd name="connsiteY23-1010" fmla="*/ 1366917 h 4716607"/>
                <a:gd name="connsiteX24-1011" fmla="*/ 2425959 w 4562670"/>
                <a:gd name="connsiteY24-1012" fmla="*/ 1833448 h 4716607"/>
                <a:gd name="connsiteX25-1013" fmla="*/ 2267339 w 4562670"/>
                <a:gd name="connsiteY25-1014" fmla="*/ 2234664 h 4716607"/>
                <a:gd name="connsiteX26-1015" fmla="*/ 2202025 w 4562670"/>
                <a:gd name="connsiteY26-1016" fmla="*/ 2411946 h 4716607"/>
                <a:gd name="connsiteX27-1017" fmla="*/ 2090057 w 4562670"/>
                <a:gd name="connsiteY27-1018" fmla="*/ 2113366 h 4716607"/>
                <a:gd name="connsiteX28-1019" fmla="*/ 1996751 w 4562670"/>
                <a:gd name="connsiteY28-1020" fmla="*/ 1721481 h 4716607"/>
                <a:gd name="connsiteX29-1021" fmla="*/ 1838131 w 4562670"/>
                <a:gd name="connsiteY29-1022" fmla="*/ 1432232 h 4716607"/>
                <a:gd name="connsiteX30-1023" fmla="*/ 1408923 w 4562670"/>
                <a:gd name="connsiteY30-1024" fmla="*/ 1012354 h 4716607"/>
                <a:gd name="connsiteX31-1025" fmla="*/ 1166327 w 4562670"/>
                <a:gd name="connsiteY31-1026" fmla="*/ 863064 h 4716607"/>
                <a:gd name="connsiteX32-1027" fmla="*/ 905070 w 4562670"/>
                <a:gd name="connsiteY32-1028" fmla="*/ 919048 h 4716607"/>
                <a:gd name="connsiteX33-1029" fmla="*/ 485192 w 4562670"/>
                <a:gd name="connsiteY33-1030" fmla="*/ 685783 h 4716607"/>
                <a:gd name="connsiteX34-1031" fmla="*/ 186612 w 4562670"/>
                <a:gd name="connsiteY34-1032" fmla="*/ 545824 h 4716607"/>
                <a:gd name="connsiteX35-1033" fmla="*/ 0 w 4562670"/>
                <a:gd name="connsiteY35-1034" fmla="*/ 415195 h 4716607"/>
                <a:gd name="connsiteX36-1035" fmla="*/ 93307 w 4562670"/>
                <a:gd name="connsiteY36-1036" fmla="*/ 116615 h 4716607"/>
                <a:gd name="connsiteX0-1037" fmla="*/ 93307 w 4562670"/>
                <a:gd name="connsiteY0-1038" fmla="*/ 116615 h 4716607"/>
                <a:gd name="connsiteX1-1039" fmla="*/ 989045 w 4562670"/>
                <a:gd name="connsiteY1-1040" fmla="*/ 23309 h 4716607"/>
                <a:gd name="connsiteX2-1041" fmla="*/ 2705878 w 4562670"/>
                <a:gd name="connsiteY2-1042" fmla="*/ 163268 h 4716607"/>
                <a:gd name="connsiteX3-1043" fmla="*/ 3769567 w 4562670"/>
                <a:gd name="connsiteY3-1044" fmla="*/ 1114991 h 4716607"/>
                <a:gd name="connsiteX4-1045" fmla="*/ 4226767 w 4562670"/>
                <a:gd name="connsiteY4-1046" fmla="*/ 2337301 h 4716607"/>
                <a:gd name="connsiteX5-1047" fmla="*/ 4180114 w 4562670"/>
                <a:gd name="connsiteY5-1048" fmla="*/ 3484966 h 4716607"/>
                <a:gd name="connsiteX6-1049" fmla="*/ 4226767 w 4562670"/>
                <a:gd name="connsiteY6-1050" fmla="*/ 3979489 h 4716607"/>
                <a:gd name="connsiteX7-1051" fmla="*/ 4553339 w 4562670"/>
                <a:gd name="connsiteY7-1052" fmla="*/ 4539326 h 4716607"/>
                <a:gd name="connsiteX8-1053" fmla="*/ 4562670 w 4562670"/>
                <a:gd name="connsiteY8-1054" fmla="*/ 4688615 h 4716607"/>
                <a:gd name="connsiteX9-1055" fmla="*/ 4478694 w 4562670"/>
                <a:gd name="connsiteY9-1056" fmla="*/ 4716607 h 4716607"/>
                <a:gd name="connsiteX10-1057" fmla="*/ 3928188 w 4562670"/>
                <a:gd name="connsiteY10-1058" fmla="*/ 4315391 h 4716607"/>
                <a:gd name="connsiteX11-1059" fmla="*/ 3666931 w 4562670"/>
                <a:gd name="connsiteY11-1060" fmla="*/ 3867521 h 4716607"/>
                <a:gd name="connsiteX12-1061" fmla="*/ 3517641 w 4562670"/>
                <a:gd name="connsiteY12-1062" fmla="*/ 3942166 h 4716607"/>
                <a:gd name="connsiteX13-1063" fmla="*/ 3051110 w 4562670"/>
                <a:gd name="connsiteY13-1064" fmla="*/ 3970158 h 4716607"/>
                <a:gd name="connsiteX14-1065" fmla="*/ 2715208 w 4562670"/>
                <a:gd name="connsiteY14-1066" fmla="*/ 4044803 h 4716607"/>
                <a:gd name="connsiteX15-1067" fmla="*/ 2649894 w 4562670"/>
                <a:gd name="connsiteY15-1068" fmla="*/ 4138109 h 4716607"/>
                <a:gd name="connsiteX16-1069" fmla="*/ 2631233 w 4562670"/>
                <a:gd name="connsiteY16-1070" fmla="*/ 3960828 h 4716607"/>
                <a:gd name="connsiteX17-1071" fmla="*/ 2967135 w 4562670"/>
                <a:gd name="connsiteY17-1072" fmla="*/ 3596934 h 4716607"/>
                <a:gd name="connsiteX18-1073" fmla="*/ 3545633 w 4562670"/>
                <a:gd name="connsiteY18-1074" fmla="*/ 3158395 h 4716607"/>
                <a:gd name="connsiteX19-1075" fmla="*/ 3657600 w 4562670"/>
                <a:gd name="connsiteY19-1076" fmla="*/ 2813162 h 4716607"/>
                <a:gd name="connsiteX20-1077" fmla="*/ 3582955 w 4562670"/>
                <a:gd name="connsiteY20-1078" fmla="*/ 2290648 h 4716607"/>
                <a:gd name="connsiteX21-1079" fmla="*/ 3097763 w 4562670"/>
                <a:gd name="connsiteY21-1080" fmla="*/ 1749473 h 4716607"/>
                <a:gd name="connsiteX22-1081" fmla="*/ 2547257 w 4562670"/>
                <a:gd name="connsiteY22-1082" fmla="*/ 1413570 h 4716607"/>
                <a:gd name="connsiteX23-1083" fmla="*/ 2407298 w 4562670"/>
                <a:gd name="connsiteY23-1084" fmla="*/ 1366917 h 4716607"/>
                <a:gd name="connsiteX24-1085" fmla="*/ 2425959 w 4562670"/>
                <a:gd name="connsiteY24-1086" fmla="*/ 1833448 h 4716607"/>
                <a:gd name="connsiteX25-1087" fmla="*/ 2267339 w 4562670"/>
                <a:gd name="connsiteY25-1088" fmla="*/ 2234664 h 4716607"/>
                <a:gd name="connsiteX26-1089" fmla="*/ 2202025 w 4562670"/>
                <a:gd name="connsiteY26-1090" fmla="*/ 2411946 h 4716607"/>
                <a:gd name="connsiteX27-1091" fmla="*/ 2090057 w 4562670"/>
                <a:gd name="connsiteY27-1092" fmla="*/ 2113366 h 4716607"/>
                <a:gd name="connsiteX28-1093" fmla="*/ 1996751 w 4562670"/>
                <a:gd name="connsiteY28-1094" fmla="*/ 1721481 h 4716607"/>
                <a:gd name="connsiteX29-1095" fmla="*/ 1838131 w 4562670"/>
                <a:gd name="connsiteY29-1096" fmla="*/ 1432232 h 4716607"/>
                <a:gd name="connsiteX30-1097" fmla="*/ 1408923 w 4562670"/>
                <a:gd name="connsiteY30-1098" fmla="*/ 1012354 h 4716607"/>
                <a:gd name="connsiteX31-1099" fmla="*/ 1166327 w 4562670"/>
                <a:gd name="connsiteY31-1100" fmla="*/ 863064 h 4716607"/>
                <a:gd name="connsiteX32-1101" fmla="*/ 905070 w 4562670"/>
                <a:gd name="connsiteY32-1102" fmla="*/ 919048 h 4716607"/>
                <a:gd name="connsiteX33-1103" fmla="*/ 485192 w 4562670"/>
                <a:gd name="connsiteY33-1104" fmla="*/ 685783 h 4716607"/>
                <a:gd name="connsiteX34-1105" fmla="*/ 186612 w 4562670"/>
                <a:gd name="connsiteY34-1106" fmla="*/ 545824 h 4716607"/>
                <a:gd name="connsiteX35-1107" fmla="*/ 0 w 4562670"/>
                <a:gd name="connsiteY35-1108" fmla="*/ 415195 h 4716607"/>
                <a:gd name="connsiteX36-1109" fmla="*/ 93307 w 4562670"/>
                <a:gd name="connsiteY36-1110" fmla="*/ 116615 h 4716607"/>
                <a:gd name="connsiteX0-1111" fmla="*/ 93307 w 4562670"/>
                <a:gd name="connsiteY0-1112" fmla="*/ 116615 h 4716607"/>
                <a:gd name="connsiteX1-1113" fmla="*/ 989045 w 4562670"/>
                <a:gd name="connsiteY1-1114" fmla="*/ 23309 h 4716607"/>
                <a:gd name="connsiteX2-1115" fmla="*/ 2705878 w 4562670"/>
                <a:gd name="connsiteY2-1116" fmla="*/ 163268 h 4716607"/>
                <a:gd name="connsiteX3-1117" fmla="*/ 3769567 w 4562670"/>
                <a:gd name="connsiteY3-1118" fmla="*/ 1114991 h 4716607"/>
                <a:gd name="connsiteX4-1119" fmla="*/ 4226767 w 4562670"/>
                <a:gd name="connsiteY4-1120" fmla="*/ 2337301 h 4716607"/>
                <a:gd name="connsiteX5-1121" fmla="*/ 4180114 w 4562670"/>
                <a:gd name="connsiteY5-1122" fmla="*/ 3484966 h 4716607"/>
                <a:gd name="connsiteX6-1123" fmla="*/ 4226767 w 4562670"/>
                <a:gd name="connsiteY6-1124" fmla="*/ 3979489 h 4716607"/>
                <a:gd name="connsiteX7-1125" fmla="*/ 4553339 w 4562670"/>
                <a:gd name="connsiteY7-1126" fmla="*/ 4539326 h 4716607"/>
                <a:gd name="connsiteX8-1127" fmla="*/ 4562670 w 4562670"/>
                <a:gd name="connsiteY8-1128" fmla="*/ 4688615 h 4716607"/>
                <a:gd name="connsiteX9-1129" fmla="*/ 4478694 w 4562670"/>
                <a:gd name="connsiteY9-1130" fmla="*/ 4716607 h 4716607"/>
                <a:gd name="connsiteX10-1131" fmla="*/ 3928188 w 4562670"/>
                <a:gd name="connsiteY10-1132" fmla="*/ 4315391 h 4716607"/>
                <a:gd name="connsiteX11-1133" fmla="*/ 3666931 w 4562670"/>
                <a:gd name="connsiteY11-1134" fmla="*/ 3867521 h 4716607"/>
                <a:gd name="connsiteX12-1135" fmla="*/ 3517641 w 4562670"/>
                <a:gd name="connsiteY12-1136" fmla="*/ 3942166 h 4716607"/>
                <a:gd name="connsiteX13-1137" fmla="*/ 3051110 w 4562670"/>
                <a:gd name="connsiteY13-1138" fmla="*/ 3970158 h 4716607"/>
                <a:gd name="connsiteX14-1139" fmla="*/ 2715208 w 4562670"/>
                <a:gd name="connsiteY14-1140" fmla="*/ 4044803 h 4716607"/>
                <a:gd name="connsiteX15-1141" fmla="*/ 2649894 w 4562670"/>
                <a:gd name="connsiteY15-1142" fmla="*/ 4138109 h 4716607"/>
                <a:gd name="connsiteX16-1143" fmla="*/ 2631233 w 4562670"/>
                <a:gd name="connsiteY16-1144" fmla="*/ 3960828 h 4716607"/>
                <a:gd name="connsiteX17-1145" fmla="*/ 2967135 w 4562670"/>
                <a:gd name="connsiteY17-1146" fmla="*/ 3596934 h 4716607"/>
                <a:gd name="connsiteX18-1147" fmla="*/ 3545633 w 4562670"/>
                <a:gd name="connsiteY18-1148" fmla="*/ 3158395 h 4716607"/>
                <a:gd name="connsiteX19-1149" fmla="*/ 3657600 w 4562670"/>
                <a:gd name="connsiteY19-1150" fmla="*/ 2813162 h 4716607"/>
                <a:gd name="connsiteX20-1151" fmla="*/ 3582955 w 4562670"/>
                <a:gd name="connsiteY20-1152" fmla="*/ 2290648 h 4716607"/>
                <a:gd name="connsiteX21-1153" fmla="*/ 3097763 w 4562670"/>
                <a:gd name="connsiteY21-1154" fmla="*/ 1749473 h 4716607"/>
                <a:gd name="connsiteX22-1155" fmla="*/ 2547257 w 4562670"/>
                <a:gd name="connsiteY22-1156" fmla="*/ 1413570 h 4716607"/>
                <a:gd name="connsiteX23-1157" fmla="*/ 2407298 w 4562670"/>
                <a:gd name="connsiteY23-1158" fmla="*/ 1366917 h 4716607"/>
                <a:gd name="connsiteX24-1159" fmla="*/ 2425959 w 4562670"/>
                <a:gd name="connsiteY24-1160" fmla="*/ 1833448 h 4716607"/>
                <a:gd name="connsiteX25-1161" fmla="*/ 2267339 w 4562670"/>
                <a:gd name="connsiteY25-1162" fmla="*/ 2234664 h 4716607"/>
                <a:gd name="connsiteX26-1163" fmla="*/ 2202025 w 4562670"/>
                <a:gd name="connsiteY26-1164" fmla="*/ 2411946 h 4716607"/>
                <a:gd name="connsiteX27-1165" fmla="*/ 2090057 w 4562670"/>
                <a:gd name="connsiteY27-1166" fmla="*/ 2113366 h 4716607"/>
                <a:gd name="connsiteX28-1167" fmla="*/ 1996751 w 4562670"/>
                <a:gd name="connsiteY28-1168" fmla="*/ 1721481 h 4716607"/>
                <a:gd name="connsiteX29-1169" fmla="*/ 1838131 w 4562670"/>
                <a:gd name="connsiteY29-1170" fmla="*/ 1432232 h 4716607"/>
                <a:gd name="connsiteX30-1171" fmla="*/ 1408923 w 4562670"/>
                <a:gd name="connsiteY30-1172" fmla="*/ 1012354 h 4716607"/>
                <a:gd name="connsiteX31-1173" fmla="*/ 1166327 w 4562670"/>
                <a:gd name="connsiteY31-1174" fmla="*/ 863064 h 4716607"/>
                <a:gd name="connsiteX32-1175" fmla="*/ 905070 w 4562670"/>
                <a:gd name="connsiteY32-1176" fmla="*/ 919048 h 4716607"/>
                <a:gd name="connsiteX33-1177" fmla="*/ 485192 w 4562670"/>
                <a:gd name="connsiteY33-1178" fmla="*/ 685783 h 4716607"/>
                <a:gd name="connsiteX34-1179" fmla="*/ 186612 w 4562670"/>
                <a:gd name="connsiteY34-1180" fmla="*/ 545824 h 4716607"/>
                <a:gd name="connsiteX35-1181" fmla="*/ 0 w 4562670"/>
                <a:gd name="connsiteY35-1182" fmla="*/ 415195 h 4716607"/>
                <a:gd name="connsiteX36-1183" fmla="*/ 93307 w 4562670"/>
                <a:gd name="connsiteY36-1184" fmla="*/ 116615 h 4716607"/>
                <a:gd name="connsiteX0-1185" fmla="*/ 93307 w 4562670"/>
                <a:gd name="connsiteY0-1186" fmla="*/ 116615 h 4716607"/>
                <a:gd name="connsiteX1-1187" fmla="*/ 989045 w 4562670"/>
                <a:gd name="connsiteY1-1188" fmla="*/ 23309 h 4716607"/>
                <a:gd name="connsiteX2-1189" fmla="*/ 2705878 w 4562670"/>
                <a:gd name="connsiteY2-1190" fmla="*/ 163268 h 4716607"/>
                <a:gd name="connsiteX3-1191" fmla="*/ 3769567 w 4562670"/>
                <a:gd name="connsiteY3-1192" fmla="*/ 1114991 h 4716607"/>
                <a:gd name="connsiteX4-1193" fmla="*/ 4226767 w 4562670"/>
                <a:gd name="connsiteY4-1194" fmla="*/ 2337301 h 4716607"/>
                <a:gd name="connsiteX5-1195" fmla="*/ 4180114 w 4562670"/>
                <a:gd name="connsiteY5-1196" fmla="*/ 3484966 h 4716607"/>
                <a:gd name="connsiteX6-1197" fmla="*/ 4226767 w 4562670"/>
                <a:gd name="connsiteY6-1198" fmla="*/ 3979489 h 4716607"/>
                <a:gd name="connsiteX7-1199" fmla="*/ 4553339 w 4562670"/>
                <a:gd name="connsiteY7-1200" fmla="*/ 4539326 h 4716607"/>
                <a:gd name="connsiteX8-1201" fmla="*/ 4562670 w 4562670"/>
                <a:gd name="connsiteY8-1202" fmla="*/ 4688615 h 4716607"/>
                <a:gd name="connsiteX9-1203" fmla="*/ 4478694 w 4562670"/>
                <a:gd name="connsiteY9-1204" fmla="*/ 4716607 h 4716607"/>
                <a:gd name="connsiteX10-1205" fmla="*/ 3928188 w 4562670"/>
                <a:gd name="connsiteY10-1206" fmla="*/ 4315391 h 4716607"/>
                <a:gd name="connsiteX11-1207" fmla="*/ 3666931 w 4562670"/>
                <a:gd name="connsiteY11-1208" fmla="*/ 3867521 h 4716607"/>
                <a:gd name="connsiteX12-1209" fmla="*/ 3517641 w 4562670"/>
                <a:gd name="connsiteY12-1210" fmla="*/ 3942166 h 4716607"/>
                <a:gd name="connsiteX13-1211" fmla="*/ 3051110 w 4562670"/>
                <a:gd name="connsiteY13-1212" fmla="*/ 3970158 h 4716607"/>
                <a:gd name="connsiteX14-1213" fmla="*/ 2715208 w 4562670"/>
                <a:gd name="connsiteY14-1214" fmla="*/ 4044803 h 4716607"/>
                <a:gd name="connsiteX15-1215" fmla="*/ 2649894 w 4562670"/>
                <a:gd name="connsiteY15-1216" fmla="*/ 4138109 h 4716607"/>
                <a:gd name="connsiteX16-1217" fmla="*/ 2631233 w 4562670"/>
                <a:gd name="connsiteY16-1218" fmla="*/ 3960828 h 4716607"/>
                <a:gd name="connsiteX17-1219" fmla="*/ 2967135 w 4562670"/>
                <a:gd name="connsiteY17-1220" fmla="*/ 3596934 h 4716607"/>
                <a:gd name="connsiteX18-1221" fmla="*/ 3545633 w 4562670"/>
                <a:gd name="connsiteY18-1222" fmla="*/ 3158395 h 4716607"/>
                <a:gd name="connsiteX19-1223" fmla="*/ 3657600 w 4562670"/>
                <a:gd name="connsiteY19-1224" fmla="*/ 2813162 h 4716607"/>
                <a:gd name="connsiteX20-1225" fmla="*/ 3582955 w 4562670"/>
                <a:gd name="connsiteY20-1226" fmla="*/ 2290648 h 4716607"/>
                <a:gd name="connsiteX21-1227" fmla="*/ 3097763 w 4562670"/>
                <a:gd name="connsiteY21-1228" fmla="*/ 1749473 h 4716607"/>
                <a:gd name="connsiteX22-1229" fmla="*/ 2547257 w 4562670"/>
                <a:gd name="connsiteY22-1230" fmla="*/ 1413570 h 4716607"/>
                <a:gd name="connsiteX23-1231" fmla="*/ 2407298 w 4562670"/>
                <a:gd name="connsiteY23-1232" fmla="*/ 1366917 h 4716607"/>
                <a:gd name="connsiteX24-1233" fmla="*/ 2425959 w 4562670"/>
                <a:gd name="connsiteY24-1234" fmla="*/ 1833448 h 4716607"/>
                <a:gd name="connsiteX25-1235" fmla="*/ 2267339 w 4562670"/>
                <a:gd name="connsiteY25-1236" fmla="*/ 2234664 h 4716607"/>
                <a:gd name="connsiteX26-1237" fmla="*/ 2202025 w 4562670"/>
                <a:gd name="connsiteY26-1238" fmla="*/ 2411946 h 4716607"/>
                <a:gd name="connsiteX27-1239" fmla="*/ 2090057 w 4562670"/>
                <a:gd name="connsiteY27-1240" fmla="*/ 2113366 h 4716607"/>
                <a:gd name="connsiteX28-1241" fmla="*/ 1996751 w 4562670"/>
                <a:gd name="connsiteY28-1242" fmla="*/ 1721481 h 4716607"/>
                <a:gd name="connsiteX29-1243" fmla="*/ 1838131 w 4562670"/>
                <a:gd name="connsiteY29-1244" fmla="*/ 1432232 h 4716607"/>
                <a:gd name="connsiteX30-1245" fmla="*/ 1408923 w 4562670"/>
                <a:gd name="connsiteY30-1246" fmla="*/ 1012354 h 4716607"/>
                <a:gd name="connsiteX31-1247" fmla="*/ 1166327 w 4562670"/>
                <a:gd name="connsiteY31-1248" fmla="*/ 863064 h 4716607"/>
                <a:gd name="connsiteX32-1249" fmla="*/ 905070 w 4562670"/>
                <a:gd name="connsiteY32-1250" fmla="*/ 919048 h 4716607"/>
                <a:gd name="connsiteX33-1251" fmla="*/ 485192 w 4562670"/>
                <a:gd name="connsiteY33-1252" fmla="*/ 685783 h 4716607"/>
                <a:gd name="connsiteX34-1253" fmla="*/ 186612 w 4562670"/>
                <a:gd name="connsiteY34-1254" fmla="*/ 545824 h 4716607"/>
                <a:gd name="connsiteX35-1255" fmla="*/ 0 w 4562670"/>
                <a:gd name="connsiteY35-1256" fmla="*/ 415195 h 4716607"/>
                <a:gd name="connsiteX36-1257" fmla="*/ 93307 w 4562670"/>
                <a:gd name="connsiteY36-1258" fmla="*/ 116615 h 4716607"/>
                <a:gd name="connsiteX0-1259" fmla="*/ 93307 w 4562670"/>
                <a:gd name="connsiteY0-1260" fmla="*/ 116615 h 4716607"/>
                <a:gd name="connsiteX1-1261" fmla="*/ 989045 w 4562670"/>
                <a:gd name="connsiteY1-1262" fmla="*/ 23309 h 4716607"/>
                <a:gd name="connsiteX2-1263" fmla="*/ 2705878 w 4562670"/>
                <a:gd name="connsiteY2-1264" fmla="*/ 163268 h 4716607"/>
                <a:gd name="connsiteX3-1265" fmla="*/ 3769567 w 4562670"/>
                <a:gd name="connsiteY3-1266" fmla="*/ 1114991 h 4716607"/>
                <a:gd name="connsiteX4-1267" fmla="*/ 4226767 w 4562670"/>
                <a:gd name="connsiteY4-1268" fmla="*/ 2337301 h 4716607"/>
                <a:gd name="connsiteX5-1269" fmla="*/ 4180114 w 4562670"/>
                <a:gd name="connsiteY5-1270" fmla="*/ 3484966 h 4716607"/>
                <a:gd name="connsiteX6-1271" fmla="*/ 4226767 w 4562670"/>
                <a:gd name="connsiteY6-1272" fmla="*/ 3979489 h 4716607"/>
                <a:gd name="connsiteX7-1273" fmla="*/ 4553339 w 4562670"/>
                <a:gd name="connsiteY7-1274" fmla="*/ 4539326 h 4716607"/>
                <a:gd name="connsiteX8-1275" fmla="*/ 4562670 w 4562670"/>
                <a:gd name="connsiteY8-1276" fmla="*/ 4688615 h 4716607"/>
                <a:gd name="connsiteX9-1277" fmla="*/ 4478694 w 4562670"/>
                <a:gd name="connsiteY9-1278" fmla="*/ 4716607 h 4716607"/>
                <a:gd name="connsiteX10-1279" fmla="*/ 3928188 w 4562670"/>
                <a:gd name="connsiteY10-1280" fmla="*/ 4315391 h 4716607"/>
                <a:gd name="connsiteX11-1281" fmla="*/ 3666931 w 4562670"/>
                <a:gd name="connsiteY11-1282" fmla="*/ 3867521 h 4716607"/>
                <a:gd name="connsiteX12-1283" fmla="*/ 3517641 w 4562670"/>
                <a:gd name="connsiteY12-1284" fmla="*/ 3942166 h 4716607"/>
                <a:gd name="connsiteX13-1285" fmla="*/ 3051110 w 4562670"/>
                <a:gd name="connsiteY13-1286" fmla="*/ 3970158 h 4716607"/>
                <a:gd name="connsiteX14-1287" fmla="*/ 2715208 w 4562670"/>
                <a:gd name="connsiteY14-1288" fmla="*/ 4044803 h 4716607"/>
                <a:gd name="connsiteX15-1289" fmla="*/ 2649894 w 4562670"/>
                <a:gd name="connsiteY15-1290" fmla="*/ 4138109 h 4716607"/>
                <a:gd name="connsiteX16-1291" fmla="*/ 2631233 w 4562670"/>
                <a:gd name="connsiteY16-1292" fmla="*/ 3960828 h 4716607"/>
                <a:gd name="connsiteX17-1293" fmla="*/ 2967135 w 4562670"/>
                <a:gd name="connsiteY17-1294" fmla="*/ 3596934 h 4716607"/>
                <a:gd name="connsiteX18-1295" fmla="*/ 3545633 w 4562670"/>
                <a:gd name="connsiteY18-1296" fmla="*/ 3158395 h 4716607"/>
                <a:gd name="connsiteX19-1297" fmla="*/ 3657600 w 4562670"/>
                <a:gd name="connsiteY19-1298" fmla="*/ 2813162 h 4716607"/>
                <a:gd name="connsiteX20-1299" fmla="*/ 3582955 w 4562670"/>
                <a:gd name="connsiteY20-1300" fmla="*/ 2290648 h 4716607"/>
                <a:gd name="connsiteX21-1301" fmla="*/ 3097763 w 4562670"/>
                <a:gd name="connsiteY21-1302" fmla="*/ 1749473 h 4716607"/>
                <a:gd name="connsiteX22-1303" fmla="*/ 2547257 w 4562670"/>
                <a:gd name="connsiteY22-1304" fmla="*/ 1413570 h 4716607"/>
                <a:gd name="connsiteX23-1305" fmla="*/ 2407298 w 4562670"/>
                <a:gd name="connsiteY23-1306" fmla="*/ 1366917 h 4716607"/>
                <a:gd name="connsiteX24-1307" fmla="*/ 2425959 w 4562670"/>
                <a:gd name="connsiteY24-1308" fmla="*/ 1833448 h 4716607"/>
                <a:gd name="connsiteX25-1309" fmla="*/ 2267339 w 4562670"/>
                <a:gd name="connsiteY25-1310" fmla="*/ 2234664 h 4716607"/>
                <a:gd name="connsiteX26-1311" fmla="*/ 2202025 w 4562670"/>
                <a:gd name="connsiteY26-1312" fmla="*/ 2411946 h 4716607"/>
                <a:gd name="connsiteX27-1313" fmla="*/ 2090057 w 4562670"/>
                <a:gd name="connsiteY27-1314" fmla="*/ 2113366 h 4716607"/>
                <a:gd name="connsiteX28-1315" fmla="*/ 1996751 w 4562670"/>
                <a:gd name="connsiteY28-1316" fmla="*/ 1721481 h 4716607"/>
                <a:gd name="connsiteX29-1317" fmla="*/ 1838131 w 4562670"/>
                <a:gd name="connsiteY29-1318" fmla="*/ 1432232 h 4716607"/>
                <a:gd name="connsiteX30-1319" fmla="*/ 1408923 w 4562670"/>
                <a:gd name="connsiteY30-1320" fmla="*/ 1012354 h 4716607"/>
                <a:gd name="connsiteX31-1321" fmla="*/ 1166327 w 4562670"/>
                <a:gd name="connsiteY31-1322" fmla="*/ 863064 h 4716607"/>
                <a:gd name="connsiteX32-1323" fmla="*/ 905070 w 4562670"/>
                <a:gd name="connsiteY32-1324" fmla="*/ 919048 h 4716607"/>
                <a:gd name="connsiteX33-1325" fmla="*/ 485192 w 4562670"/>
                <a:gd name="connsiteY33-1326" fmla="*/ 685783 h 4716607"/>
                <a:gd name="connsiteX34-1327" fmla="*/ 186612 w 4562670"/>
                <a:gd name="connsiteY34-1328" fmla="*/ 545824 h 4716607"/>
                <a:gd name="connsiteX35-1329" fmla="*/ 0 w 4562670"/>
                <a:gd name="connsiteY35-1330" fmla="*/ 415195 h 4716607"/>
                <a:gd name="connsiteX36-1331" fmla="*/ 93307 w 4562670"/>
                <a:gd name="connsiteY36-1332" fmla="*/ 116615 h 4716607"/>
                <a:gd name="connsiteX0-1333" fmla="*/ 93307 w 4562670"/>
                <a:gd name="connsiteY0-1334" fmla="*/ 116615 h 4716607"/>
                <a:gd name="connsiteX1-1335" fmla="*/ 989045 w 4562670"/>
                <a:gd name="connsiteY1-1336" fmla="*/ 23309 h 4716607"/>
                <a:gd name="connsiteX2-1337" fmla="*/ 2705878 w 4562670"/>
                <a:gd name="connsiteY2-1338" fmla="*/ 163268 h 4716607"/>
                <a:gd name="connsiteX3-1339" fmla="*/ 3769567 w 4562670"/>
                <a:gd name="connsiteY3-1340" fmla="*/ 1114991 h 4716607"/>
                <a:gd name="connsiteX4-1341" fmla="*/ 4226767 w 4562670"/>
                <a:gd name="connsiteY4-1342" fmla="*/ 2337301 h 4716607"/>
                <a:gd name="connsiteX5-1343" fmla="*/ 4180114 w 4562670"/>
                <a:gd name="connsiteY5-1344" fmla="*/ 3484966 h 4716607"/>
                <a:gd name="connsiteX6-1345" fmla="*/ 4226767 w 4562670"/>
                <a:gd name="connsiteY6-1346" fmla="*/ 3979489 h 4716607"/>
                <a:gd name="connsiteX7-1347" fmla="*/ 4553339 w 4562670"/>
                <a:gd name="connsiteY7-1348" fmla="*/ 4539326 h 4716607"/>
                <a:gd name="connsiteX8-1349" fmla="*/ 4562670 w 4562670"/>
                <a:gd name="connsiteY8-1350" fmla="*/ 4688615 h 4716607"/>
                <a:gd name="connsiteX9-1351" fmla="*/ 4478694 w 4562670"/>
                <a:gd name="connsiteY9-1352" fmla="*/ 4716607 h 4716607"/>
                <a:gd name="connsiteX10-1353" fmla="*/ 3928188 w 4562670"/>
                <a:gd name="connsiteY10-1354" fmla="*/ 4315391 h 4716607"/>
                <a:gd name="connsiteX11-1355" fmla="*/ 3666931 w 4562670"/>
                <a:gd name="connsiteY11-1356" fmla="*/ 3867521 h 4716607"/>
                <a:gd name="connsiteX12-1357" fmla="*/ 3517641 w 4562670"/>
                <a:gd name="connsiteY12-1358" fmla="*/ 3942166 h 4716607"/>
                <a:gd name="connsiteX13-1359" fmla="*/ 3051110 w 4562670"/>
                <a:gd name="connsiteY13-1360" fmla="*/ 3970158 h 4716607"/>
                <a:gd name="connsiteX14-1361" fmla="*/ 2715208 w 4562670"/>
                <a:gd name="connsiteY14-1362" fmla="*/ 4044803 h 4716607"/>
                <a:gd name="connsiteX15-1363" fmla="*/ 2649894 w 4562670"/>
                <a:gd name="connsiteY15-1364" fmla="*/ 4138109 h 4716607"/>
                <a:gd name="connsiteX16-1365" fmla="*/ 2631233 w 4562670"/>
                <a:gd name="connsiteY16-1366" fmla="*/ 3960828 h 4716607"/>
                <a:gd name="connsiteX17-1367" fmla="*/ 2967135 w 4562670"/>
                <a:gd name="connsiteY17-1368" fmla="*/ 3596934 h 4716607"/>
                <a:gd name="connsiteX18-1369" fmla="*/ 3545633 w 4562670"/>
                <a:gd name="connsiteY18-1370" fmla="*/ 3158395 h 4716607"/>
                <a:gd name="connsiteX19-1371" fmla="*/ 3657600 w 4562670"/>
                <a:gd name="connsiteY19-1372" fmla="*/ 2813162 h 4716607"/>
                <a:gd name="connsiteX20-1373" fmla="*/ 3582955 w 4562670"/>
                <a:gd name="connsiteY20-1374" fmla="*/ 2290648 h 4716607"/>
                <a:gd name="connsiteX21-1375" fmla="*/ 3097763 w 4562670"/>
                <a:gd name="connsiteY21-1376" fmla="*/ 1749473 h 4716607"/>
                <a:gd name="connsiteX22-1377" fmla="*/ 2547257 w 4562670"/>
                <a:gd name="connsiteY22-1378" fmla="*/ 1413570 h 4716607"/>
                <a:gd name="connsiteX23-1379" fmla="*/ 2407298 w 4562670"/>
                <a:gd name="connsiteY23-1380" fmla="*/ 1366917 h 4716607"/>
                <a:gd name="connsiteX24-1381" fmla="*/ 2425959 w 4562670"/>
                <a:gd name="connsiteY24-1382" fmla="*/ 1833448 h 4716607"/>
                <a:gd name="connsiteX25-1383" fmla="*/ 2267339 w 4562670"/>
                <a:gd name="connsiteY25-1384" fmla="*/ 2234664 h 4716607"/>
                <a:gd name="connsiteX26-1385" fmla="*/ 2202025 w 4562670"/>
                <a:gd name="connsiteY26-1386" fmla="*/ 2411946 h 4716607"/>
                <a:gd name="connsiteX27-1387" fmla="*/ 2090057 w 4562670"/>
                <a:gd name="connsiteY27-1388" fmla="*/ 2113366 h 4716607"/>
                <a:gd name="connsiteX28-1389" fmla="*/ 1996751 w 4562670"/>
                <a:gd name="connsiteY28-1390" fmla="*/ 1721481 h 4716607"/>
                <a:gd name="connsiteX29-1391" fmla="*/ 1838131 w 4562670"/>
                <a:gd name="connsiteY29-1392" fmla="*/ 1432232 h 4716607"/>
                <a:gd name="connsiteX30-1393" fmla="*/ 1408923 w 4562670"/>
                <a:gd name="connsiteY30-1394" fmla="*/ 1012354 h 4716607"/>
                <a:gd name="connsiteX31-1395" fmla="*/ 1166327 w 4562670"/>
                <a:gd name="connsiteY31-1396" fmla="*/ 863064 h 4716607"/>
                <a:gd name="connsiteX32-1397" fmla="*/ 905070 w 4562670"/>
                <a:gd name="connsiteY32-1398" fmla="*/ 919048 h 4716607"/>
                <a:gd name="connsiteX33-1399" fmla="*/ 485192 w 4562670"/>
                <a:gd name="connsiteY33-1400" fmla="*/ 685783 h 4716607"/>
                <a:gd name="connsiteX34-1401" fmla="*/ 186612 w 4562670"/>
                <a:gd name="connsiteY34-1402" fmla="*/ 545824 h 4716607"/>
                <a:gd name="connsiteX35-1403" fmla="*/ 0 w 4562670"/>
                <a:gd name="connsiteY35-1404" fmla="*/ 415195 h 4716607"/>
                <a:gd name="connsiteX36-1405" fmla="*/ 93307 w 4562670"/>
                <a:gd name="connsiteY36-1406" fmla="*/ 116615 h 4716607"/>
                <a:gd name="connsiteX0-1407" fmla="*/ 93307 w 4562670"/>
                <a:gd name="connsiteY0-1408" fmla="*/ 116615 h 4716607"/>
                <a:gd name="connsiteX1-1409" fmla="*/ 989045 w 4562670"/>
                <a:gd name="connsiteY1-1410" fmla="*/ 23309 h 4716607"/>
                <a:gd name="connsiteX2-1411" fmla="*/ 2705878 w 4562670"/>
                <a:gd name="connsiteY2-1412" fmla="*/ 163268 h 4716607"/>
                <a:gd name="connsiteX3-1413" fmla="*/ 3769567 w 4562670"/>
                <a:gd name="connsiteY3-1414" fmla="*/ 1114991 h 4716607"/>
                <a:gd name="connsiteX4-1415" fmla="*/ 4226767 w 4562670"/>
                <a:gd name="connsiteY4-1416" fmla="*/ 2337301 h 4716607"/>
                <a:gd name="connsiteX5-1417" fmla="*/ 4180114 w 4562670"/>
                <a:gd name="connsiteY5-1418" fmla="*/ 3484966 h 4716607"/>
                <a:gd name="connsiteX6-1419" fmla="*/ 4226767 w 4562670"/>
                <a:gd name="connsiteY6-1420" fmla="*/ 3979489 h 4716607"/>
                <a:gd name="connsiteX7-1421" fmla="*/ 4553339 w 4562670"/>
                <a:gd name="connsiteY7-1422" fmla="*/ 4539326 h 4716607"/>
                <a:gd name="connsiteX8-1423" fmla="*/ 4562670 w 4562670"/>
                <a:gd name="connsiteY8-1424" fmla="*/ 4688615 h 4716607"/>
                <a:gd name="connsiteX9-1425" fmla="*/ 4478694 w 4562670"/>
                <a:gd name="connsiteY9-1426" fmla="*/ 4716607 h 4716607"/>
                <a:gd name="connsiteX10-1427" fmla="*/ 3928188 w 4562670"/>
                <a:gd name="connsiteY10-1428" fmla="*/ 4315391 h 4716607"/>
                <a:gd name="connsiteX11-1429" fmla="*/ 3666931 w 4562670"/>
                <a:gd name="connsiteY11-1430" fmla="*/ 3867521 h 4716607"/>
                <a:gd name="connsiteX12-1431" fmla="*/ 3517641 w 4562670"/>
                <a:gd name="connsiteY12-1432" fmla="*/ 3942166 h 4716607"/>
                <a:gd name="connsiteX13-1433" fmla="*/ 3051110 w 4562670"/>
                <a:gd name="connsiteY13-1434" fmla="*/ 3970158 h 4716607"/>
                <a:gd name="connsiteX14-1435" fmla="*/ 2715208 w 4562670"/>
                <a:gd name="connsiteY14-1436" fmla="*/ 4044803 h 4716607"/>
                <a:gd name="connsiteX15-1437" fmla="*/ 2649894 w 4562670"/>
                <a:gd name="connsiteY15-1438" fmla="*/ 4138109 h 4716607"/>
                <a:gd name="connsiteX16-1439" fmla="*/ 2631233 w 4562670"/>
                <a:gd name="connsiteY16-1440" fmla="*/ 3960828 h 4716607"/>
                <a:gd name="connsiteX17-1441" fmla="*/ 2967135 w 4562670"/>
                <a:gd name="connsiteY17-1442" fmla="*/ 3596934 h 4716607"/>
                <a:gd name="connsiteX18-1443" fmla="*/ 3545633 w 4562670"/>
                <a:gd name="connsiteY18-1444" fmla="*/ 3158395 h 4716607"/>
                <a:gd name="connsiteX19-1445" fmla="*/ 3657600 w 4562670"/>
                <a:gd name="connsiteY19-1446" fmla="*/ 2813162 h 4716607"/>
                <a:gd name="connsiteX20-1447" fmla="*/ 3582955 w 4562670"/>
                <a:gd name="connsiteY20-1448" fmla="*/ 2290648 h 4716607"/>
                <a:gd name="connsiteX21-1449" fmla="*/ 3097763 w 4562670"/>
                <a:gd name="connsiteY21-1450" fmla="*/ 1749473 h 4716607"/>
                <a:gd name="connsiteX22-1451" fmla="*/ 2547257 w 4562670"/>
                <a:gd name="connsiteY22-1452" fmla="*/ 1413570 h 4716607"/>
                <a:gd name="connsiteX23-1453" fmla="*/ 2407298 w 4562670"/>
                <a:gd name="connsiteY23-1454" fmla="*/ 1366917 h 4716607"/>
                <a:gd name="connsiteX24-1455" fmla="*/ 2425959 w 4562670"/>
                <a:gd name="connsiteY24-1456" fmla="*/ 1833448 h 4716607"/>
                <a:gd name="connsiteX25-1457" fmla="*/ 2267339 w 4562670"/>
                <a:gd name="connsiteY25-1458" fmla="*/ 2234664 h 4716607"/>
                <a:gd name="connsiteX26-1459" fmla="*/ 2202025 w 4562670"/>
                <a:gd name="connsiteY26-1460" fmla="*/ 2411946 h 4716607"/>
                <a:gd name="connsiteX27-1461" fmla="*/ 2090057 w 4562670"/>
                <a:gd name="connsiteY27-1462" fmla="*/ 2113366 h 4716607"/>
                <a:gd name="connsiteX28-1463" fmla="*/ 1996751 w 4562670"/>
                <a:gd name="connsiteY28-1464" fmla="*/ 1721481 h 4716607"/>
                <a:gd name="connsiteX29-1465" fmla="*/ 1838131 w 4562670"/>
                <a:gd name="connsiteY29-1466" fmla="*/ 1432232 h 4716607"/>
                <a:gd name="connsiteX30-1467" fmla="*/ 1408923 w 4562670"/>
                <a:gd name="connsiteY30-1468" fmla="*/ 1012354 h 4716607"/>
                <a:gd name="connsiteX31-1469" fmla="*/ 1166327 w 4562670"/>
                <a:gd name="connsiteY31-1470" fmla="*/ 863064 h 4716607"/>
                <a:gd name="connsiteX32-1471" fmla="*/ 905070 w 4562670"/>
                <a:gd name="connsiteY32-1472" fmla="*/ 919048 h 4716607"/>
                <a:gd name="connsiteX33-1473" fmla="*/ 485192 w 4562670"/>
                <a:gd name="connsiteY33-1474" fmla="*/ 685783 h 4716607"/>
                <a:gd name="connsiteX34-1475" fmla="*/ 186612 w 4562670"/>
                <a:gd name="connsiteY34-1476" fmla="*/ 545824 h 4716607"/>
                <a:gd name="connsiteX35-1477" fmla="*/ 0 w 4562670"/>
                <a:gd name="connsiteY35-1478" fmla="*/ 415195 h 4716607"/>
                <a:gd name="connsiteX36-1479" fmla="*/ 93307 w 4562670"/>
                <a:gd name="connsiteY36-1480" fmla="*/ 116615 h 4716607"/>
                <a:gd name="connsiteX0-1481" fmla="*/ 93307 w 4562670"/>
                <a:gd name="connsiteY0-1482" fmla="*/ 116615 h 4716607"/>
                <a:gd name="connsiteX1-1483" fmla="*/ 989045 w 4562670"/>
                <a:gd name="connsiteY1-1484" fmla="*/ 23309 h 4716607"/>
                <a:gd name="connsiteX2-1485" fmla="*/ 2705878 w 4562670"/>
                <a:gd name="connsiteY2-1486" fmla="*/ 163268 h 4716607"/>
                <a:gd name="connsiteX3-1487" fmla="*/ 3769567 w 4562670"/>
                <a:gd name="connsiteY3-1488" fmla="*/ 1114991 h 4716607"/>
                <a:gd name="connsiteX4-1489" fmla="*/ 4226767 w 4562670"/>
                <a:gd name="connsiteY4-1490" fmla="*/ 2337301 h 4716607"/>
                <a:gd name="connsiteX5-1491" fmla="*/ 4180114 w 4562670"/>
                <a:gd name="connsiteY5-1492" fmla="*/ 3484966 h 4716607"/>
                <a:gd name="connsiteX6-1493" fmla="*/ 4226767 w 4562670"/>
                <a:gd name="connsiteY6-1494" fmla="*/ 3979489 h 4716607"/>
                <a:gd name="connsiteX7-1495" fmla="*/ 4553339 w 4562670"/>
                <a:gd name="connsiteY7-1496" fmla="*/ 4539326 h 4716607"/>
                <a:gd name="connsiteX8-1497" fmla="*/ 4562670 w 4562670"/>
                <a:gd name="connsiteY8-1498" fmla="*/ 4688615 h 4716607"/>
                <a:gd name="connsiteX9-1499" fmla="*/ 4478694 w 4562670"/>
                <a:gd name="connsiteY9-1500" fmla="*/ 4716607 h 4716607"/>
                <a:gd name="connsiteX10-1501" fmla="*/ 3928188 w 4562670"/>
                <a:gd name="connsiteY10-1502" fmla="*/ 4315391 h 4716607"/>
                <a:gd name="connsiteX11-1503" fmla="*/ 3666931 w 4562670"/>
                <a:gd name="connsiteY11-1504" fmla="*/ 3867521 h 4716607"/>
                <a:gd name="connsiteX12-1505" fmla="*/ 3517641 w 4562670"/>
                <a:gd name="connsiteY12-1506" fmla="*/ 3942166 h 4716607"/>
                <a:gd name="connsiteX13-1507" fmla="*/ 3051110 w 4562670"/>
                <a:gd name="connsiteY13-1508" fmla="*/ 3970158 h 4716607"/>
                <a:gd name="connsiteX14-1509" fmla="*/ 2715208 w 4562670"/>
                <a:gd name="connsiteY14-1510" fmla="*/ 4044803 h 4716607"/>
                <a:gd name="connsiteX15-1511" fmla="*/ 2649894 w 4562670"/>
                <a:gd name="connsiteY15-1512" fmla="*/ 4138109 h 4716607"/>
                <a:gd name="connsiteX16-1513" fmla="*/ 2631233 w 4562670"/>
                <a:gd name="connsiteY16-1514" fmla="*/ 3960828 h 4716607"/>
                <a:gd name="connsiteX17-1515" fmla="*/ 2967135 w 4562670"/>
                <a:gd name="connsiteY17-1516" fmla="*/ 3596934 h 4716607"/>
                <a:gd name="connsiteX18-1517" fmla="*/ 3545633 w 4562670"/>
                <a:gd name="connsiteY18-1518" fmla="*/ 3158395 h 4716607"/>
                <a:gd name="connsiteX19-1519" fmla="*/ 3657600 w 4562670"/>
                <a:gd name="connsiteY19-1520" fmla="*/ 2813162 h 4716607"/>
                <a:gd name="connsiteX20-1521" fmla="*/ 3582955 w 4562670"/>
                <a:gd name="connsiteY20-1522" fmla="*/ 2290648 h 4716607"/>
                <a:gd name="connsiteX21-1523" fmla="*/ 3097763 w 4562670"/>
                <a:gd name="connsiteY21-1524" fmla="*/ 1749473 h 4716607"/>
                <a:gd name="connsiteX22-1525" fmla="*/ 2547257 w 4562670"/>
                <a:gd name="connsiteY22-1526" fmla="*/ 1413570 h 4716607"/>
                <a:gd name="connsiteX23-1527" fmla="*/ 2407298 w 4562670"/>
                <a:gd name="connsiteY23-1528" fmla="*/ 1366917 h 4716607"/>
                <a:gd name="connsiteX24-1529" fmla="*/ 2425959 w 4562670"/>
                <a:gd name="connsiteY24-1530" fmla="*/ 1833448 h 4716607"/>
                <a:gd name="connsiteX25-1531" fmla="*/ 2267339 w 4562670"/>
                <a:gd name="connsiteY25-1532" fmla="*/ 2234664 h 4716607"/>
                <a:gd name="connsiteX26-1533" fmla="*/ 2202025 w 4562670"/>
                <a:gd name="connsiteY26-1534" fmla="*/ 2411946 h 4716607"/>
                <a:gd name="connsiteX27-1535" fmla="*/ 2090057 w 4562670"/>
                <a:gd name="connsiteY27-1536" fmla="*/ 2113366 h 4716607"/>
                <a:gd name="connsiteX28-1537" fmla="*/ 1996751 w 4562670"/>
                <a:gd name="connsiteY28-1538" fmla="*/ 1721481 h 4716607"/>
                <a:gd name="connsiteX29-1539" fmla="*/ 1838131 w 4562670"/>
                <a:gd name="connsiteY29-1540" fmla="*/ 1432232 h 4716607"/>
                <a:gd name="connsiteX30-1541" fmla="*/ 1408923 w 4562670"/>
                <a:gd name="connsiteY30-1542" fmla="*/ 1012354 h 4716607"/>
                <a:gd name="connsiteX31-1543" fmla="*/ 1166327 w 4562670"/>
                <a:gd name="connsiteY31-1544" fmla="*/ 863064 h 4716607"/>
                <a:gd name="connsiteX32-1545" fmla="*/ 905070 w 4562670"/>
                <a:gd name="connsiteY32-1546" fmla="*/ 919048 h 4716607"/>
                <a:gd name="connsiteX33-1547" fmla="*/ 485192 w 4562670"/>
                <a:gd name="connsiteY33-1548" fmla="*/ 685783 h 4716607"/>
                <a:gd name="connsiteX34-1549" fmla="*/ 186612 w 4562670"/>
                <a:gd name="connsiteY34-1550" fmla="*/ 545824 h 4716607"/>
                <a:gd name="connsiteX35-1551" fmla="*/ 0 w 4562670"/>
                <a:gd name="connsiteY35-1552" fmla="*/ 415195 h 4716607"/>
                <a:gd name="connsiteX36-1553" fmla="*/ 93307 w 4562670"/>
                <a:gd name="connsiteY36-1554" fmla="*/ 116615 h 4716607"/>
                <a:gd name="connsiteX0-1555" fmla="*/ 93307 w 4562670"/>
                <a:gd name="connsiteY0-1556" fmla="*/ 116615 h 4716607"/>
                <a:gd name="connsiteX1-1557" fmla="*/ 989045 w 4562670"/>
                <a:gd name="connsiteY1-1558" fmla="*/ 23309 h 4716607"/>
                <a:gd name="connsiteX2-1559" fmla="*/ 2705878 w 4562670"/>
                <a:gd name="connsiteY2-1560" fmla="*/ 163268 h 4716607"/>
                <a:gd name="connsiteX3-1561" fmla="*/ 3769567 w 4562670"/>
                <a:gd name="connsiteY3-1562" fmla="*/ 1114991 h 4716607"/>
                <a:gd name="connsiteX4-1563" fmla="*/ 4226767 w 4562670"/>
                <a:gd name="connsiteY4-1564" fmla="*/ 2337301 h 4716607"/>
                <a:gd name="connsiteX5-1565" fmla="*/ 4180114 w 4562670"/>
                <a:gd name="connsiteY5-1566" fmla="*/ 3484966 h 4716607"/>
                <a:gd name="connsiteX6-1567" fmla="*/ 4226767 w 4562670"/>
                <a:gd name="connsiteY6-1568" fmla="*/ 3979489 h 4716607"/>
                <a:gd name="connsiteX7-1569" fmla="*/ 4553339 w 4562670"/>
                <a:gd name="connsiteY7-1570" fmla="*/ 4539326 h 4716607"/>
                <a:gd name="connsiteX8-1571" fmla="*/ 4562670 w 4562670"/>
                <a:gd name="connsiteY8-1572" fmla="*/ 4688615 h 4716607"/>
                <a:gd name="connsiteX9-1573" fmla="*/ 4478694 w 4562670"/>
                <a:gd name="connsiteY9-1574" fmla="*/ 4716607 h 4716607"/>
                <a:gd name="connsiteX10-1575" fmla="*/ 3928188 w 4562670"/>
                <a:gd name="connsiteY10-1576" fmla="*/ 4315391 h 4716607"/>
                <a:gd name="connsiteX11-1577" fmla="*/ 3666931 w 4562670"/>
                <a:gd name="connsiteY11-1578" fmla="*/ 3867521 h 4716607"/>
                <a:gd name="connsiteX12-1579" fmla="*/ 3517641 w 4562670"/>
                <a:gd name="connsiteY12-1580" fmla="*/ 3942166 h 4716607"/>
                <a:gd name="connsiteX13-1581" fmla="*/ 3051110 w 4562670"/>
                <a:gd name="connsiteY13-1582" fmla="*/ 3970158 h 4716607"/>
                <a:gd name="connsiteX14-1583" fmla="*/ 2715208 w 4562670"/>
                <a:gd name="connsiteY14-1584" fmla="*/ 4044803 h 4716607"/>
                <a:gd name="connsiteX15-1585" fmla="*/ 2649894 w 4562670"/>
                <a:gd name="connsiteY15-1586" fmla="*/ 4138109 h 4716607"/>
                <a:gd name="connsiteX16-1587" fmla="*/ 2631233 w 4562670"/>
                <a:gd name="connsiteY16-1588" fmla="*/ 3960828 h 4716607"/>
                <a:gd name="connsiteX17-1589" fmla="*/ 2967135 w 4562670"/>
                <a:gd name="connsiteY17-1590" fmla="*/ 3596934 h 4716607"/>
                <a:gd name="connsiteX18-1591" fmla="*/ 3545633 w 4562670"/>
                <a:gd name="connsiteY18-1592" fmla="*/ 3158395 h 4716607"/>
                <a:gd name="connsiteX19-1593" fmla="*/ 3657600 w 4562670"/>
                <a:gd name="connsiteY19-1594" fmla="*/ 2813162 h 4716607"/>
                <a:gd name="connsiteX20-1595" fmla="*/ 3582955 w 4562670"/>
                <a:gd name="connsiteY20-1596" fmla="*/ 2290648 h 4716607"/>
                <a:gd name="connsiteX21-1597" fmla="*/ 3097763 w 4562670"/>
                <a:gd name="connsiteY21-1598" fmla="*/ 1749473 h 4716607"/>
                <a:gd name="connsiteX22-1599" fmla="*/ 2547257 w 4562670"/>
                <a:gd name="connsiteY22-1600" fmla="*/ 1413570 h 4716607"/>
                <a:gd name="connsiteX23-1601" fmla="*/ 2407298 w 4562670"/>
                <a:gd name="connsiteY23-1602" fmla="*/ 1366917 h 4716607"/>
                <a:gd name="connsiteX24-1603" fmla="*/ 2425959 w 4562670"/>
                <a:gd name="connsiteY24-1604" fmla="*/ 1833448 h 4716607"/>
                <a:gd name="connsiteX25-1605" fmla="*/ 2267339 w 4562670"/>
                <a:gd name="connsiteY25-1606" fmla="*/ 2234664 h 4716607"/>
                <a:gd name="connsiteX26-1607" fmla="*/ 2202025 w 4562670"/>
                <a:gd name="connsiteY26-1608" fmla="*/ 2411946 h 4716607"/>
                <a:gd name="connsiteX27-1609" fmla="*/ 2090057 w 4562670"/>
                <a:gd name="connsiteY27-1610" fmla="*/ 2113366 h 4716607"/>
                <a:gd name="connsiteX28-1611" fmla="*/ 1996751 w 4562670"/>
                <a:gd name="connsiteY28-1612" fmla="*/ 1721481 h 4716607"/>
                <a:gd name="connsiteX29-1613" fmla="*/ 1838131 w 4562670"/>
                <a:gd name="connsiteY29-1614" fmla="*/ 1432232 h 4716607"/>
                <a:gd name="connsiteX30-1615" fmla="*/ 1408923 w 4562670"/>
                <a:gd name="connsiteY30-1616" fmla="*/ 1012354 h 4716607"/>
                <a:gd name="connsiteX31-1617" fmla="*/ 1166327 w 4562670"/>
                <a:gd name="connsiteY31-1618" fmla="*/ 863064 h 4716607"/>
                <a:gd name="connsiteX32-1619" fmla="*/ 905070 w 4562670"/>
                <a:gd name="connsiteY32-1620" fmla="*/ 919048 h 4716607"/>
                <a:gd name="connsiteX33-1621" fmla="*/ 485192 w 4562670"/>
                <a:gd name="connsiteY33-1622" fmla="*/ 685783 h 4716607"/>
                <a:gd name="connsiteX34-1623" fmla="*/ 186612 w 4562670"/>
                <a:gd name="connsiteY34-1624" fmla="*/ 545824 h 4716607"/>
                <a:gd name="connsiteX35-1625" fmla="*/ 0 w 4562670"/>
                <a:gd name="connsiteY35-1626" fmla="*/ 415195 h 4716607"/>
                <a:gd name="connsiteX36-1627" fmla="*/ 93307 w 4562670"/>
                <a:gd name="connsiteY36-1628" fmla="*/ 116615 h 4716607"/>
                <a:gd name="connsiteX0-1629" fmla="*/ 93307 w 4562670"/>
                <a:gd name="connsiteY0-1630" fmla="*/ 116615 h 4716607"/>
                <a:gd name="connsiteX1-1631" fmla="*/ 989045 w 4562670"/>
                <a:gd name="connsiteY1-1632" fmla="*/ 23309 h 4716607"/>
                <a:gd name="connsiteX2-1633" fmla="*/ 2705878 w 4562670"/>
                <a:gd name="connsiteY2-1634" fmla="*/ 163268 h 4716607"/>
                <a:gd name="connsiteX3-1635" fmla="*/ 3769567 w 4562670"/>
                <a:gd name="connsiteY3-1636" fmla="*/ 1114991 h 4716607"/>
                <a:gd name="connsiteX4-1637" fmla="*/ 4226767 w 4562670"/>
                <a:gd name="connsiteY4-1638" fmla="*/ 2337301 h 4716607"/>
                <a:gd name="connsiteX5-1639" fmla="*/ 4180114 w 4562670"/>
                <a:gd name="connsiteY5-1640" fmla="*/ 3484966 h 4716607"/>
                <a:gd name="connsiteX6-1641" fmla="*/ 4226767 w 4562670"/>
                <a:gd name="connsiteY6-1642" fmla="*/ 3979489 h 4716607"/>
                <a:gd name="connsiteX7-1643" fmla="*/ 4553339 w 4562670"/>
                <a:gd name="connsiteY7-1644" fmla="*/ 4539326 h 4716607"/>
                <a:gd name="connsiteX8-1645" fmla="*/ 4562670 w 4562670"/>
                <a:gd name="connsiteY8-1646" fmla="*/ 4688615 h 4716607"/>
                <a:gd name="connsiteX9-1647" fmla="*/ 4478694 w 4562670"/>
                <a:gd name="connsiteY9-1648" fmla="*/ 4716607 h 4716607"/>
                <a:gd name="connsiteX10-1649" fmla="*/ 3928188 w 4562670"/>
                <a:gd name="connsiteY10-1650" fmla="*/ 4315391 h 4716607"/>
                <a:gd name="connsiteX11-1651" fmla="*/ 3666931 w 4562670"/>
                <a:gd name="connsiteY11-1652" fmla="*/ 3867521 h 4716607"/>
                <a:gd name="connsiteX12-1653" fmla="*/ 3517641 w 4562670"/>
                <a:gd name="connsiteY12-1654" fmla="*/ 3942166 h 4716607"/>
                <a:gd name="connsiteX13-1655" fmla="*/ 3051110 w 4562670"/>
                <a:gd name="connsiteY13-1656" fmla="*/ 3970158 h 4716607"/>
                <a:gd name="connsiteX14-1657" fmla="*/ 2715208 w 4562670"/>
                <a:gd name="connsiteY14-1658" fmla="*/ 4044803 h 4716607"/>
                <a:gd name="connsiteX15-1659" fmla="*/ 2649894 w 4562670"/>
                <a:gd name="connsiteY15-1660" fmla="*/ 4138109 h 4716607"/>
                <a:gd name="connsiteX16-1661" fmla="*/ 2631233 w 4562670"/>
                <a:gd name="connsiteY16-1662" fmla="*/ 3960828 h 4716607"/>
                <a:gd name="connsiteX17-1663" fmla="*/ 2967135 w 4562670"/>
                <a:gd name="connsiteY17-1664" fmla="*/ 3596934 h 4716607"/>
                <a:gd name="connsiteX18-1665" fmla="*/ 3545633 w 4562670"/>
                <a:gd name="connsiteY18-1666" fmla="*/ 3158395 h 4716607"/>
                <a:gd name="connsiteX19-1667" fmla="*/ 3657600 w 4562670"/>
                <a:gd name="connsiteY19-1668" fmla="*/ 2813162 h 4716607"/>
                <a:gd name="connsiteX20-1669" fmla="*/ 3582955 w 4562670"/>
                <a:gd name="connsiteY20-1670" fmla="*/ 2290648 h 4716607"/>
                <a:gd name="connsiteX21-1671" fmla="*/ 3097763 w 4562670"/>
                <a:gd name="connsiteY21-1672" fmla="*/ 1749473 h 4716607"/>
                <a:gd name="connsiteX22-1673" fmla="*/ 2547257 w 4562670"/>
                <a:gd name="connsiteY22-1674" fmla="*/ 1413570 h 4716607"/>
                <a:gd name="connsiteX23-1675" fmla="*/ 2407298 w 4562670"/>
                <a:gd name="connsiteY23-1676" fmla="*/ 1366917 h 4716607"/>
                <a:gd name="connsiteX24-1677" fmla="*/ 2425959 w 4562670"/>
                <a:gd name="connsiteY24-1678" fmla="*/ 1833448 h 4716607"/>
                <a:gd name="connsiteX25-1679" fmla="*/ 2267339 w 4562670"/>
                <a:gd name="connsiteY25-1680" fmla="*/ 2234664 h 4716607"/>
                <a:gd name="connsiteX26-1681" fmla="*/ 2202025 w 4562670"/>
                <a:gd name="connsiteY26-1682" fmla="*/ 2411946 h 4716607"/>
                <a:gd name="connsiteX27-1683" fmla="*/ 2090057 w 4562670"/>
                <a:gd name="connsiteY27-1684" fmla="*/ 2113366 h 4716607"/>
                <a:gd name="connsiteX28-1685" fmla="*/ 1996751 w 4562670"/>
                <a:gd name="connsiteY28-1686" fmla="*/ 1721481 h 4716607"/>
                <a:gd name="connsiteX29-1687" fmla="*/ 1838131 w 4562670"/>
                <a:gd name="connsiteY29-1688" fmla="*/ 1432232 h 4716607"/>
                <a:gd name="connsiteX30-1689" fmla="*/ 1408923 w 4562670"/>
                <a:gd name="connsiteY30-1690" fmla="*/ 1012354 h 4716607"/>
                <a:gd name="connsiteX31-1691" fmla="*/ 1166327 w 4562670"/>
                <a:gd name="connsiteY31-1692" fmla="*/ 863064 h 4716607"/>
                <a:gd name="connsiteX32-1693" fmla="*/ 905070 w 4562670"/>
                <a:gd name="connsiteY32-1694" fmla="*/ 919048 h 4716607"/>
                <a:gd name="connsiteX33-1695" fmla="*/ 485192 w 4562670"/>
                <a:gd name="connsiteY33-1696" fmla="*/ 685783 h 4716607"/>
                <a:gd name="connsiteX34-1697" fmla="*/ 186612 w 4562670"/>
                <a:gd name="connsiteY34-1698" fmla="*/ 545824 h 4716607"/>
                <a:gd name="connsiteX35-1699" fmla="*/ 0 w 4562670"/>
                <a:gd name="connsiteY35-1700" fmla="*/ 415195 h 4716607"/>
                <a:gd name="connsiteX36-1701" fmla="*/ 93307 w 4562670"/>
                <a:gd name="connsiteY36-1702" fmla="*/ 116615 h 4716607"/>
                <a:gd name="connsiteX0-1703" fmla="*/ 93307 w 4562670"/>
                <a:gd name="connsiteY0-1704" fmla="*/ 116615 h 4716607"/>
                <a:gd name="connsiteX1-1705" fmla="*/ 989045 w 4562670"/>
                <a:gd name="connsiteY1-1706" fmla="*/ 23309 h 4716607"/>
                <a:gd name="connsiteX2-1707" fmla="*/ 2705878 w 4562670"/>
                <a:gd name="connsiteY2-1708" fmla="*/ 163268 h 4716607"/>
                <a:gd name="connsiteX3-1709" fmla="*/ 3769567 w 4562670"/>
                <a:gd name="connsiteY3-1710" fmla="*/ 1114991 h 4716607"/>
                <a:gd name="connsiteX4-1711" fmla="*/ 4226767 w 4562670"/>
                <a:gd name="connsiteY4-1712" fmla="*/ 2337301 h 4716607"/>
                <a:gd name="connsiteX5-1713" fmla="*/ 4180114 w 4562670"/>
                <a:gd name="connsiteY5-1714" fmla="*/ 3484966 h 4716607"/>
                <a:gd name="connsiteX6-1715" fmla="*/ 4226767 w 4562670"/>
                <a:gd name="connsiteY6-1716" fmla="*/ 3979489 h 4716607"/>
                <a:gd name="connsiteX7-1717" fmla="*/ 4553339 w 4562670"/>
                <a:gd name="connsiteY7-1718" fmla="*/ 4539326 h 4716607"/>
                <a:gd name="connsiteX8-1719" fmla="*/ 4562670 w 4562670"/>
                <a:gd name="connsiteY8-1720" fmla="*/ 4688615 h 4716607"/>
                <a:gd name="connsiteX9-1721" fmla="*/ 4478694 w 4562670"/>
                <a:gd name="connsiteY9-1722" fmla="*/ 4716607 h 4716607"/>
                <a:gd name="connsiteX10-1723" fmla="*/ 3928188 w 4562670"/>
                <a:gd name="connsiteY10-1724" fmla="*/ 4315391 h 4716607"/>
                <a:gd name="connsiteX11-1725" fmla="*/ 3666931 w 4562670"/>
                <a:gd name="connsiteY11-1726" fmla="*/ 3867521 h 4716607"/>
                <a:gd name="connsiteX12-1727" fmla="*/ 3517641 w 4562670"/>
                <a:gd name="connsiteY12-1728" fmla="*/ 3942166 h 4716607"/>
                <a:gd name="connsiteX13-1729" fmla="*/ 3051110 w 4562670"/>
                <a:gd name="connsiteY13-1730" fmla="*/ 3970158 h 4716607"/>
                <a:gd name="connsiteX14-1731" fmla="*/ 2715208 w 4562670"/>
                <a:gd name="connsiteY14-1732" fmla="*/ 4044803 h 4716607"/>
                <a:gd name="connsiteX15-1733" fmla="*/ 2649894 w 4562670"/>
                <a:gd name="connsiteY15-1734" fmla="*/ 4138109 h 4716607"/>
                <a:gd name="connsiteX16-1735" fmla="*/ 2631233 w 4562670"/>
                <a:gd name="connsiteY16-1736" fmla="*/ 3960828 h 4716607"/>
                <a:gd name="connsiteX17-1737" fmla="*/ 2967135 w 4562670"/>
                <a:gd name="connsiteY17-1738" fmla="*/ 3596934 h 4716607"/>
                <a:gd name="connsiteX18-1739" fmla="*/ 3545633 w 4562670"/>
                <a:gd name="connsiteY18-1740" fmla="*/ 3158395 h 4716607"/>
                <a:gd name="connsiteX19-1741" fmla="*/ 3657600 w 4562670"/>
                <a:gd name="connsiteY19-1742" fmla="*/ 2813162 h 4716607"/>
                <a:gd name="connsiteX20-1743" fmla="*/ 3582955 w 4562670"/>
                <a:gd name="connsiteY20-1744" fmla="*/ 2290648 h 4716607"/>
                <a:gd name="connsiteX21-1745" fmla="*/ 3097763 w 4562670"/>
                <a:gd name="connsiteY21-1746" fmla="*/ 1749473 h 4716607"/>
                <a:gd name="connsiteX22-1747" fmla="*/ 2547257 w 4562670"/>
                <a:gd name="connsiteY22-1748" fmla="*/ 1413570 h 4716607"/>
                <a:gd name="connsiteX23-1749" fmla="*/ 2407298 w 4562670"/>
                <a:gd name="connsiteY23-1750" fmla="*/ 1366917 h 4716607"/>
                <a:gd name="connsiteX24-1751" fmla="*/ 2425959 w 4562670"/>
                <a:gd name="connsiteY24-1752" fmla="*/ 1833448 h 4716607"/>
                <a:gd name="connsiteX25-1753" fmla="*/ 2267339 w 4562670"/>
                <a:gd name="connsiteY25-1754" fmla="*/ 2234664 h 4716607"/>
                <a:gd name="connsiteX26-1755" fmla="*/ 2202025 w 4562670"/>
                <a:gd name="connsiteY26-1756" fmla="*/ 2411946 h 4716607"/>
                <a:gd name="connsiteX27-1757" fmla="*/ 2090057 w 4562670"/>
                <a:gd name="connsiteY27-1758" fmla="*/ 2113366 h 4716607"/>
                <a:gd name="connsiteX28-1759" fmla="*/ 1996751 w 4562670"/>
                <a:gd name="connsiteY28-1760" fmla="*/ 1721481 h 4716607"/>
                <a:gd name="connsiteX29-1761" fmla="*/ 1838131 w 4562670"/>
                <a:gd name="connsiteY29-1762" fmla="*/ 1432232 h 4716607"/>
                <a:gd name="connsiteX30-1763" fmla="*/ 1408923 w 4562670"/>
                <a:gd name="connsiteY30-1764" fmla="*/ 1012354 h 4716607"/>
                <a:gd name="connsiteX31-1765" fmla="*/ 1166327 w 4562670"/>
                <a:gd name="connsiteY31-1766" fmla="*/ 863064 h 4716607"/>
                <a:gd name="connsiteX32-1767" fmla="*/ 905070 w 4562670"/>
                <a:gd name="connsiteY32-1768" fmla="*/ 919048 h 4716607"/>
                <a:gd name="connsiteX33-1769" fmla="*/ 485192 w 4562670"/>
                <a:gd name="connsiteY33-1770" fmla="*/ 685783 h 4716607"/>
                <a:gd name="connsiteX34-1771" fmla="*/ 186612 w 4562670"/>
                <a:gd name="connsiteY34-1772" fmla="*/ 545824 h 4716607"/>
                <a:gd name="connsiteX35-1773" fmla="*/ 0 w 4562670"/>
                <a:gd name="connsiteY35-1774" fmla="*/ 415195 h 4716607"/>
                <a:gd name="connsiteX36-1775" fmla="*/ 93307 w 4562670"/>
                <a:gd name="connsiteY36-1776" fmla="*/ 116615 h 4716607"/>
                <a:gd name="connsiteX0-1777" fmla="*/ 93307 w 4562670"/>
                <a:gd name="connsiteY0-1778" fmla="*/ 116615 h 4716607"/>
                <a:gd name="connsiteX1-1779" fmla="*/ 989045 w 4562670"/>
                <a:gd name="connsiteY1-1780" fmla="*/ 23309 h 4716607"/>
                <a:gd name="connsiteX2-1781" fmla="*/ 2705878 w 4562670"/>
                <a:gd name="connsiteY2-1782" fmla="*/ 163268 h 4716607"/>
                <a:gd name="connsiteX3-1783" fmla="*/ 3769567 w 4562670"/>
                <a:gd name="connsiteY3-1784" fmla="*/ 1114991 h 4716607"/>
                <a:gd name="connsiteX4-1785" fmla="*/ 4226767 w 4562670"/>
                <a:gd name="connsiteY4-1786" fmla="*/ 2337301 h 4716607"/>
                <a:gd name="connsiteX5-1787" fmla="*/ 4180114 w 4562670"/>
                <a:gd name="connsiteY5-1788" fmla="*/ 3484966 h 4716607"/>
                <a:gd name="connsiteX6-1789" fmla="*/ 4226767 w 4562670"/>
                <a:gd name="connsiteY6-1790" fmla="*/ 3979489 h 4716607"/>
                <a:gd name="connsiteX7-1791" fmla="*/ 4553339 w 4562670"/>
                <a:gd name="connsiteY7-1792" fmla="*/ 4539326 h 4716607"/>
                <a:gd name="connsiteX8-1793" fmla="*/ 4562670 w 4562670"/>
                <a:gd name="connsiteY8-1794" fmla="*/ 4688615 h 4716607"/>
                <a:gd name="connsiteX9-1795" fmla="*/ 4478694 w 4562670"/>
                <a:gd name="connsiteY9-1796" fmla="*/ 4716607 h 4716607"/>
                <a:gd name="connsiteX10-1797" fmla="*/ 3928188 w 4562670"/>
                <a:gd name="connsiteY10-1798" fmla="*/ 4315391 h 4716607"/>
                <a:gd name="connsiteX11-1799" fmla="*/ 3666931 w 4562670"/>
                <a:gd name="connsiteY11-1800" fmla="*/ 3867521 h 4716607"/>
                <a:gd name="connsiteX12-1801" fmla="*/ 3517641 w 4562670"/>
                <a:gd name="connsiteY12-1802" fmla="*/ 3942166 h 4716607"/>
                <a:gd name="connsiteX13-1803" fmla="*/ 3051110 w 4562670"/>
                <a:gd name="connsiteY13-1804" fmla="*/ 3970158 h 4716607"/>
                <a:gd name="connsiteX14-1805" fmla="*/ 2715208 w 4562670"/>
                <a:gd name="connsiteY14-1806" fmla="*/ 4044803 h 4716607"/>
                <a:gd name="connsiteX15-1807" fmla="*/ 2649894 w 4562670"/>
                <a:gd name="connsiteY15-1808" fmla="*/ 4138109 h 4716607"/>
                <a:gd name="connsiteX16-1809" fmla="*/ 2631233 w 4562670"/>
                <a:gd name="connsiteY16-1810" fmla="*/ 3960828 h 4716607"/>
                <a:gd name="connsiteX17-1811" fmla="*/ 2967135 w 4562670"/>
                <a:gd name="connsiteY17-1812" fmla="*/ 3596934 h 4716607"/>
                <a:gd name="connsiteX18-1813" fmla="*/ 3545633 w 4562670"/>
                <a:gd name="connsiteY18-1814" fmla="*/ 3158395 h 4716607"/>
                <a:gd name="connsiteX19-1815" fmla="*/ 3657600 w 4562670"/>
                <a:gd name="connsiteY19-1816" fmla="*/ 2813162 h 4716607"/>
                <a:gd name="connsiteX20-1817" fmla="*/ 3582955 w 4562670"/>
                <a:gd name="connsiteY20-1818" fmla="*/ 2290648 h 4716607"/>
                <a:gd name="connsiteX21-1819" fmla="*/ 3097763 w 4562670"/>
                <a:gd name="connsiteY21-1820" fmla="*/ 1749473 h 4716607"/>
                <a:gd name="connsiteX22-1821" fmla="*/ 2547257 w 4562670"/>
                <a:gd name="connsiteY22-1822" fmla="*/ 1413570 h 4716607"/>
                <a:gd name="connsiteX23-1823" fmla="*/ 2407298 w 4562670"/>
                <a:gd name="connsiteY23-1824" fmla="*/ 1366917 h 4716607"/>
                <a:gd name="connsiteX24-1825" fmla="*/ 2425959 w 4562670"/>
                <a:gd name="connsiteY24-1826" fmla="*/ 1833448 h 4716607"/>
                <a:gd name="connsiteX25-1827" fmla="*/ 2267339 w 4562670"/>
                <a:gd name="connsiteY25-1828" fmla="*/ 2234664 h 4716607"/>
                <a:gd name="connsiteX26-1829" fmla="*/ 2202025 w 4562670"/>
                <a:gd name="connsiteY26-1830" fmla="*/ 2411946 h 4716607"/>
                <a:gd name="connsiteX27-1831" fmla="*/ 2090057 w 4562670"/>
                <a:gd name="connsiteY27-1832" fmla="*/ 2113366 h 4716607"/>
                <a:gd name="connsiteX28-1833" fmla="*/ 1996751 w 4562670"/>
                <a:gd name="connsiteY28-1834" fmla="*/ 1721481 h 4716607"/>
                <a:gd name="connsiteX29-1835" fmla="*/ 1838131 w 4562670"/>
                <a:gd name="connsiteY29-1836" fmla="*/ 1432232 h 4716607"/>
                <a:gd name="connsiteX30-1837" fmla="*/ 1408923 w 4562670"/>
                <a:gd name="connsiteY30-1838" fmla="*/ 1012354 h 4716607"/>
                <a:gd name="connsiteX31-1839" fmla="*/ 1166327 w 4562670"/>
                <a:gd name="connsiteY31-1840" fmla="*/ 863064 h 4716607"/>
                <a:gd name="connsiteX32-1841" fmla="*/ 905070 w 4562670"/>
                <a:gd name="connsiteY32-1842" fmla="*/ 919048 h 4716607"/>
                <a:gd name="connsiteX33-1843" fmla="*/ 485192 w 4562670"/>
                <a:gd name="connsiteY33-1844" fmla="*/ 685783 h 4716607"/>
                <a:gd name="connsiteX34-1845" fmla="*/ 186612 w 4562670"/>
                <a:gd name="connsiteY34-1846" fmla="*/ 545824 h 4716607"/>
                <a:gd name="connsiteX35-1847" fmla="*/ 0 w 4562670"/>
                <a:gd name="connsiteY35-1848" fmla="*/ 415195 h 4716607"/>
                <a:gd name="connsiteX36-1849" fmla="*/ 93307 w 4562670"/>
                <a:gd name="connsiteY36-1850" fmla="*/ 116615 h 4716607"/>
                <a:gd name="connsiteX0-1851" fmla="*/ 93307 w 4562670"/>
                <a:gd name="connsiteY0-1852" fmla="*/ 116615 h 4716607"/>
                <a:gd name="connsiteX1-1853" fmla="*/ 989045 w 4562670"/>
                <a:gd name="connsiteY1-1854" fmla="*/ 23309 h 4716607"/>
                <a:gd name="connsiteX2-1855" fmla="*/ 2705878 w 4562670"/>
                <a:gd name="connsiteY2-1856" fmla="*/ 163268 h 4716607"/>
                <a:gd name="connsiteX3-1857" fmla="*/ 3769567 w 4562670"/>
                <a:gd name="connsiteY3-1858" fmla="*/ 1114991 h 4716607"/>
                <a:gd name="connsiteX4-1859" fmla="*/ 4226767 w 4562670"/>
                <a:gd name="connsiteY4-1860" fmla="*/ 2337301 h 4716607"/>
                <a:gd name="connsiteX5-1861" fmla="*/ 4180114 w 4562670"/>
                <a:gd name="connsiteY5-1862" fmla="*/ 3484966 h 4716607"/>
                <a:gd name="connsiteX6-1863" fmla="*/ 4226767 w 4562670"/>
                <a:gd name="connsiteY6-1864" fmla="*/ 3979489 h 4716607"/>
                <a:gd name="connsiteX7-1865" fmla="*/ 4553339 w 4562670"/>
                <a:gd name="connsiteY7-1866" fmla="*/ 4539326 h 4716607"/>
                <a:gd name="connsiteX8-1867" fmla="*/ 4562670 w 4562670"/>
                <a:gd name="connsiteY8-1868" fmla="*/ 4688615 h 4716607"/>
                <a:gd name="connsiteX9-1869" fmla="*/ 4478694 w 4562670"/>
                <a:gd name="connsiteY9-1870" fmla="*/ 4716607 h 4716607"/>
                <a:gd name="connsiteX10-1871" fmla="*/ 3928188 w 4562670"/>
                <a:gd name="connsiteY10-1872" fmla="*/ 4315391 h 4716607"/>
                <a:gd name="connsiteX11-1873" fmla="*/ 3666931 w 4562670"/>
                <a:gd name="connsiteY11-1874" fmla="*/ 3867521 h 4716607"/>
                <a:gd name="connsiteX12-1875" fmla="*/ 3517641 w 4562670"/>
                <a:gd name="connsiteY12-1876" fmla="*/ 3942166 h 4716607"/>
                <a:gd name="connsiteX13-1877" fmla="*/ 3051110 w 4562670"/>
                <a:gd name="connsiteY13-1878" fmla="*/ 3970158 h 4716607"/>
                <a:gd name="connsiteX14-1879" fmla="*/ 2715208 w 4562670"/>
                <a:gd name="connsiteY14-1880" fmla="*/ 4044803 h 4716607"/>
                <a:gd name="connsiteX15-1881" fmla="*/ 2649894 w 4562670"/>
                <a:gd name="connsiteY15-1882" fmla="*/ 4138109 h 4716607"/>
                <a:gd name="connsiteX16-1883" fmla="*/ 2631233 w 4562670"/>
                <a:gd name="connsiteY16-1884" fmla="*/ 3960828 h 4716607"/>
                <a:gd name="connsiteX17-1885" fmla="*/ 2967135 w 4562670"/>
                <a:gd name="connsiteY17-1886" fmla="*/ 3596934 h 4716607"/>
                <a:gd name="connsiteX18-1887" fmla="*/ 3545633 w 4562670"/>
                <a:gd name="connsiteY18-1888" fmla="*/ 3158395 h 4716607"/>
                <a:gd name="connsiteX19-1889" fmla="*/ 3657600 w 4562670"/>
                <a:gd name="connsiteY19-1890" fmla="*/ 2813162 h 4716607"/>
                <a:gd name="connsiteX20-1891" fmla="*/ 3582955 w 4562670"/>
                <a:gd name="connsiteY20-1892" fmla="*/ 2290648 h 4716607"/>
                <a:gd name="connsiteX21-1893" fmla="*/ 3097763 w 4562670"/>
                <a:gd name="connsiteY21-1894" fmla="*/ 1749473 h 4716607"/>
                <a:gd name="connsiteX22-1895" fmla="*/ 2547257 w 4562670"/>
                <a:gd name="connsiteY22-1896" fmla="*/ 1413570 h 4716607"/>
                <a:gd name="connsiteX23-1897" fmla="*/ 2407298 w 4562670"/>
                <a:gd name="connsiteY23-1898" fmla="*/ 1366917 h 4716607"/>
                <a:gd name="connsiteX24-1899" fmla="*/ 2425959 w 4562670"/>
                <a:gd name="connsiteY24-1900" fmla="*/ 1833448 h 4716607"/>
                <a:gd name="connsiteX25-1901" fmla="*/ 2267339 w 4562670"/>
                <a:gd name="connsiteY25-1902" fmla="*/ 2234664 h 4716607"/>
                <a:gd name="connsiteX26-1903" fmla="*/ 2202025 w 4562670"/>
                <a:gd name="connsiteY26-1904" fmla="*/ 2411946 h 4716607"/>
                <a:gd name="connsiteX27-1905" fmla="*/ 2090057 w 4562670"/>
                <a:gd name="connsiteY27-1906" fmla="*/ 2113366 h 4716607"/>
                <a:gd name="connsiteX28-1907" fmla="*/ 1996751 w 4562670"/>
                <a:gd name="connsiteY28-1908" fmla="*/ 1721481 h 4716607"/>
                <a:gd name="connsiteX29-1909" fmla="*/ 1838131 w 4562670"/>
                <a:gd name="connsiteY29-1910" fmla="*/ 1432232 h 4716607"/>
                <a:gd name="connsiteX30-1911" fmla="*/ 1408923 w 4562670"/>
                <a:gd name="connsiteY30-1912" fmla="*/ 1012354 h 4716607"/>
                <a:gd name="connsiteX31-1913" fmla="*/ 1166327 w 4562670"/>
                <a:gd name="connsiteY31-1914" fmla="*/ 863064 h 4716607"/>
                <a:gd name="connsiteX32-1915" fmla="*/ 905070 w 4562670"/>
                <a:gd name="connsiteY32-1916" fmla="*/ 919048 h 4716607"/>
                <a:gd name="connsiteX33-1917" fmla="*/ 485192 w 4562670"/>
                <a:gd name="connsiteY33-1918" fmla="*/ 685783 h 4716607"/>
                <a:gd name="connsiteX34-1919" fmla="*/ 186612 w 4562670"/>
                <a:gd name="connsiteY34-1920" fmla="*/ 545824 h 4716607"/>
                <a:gd name="connsiteX35-1921" fmla="*/ 0 w 4562670"/>
                <a:gd name="connsiteY35-1922" fmla="*/ 415195 h 4716607"/>
                <a:gd name="connsiteX36-1923" fmla="*/ 93307 w 4562670"/>
                <a:gd name="connsiteY36-1924" fmla="*/ 116615 h 4716607"/>
                <a:gd name="connsiteX0-1925" fmla="*/ 93307 w 4562670"/>
                <a:gd name="connsiteY0-1926" fmla="*/ 116615 h 4716607"/>
                <a:gd name="connsiteX1-1927" fmla="*/ 989045 w 4562670"/>
                <a:gd name="connsiteY1-1928" fmla="*/ 23309 h 4716607"/>
                <a:gd name="connsiteX2-1929" fmla="*/ 2705878 w 4562670"/>
                <a:gd name="connsiteY2-1930" fmla="*/ 163268 h 4716607"/>
                <a:gd name="connsiteX3-1931" fmla="*/ 3769567 w 4562670"/>
                <a:gd name="connsiteY3-1932" fmla="*/ 1114991 h 4716607"/>
                <a:gd name="connsiteX4-1933" fmla="*/ 4226767 w 4562670"/>
                <a:gd name="connsiteY4-1934" fmla="*/ 2337301 h 4716607"/>
                <a:gd name="connsiteX5-1935" fmla="*/ 4180114 w 4562670"/>
                <a:gd name="connsiteY5-1936" fmla="*/ 3484966 h 4716607"/>
                <a:gd name="connsiteX6-1937" fmla="*/ 4226767 w 4562670"/>
                <a:gd name="connsiteY6-1938" fmla="*/ 3979489 h 4716607"/>
                <a:gd name="connsiteX7-1939" fmla="*/ 4553339 w 4562670"/>
                <a:gd name="connsiteY7-1940" fmla="*/ 4539326 h 4716607"/>
                <a:gd name="connsiteX8-1941" fmla="*/ 4562670 w 4562670"/>
                <a:gd name="connsiteY8-1942" fmla="*/ 4688615 h 4716607"/>
                <a:gd name="connsiteX9-1943" fmla="*/ 4478694 w 4562670"/>
                <a:gd name="connsiteY9-1944" fmla="*/ 4716607 h 4716607"/>
                <a:gd name="connsiteX10-1945" fmla="*/ 3928188 w 4562670"/>
                <a:gd name="connsiteY10-1946" fmla="*/ 4315391 h 4716607"/>
                <a:gd name="connsiteX11-1947" fmla="*/ 3666931 w 4562670"/>
                <a:gd name="connsiteY11-1948" fmla="*/ 3867521 h 4716607"/>
                <a:gd name="connsiteX12-1949" fmla="*/ 3517641 w 4562670"/>
                <a:gd name="connsiteY12-1950" fmla="*/ 3942166 h 4716607"/>
                <a:gd name="connsiteX13-1951" fmla="*/ 3051110 w 4562670"/>
                <a:gd name="connsiteY13-1952" fmla="*/ 3970158 h 4716607"/>
                <a:gd name="connsiteX14-1953" fmla="*/ 2715208 w 4562670"/>
                <a:gd name="connsiteY14-1954" fmla="*/ 4044803 h 4716607"/>
                <a:gd name="connsiteX15-1955" fmla="*/ 2649894 w 4562670"/>
                <a:gd name="connsiteY15-1956" fmla="*/ 4138109 h 4716607"/>
                <a:gd name="connsiteX16-1957" fmla="*/ 2631233 w 4562670"/>
                <a:gd name="connsiteY16-1958" fmla="*/ 3960828 h 4716607"/>
                <a:gd name="connsiteX17-1959" fmla="*/ 2967135 w 4562670"/>
                <a:gd name="connsiteY17-1960" fmla="*/ 3596934 h 4716607"/>
                <a:gd name="connsiteX18-1961" fmla="*/ 3545633 w 4562670"/>
                <a:gd name="connsiteY18-1962" fmla="*/ 3158395 h 4716607"/>
                <a:gd name="connsiteX19-1963" fmla="*/ 3657600 w 4562670"/>
                <a:gd name="connsiteY19-1964" fmla="*/ 2813162 h 4716607"/>
                <a:gd name="connsiteX20-1965" fmla="*/ 3582955 w 4562670"/>
                <a:gd name="connsiteY20-1966" fmla="*/ 2290648 h 4716607"/>
                <a:gd name="connsiteX21-1967" fmla="*/ 3097763 w 4562670"/>
                <a:gd name="connsiteY21-1968" fmla="*/ 1749473 h 4716607"/>
                <a:gd name="connsiteX22-1969" fmla="*/ 2547257 w 4562670"/>
                <a:gd name="connsiteY22-1970" fmla="*/ 1413570 h 4716607"/>
                <a:gd name="connsiteX23-1971" fmla="*/ 2407298 w 4562670"/>
                <a:gd name="connsiteY23-1972" fmla="*/ 1366917 h 4716607"/>
                <a:gd name="connsiteX24-1973" fmla="*/ 2425959 w 4562670"/>
                <a:gd name="connsiteY24-1974" fmla="*/ 1833448 h 4716607"/>
                <a:gd name="connsiteX25-1975" fmla="*/ 2267339 w 4562670"/>
                <a:gd name="connsiteY25-1976" fmla="*/ 2234664 h 4716607"/>
                <a:gd name="connsiteX26-1977" fmla="*/ 2202025 w 4562670"/>
                <a:gd name="connsiteY26-1978" fmla="*/ 2411946 h 4716607"/>
                <a:gd name="connsiteX27-1979" fmla="*/ 2090057 w 4562670"/>
                <a:gd name="connsiteY27-1980" fmla="*/ 2113366 h 4716607"/>
                <a:gd name="connsiteX28-1981" fmla="*/ 1996751 w 4562670"/>
                <a:gd name="connsiteY28-1982" fmla="*/ 1721481 h 4716607"/>
                <a:gd name="connsiteX29-1983" fmla="*/ 1838131 w 4562670"/>
                <a:gd name="connsiteY29-1984" fmla="*/ 1432232 h 4716607"/>
                <a:gd name="connsiteX30-1985" fmla="*/ 1408923 w 4562670"/>
                <a:gd name="connsiteY30-1986" fmla="*/ 1012354 h 4716607"/>
                <a:gd name="connsiteX31-1987" fmla="*/ 1166327 w 4562670"/>
                <a:gd name="connsiteY31-1988" fmla="*/ 863064 h 4716607"/>
                <a:gd name="connsiteX32-1989" fmla="*/ 905070 w 4562670"/>
                <a:gd name="connsiteY32-1990" fmla="*/ 919048 h 4716607"/>
                <a:gd name="connsiteX33-1991" fmla="*/ 485192 w 4562670"/>
                <a:gd name="connsiteY33-1992" fmla="*/ 685783 h 4716607"/>
                <a:gd name="connsiteX34-1993" fmla="*/ 186612 w 4562670"/>
                <a:gd name="connsiteY34-1994" fmla="*/ 545824 h 4716607"/>
                <a:gd name="connsiteX35-1995" fmla="*/ 0 w 4562670"/>
                <a:gd name="connsiteY35-1996" fmla="*/ 415195 h 4716607"/>
                <a:gd name="connsiteX36-1997" fmla="*/ 93307 w 4562670"/>
                <a:gd name="connsiteY36-1998" fmla="*/ 116615 h 4716607"/>
                <a:gd name="connsiteX0-1999" fmla="*/ 93307 w 4562670"/>
                <a:gd name="connsiteY0-2000" fmla="*/ 116615 h 4716607"/>
                <a:gd name="connsiteX1-2001" fmla="*/ 989045 w 4562670"/>
                <a:gd name="connsiteY1-2002" fmla="*/ 23309 h 4716607"/>
                <a:gd name="connsiteX2-2003" fmla="*/ 2705878 w 4562670"/>
                <a:gd name="connsiteY2-2004" fmla="*/ 163268 h 4716607"/>
                <a:gd name="connsiteX3-2005" fmla="*/ 3769567 w 4562670"/>
                <a:gd name="connsiteY3-2006" fmla="*/ 1114991 h 4716607"/>
                <a:gd name="connsiteX4-2007" fmla="*/ 4226767 w 4562670"/>
                <a:gd name="connsiteY4-2008" fmla="*/ 2337301 h 4716607"/>
                <a:gd name="connsiteX5-2009" fmla="*/ 4180114 w 4562670"/>
                <a:gd name="connsiteY5-2010" fmla="*/ 3484966 h 4716607"/>
                <a:gd name="connsiteX6-2011" fmla="*/ 4226767 w 4562670"/>
                <a:gd name="connsiteY6-2012" fmla="*/ 3979489 h 4716607"/>
                <a:gd name="connsiteX7-2013" fmla="*/ 4553339 w 4562670"/>
                <a:gd name="connsiteY7-2014" fmla="*/ 4539326 h 4716607"/>
                <a:gd name="connsiteX8-2015" fmla="*/ 4562670 w 4562670"/>
                <a:gd name="connsiteY8-2016" fmla="*/ 4688615 h 4716607"/>
                <a:gd name="connsiteX9-2017" fmla="*/ 4478694 w 4562670"/>
                <a:gd name="connsiteY9-2018" fmla="*/ 4716607 h 4716607"/>
                <a:gd name="connsiteX10-2019" fmla="*/ 3928188 w 4562670"/>
                <a:gd name="connsiteY10-2020" fmla="*/ 4315391 h 4716607"/>
                <a:gd name="connsiteX11-2021" fmla="*/ 3666931 w 4562670"/>
                <a:gd name="connsiteY11-2022" fmla="*/ 3867521 h 4716607"/>
                <a:gd name="connsiteX12-2023" fmla="*/ 3517641 w 4562670"/>
                <a:gd name="connsiteY12-2024" fmla="*/ 3942166 h 4716607"/>
                <a:gd name="connsiteX13-2025" fmla="*/ 3051110 w 4562670"/>
                <a:gd name="connsiteY13-2026" fmla="*/ 3970158 h 4716607"/>
                <a:gd name="connsiteX14-2027" fmla="*/ 2715208 w 4562670"/>
                <a:gd name="connsiteY14-2028" fmla="*/ 4044803 h 4716607"/>
                <a:gd name="connsiteX15-2029" fmla="*/ 2649894 w 4562670"/>
                <a:gd name="connsiteY15-2030" fmla="*/ 4138109 h 4716607"/>
                <a:gd name="connsiteX16-2031" fmla="*/ 2631233 w 4562670"/>
                <a:gd name="connsiteY16-2032" fmla="*/ 3960828 h 4716607"/>
                <a:gd name="connsiteX17-2033" fmla="*/ 2967135 w 4562670"/>
                <a:gd name="connsiteY17-2034" fmla="*/ 3596934 h 4716607"/>
                <a:gd name="connsiteX18-2035" fmla="*/ 3545633 w 4562670"/>
                <a:gd name="connsiteY18-2036" fmla="*/ 3158395 h 4716607"/>
                <a:gd name="connsiteX19-2037" fmla="*/ 3657600 w 4562670"/>
                <a:gd name="connsiteY19-2038" fmla="*/ 2813162 h 4716607"/>
                <a:gd name="connsiteX20-2039" fmla="*/ 3582955 w 4562670"/>
                <a:gd name="connsiteY20-2040" fmla="*/ 2290648 h 4716607"/>
                <a:gd name="connsiteX21-2041" fmla="*/ 3097763 w 4562670"/>
                <a:gd name="connsiteY21-2042" fmla="*/ 1749473 h 4716607"/>
                <a:gd name="connsiteX22-2043" fmla="*/ 2547257 w 4562670"/>
                <a:gd name="connsiteY22-2044" fmla="*/ 1413570 h 4716607"/>
                <a:gd name="connsiteX23-2045" fmla="*/ 2407298 w 4562670"/>
                <a:gd name="connsiteY23-2046" fmla="*/ 1366917 h 4716607"/>
                <a:gd name="connsiteX24-2047" fmla="*/ 2425959 w 4562670"/>
                <a:gd name="connsiteY24-2048" fmla="*/ 1833448 h 4716607"/>
                <a:gd name="connsiteX25-2049" fmla="*/ 2267339 w 4562670"/>
                <a:gd name="connsiteY25-2050" fmla="*/ 2234664 h 4716607"/>
                <a:gd name="connsiteX26-2051" fmla="*/ 2202025 w 4562670"/>
                <a:gd name="connsiteY26-2052" fmla="*/ 2411946 h 4716607"/>
                <a:gd name="connsiteX27-2053" fmla="*/ 2090057 w 4562670"/>
                <a:gd name="connsiteY27-2054" fmla="*/ 2113366 h 4716607"/>
                <a:gd name="connsiteX28-2055" fmla="*/ 1996751 w 4562670"/>
                <a:gd name="connsiteY28-2056" fmla="*/ 1721481 h 4716607"/>
                <a:gd name="connsiteX29-2057" fmla="*/ 1838131 w 4562670"/>
                <a:gd name="connsiteY29-2058" fmla="*/ 1432232 h 4716607"/>
                <a:gd name="connsiteX30-2059" fmla="*/ 1408923 w 4562670"/>
                <a:gd name="connsiteY30-2060" fmla="*/ 1012354 h 4716607"/>
                <a:gd name="connsiteX31-2061" fmla="*/ 1166327 w 4562670"/>
                <a:gd name="connsiteY31-2062" fmla="*/ 863064 h 4716607"/>
                <a:gd name="connsiteX32-2063" fmla="*/ 905070 w 4562670"/>
                <a:gd name="connsiteY32-2064" fmla="*/ 919048 h 4716607"/>
                <a:gd name="connsiteX33-2065" fmla="*/ 485192 w 4562670"/>
                <a:gd name="connsiteY33-2066" fmla="*/ 685783 h 4716607"/>
                <a:gd name="connsiteX34-2067" fmla="*/ 186612 w 4562670"/>
                <a:gd name="connsiteY34-2068" fmla="*/ 545824 h 4716607"/>
                <a:gd name="connsiteX35-2069" fmla="*/ 0 w 4562670"/>
                <a:gd name="connsiteY35-2070" fmla="*/ 415195 h 4716607"/>
                <a:gd name="connsiteX36-2071" fmla="*/ 93307 w 4562670"/>
                <a:gd name="connsiteY36-2072" fmla="*/ 116615 h 4716607"/>
                <a:gd name="connsiteX0-2073" fmla="*/ 93307 w 4562670"/>
                <a:gd name="connsiteY0-2074" fmla="*/ 116615 h 4716607"/>
                <a:gd name="connsiteX1-2075" fmla="*/ 989045 w 4562670"/>
                <a:gd name="connsiteY1-2076" fmla="*/ 23309 h 4716607"/>
                <a:gd name="connsiteX2-2077" fmla="*/ 2705878 w 4562670"/>
                <a:gd name="connsiteY2-2078" fmla="*/ 163268 h 4716607"/>
                <a:gd name="connsiteX3-2079" fmla="*/ 3769567 w 4562670"/>
                <a:gd name="connsiteY3-2080" fmla="*/ 1114991 h 4716607"/>
                <a:gd name="connsiteX4-2081" fmla="*/ 4226767 w 4562670"/>
                <a:gd name="connsiteY4-2082" fmla="*/ 2337301 h 4716607"/>
                <a:gd name="connsiteX5-2083" fmla="*/ 4180114 w 4562670"/>
                <a:gd name="connsiteY5-2084" fmla="*/ 3484966 h 4716607"/>
                <a:gd name="connsiteX6-2085" fmla="*/ 4226767 w 4562670"/>
                <a:gd name="connsiteY6-2086" fmla="*/ 3979489 h 4716607"/>
                <a:gd name="connsiteX7-2087" fmla="*/ 4553339 w 4562670"/>
                <a:gd name="connsiteY7-2088" fmla="*/ 4539326 h 4716607"/>
                <a:gd name="connsiteX8-2089" fmla="*/ 4562670 w 4562670"/>
                <a:gd name="connsiteY8-2090" fmla="*/ 4688615 h 4716607"/>
                <a:gd name="connsiteX9-2091" fmla="*/ 4478694 w 4562670"/>
                <a:gd name="connsiteY9-2092" fmla="*/ 4716607 h 4716607"/>
                <a:gd name="connsiteX10-2093" fmla="*/ 3928188 w 4562670"/>
                <a:gd name="connsiteY10-2094" fmla="*/ 4315391 h 4716607"/>
                <a:gd name="connsiteX11-2095" fmla="*/ 3666931 w 4562670"/>
                <a:gd name="connsiteY11-2096" fmla="*/ 3867521 h 4716607"/>
                <a:gd name="connsiteX12-2097" fmla="*/ 3517641 w 4562670"/>
                <a:gd name="connsiteY12-2098" fmla="*/ 3942166 h 4716607"/>
                <a:gd name="connsiteX13-2099" fmla="*/ 3051110 w 4562670"/>
                <a:gd name="connsiteY13-2100" fmla="*/ 3970158 h 4716607"/>
                <a:gd name="connsiteX14-2101" fmla="*/ 2715208 w 4562670"/>
                <a:gd name="connsiteY14-2102" fmla="*/ 4044803 h 4716607"/>
                <a:gd name="connsiteX15-2103" fmla="*/ 2649894 w 4562670"/>
                <a:gd name="connsiteY15-2104" fmla="*/ 4138109 h 4716607"/>
                <a:gd name="connsiteX16-2105" fmla="*/ 2631233 w 4562670"/>
                <a:gd name="connsiteY16-2106" fmla="*/ 3960828 h 4716607"/>
                <a:gd name="connsiteX17-2107" fmla="*/ 2967135 w 4562670"/>
                <a:gd name="connsiteY17-2108" fmla="*/ 3596934 h 4716607"/>
                <a:gd name="connsiteX18-2109" fmla="*/ 3545633 w 4562670"/>
                <a:gd name="connsiteY18-2110" fmla="*/ 3158395 h 4716607"/>
                <a:gd name="connsiteX19-2111" fmla="*/ 3657600 w 4562670"/>
                <a:gd name="connsiteY19-2112" fmla="*/ 2813162 h 4716607"/>
                <a:gd name="connsiteX20-2113" fmla="*/ 3582955 w 4562670"/>
                <a:gd name="connsiteY20-2114" fmla="*/ 2290648 h 4716607"/>
                <a:gd name="connsiteX21-2115" fmla="*/ 3097763 w 4562670"/>
                <a:gd name="connsiteY21-2116" fmla="*/ 1749473 h 4716607"/>
                <a:gd name="connsiteX22-2117" fmla="*/ 2547257 w 4562670"/>
                <a:gd name="connsiteY22-2118" fmla="*/ 1413570 h 4716607"/>
                <a:gd name="connsiteX23-2119" fmla="*/ 2407298 w 4562670"/>
                <a:gd name="connsiteY23-2120" fmla="*/ 1366917 h 4716607"/>
                <a:gd name="connsiteX24-2121" fmla="*/ 2425959 w 4562670"/>
                <a:gd name="connsiteY24-2122" fmla="*/ 1833448 h 4716607"/>
                <a:gd name="connsiteX25-2123" fmla="*/ 2267339 w 4562670"/>
                <a:gd name="connsiteY25-2124" fmla="*/ 2234664 h 4716607"/>
                <a:gd name="connsiteX26-2125" fmla="*/ 2202025 w 4562670"/>
                <a:gd name="connsiteY26-2126" fmla="*/ 2411946 h 4716607"/>
                <a:gd name="connsiteX27-2127" fmla="*/ 2090057 w 4562670"/>
                <a:gd name="connsiteY27-2128" fmla="*/ 2113366 h 4716607"/>
                <a:gd name="connsiteX28-2129" fmla="*/ 1996751 w 4562670"/>
                <a:gd name="connsiteY28-2130" fmla="*/ 1721481 h 4716607"/>
                <a:gd name="connsiteX29-2131" fmla="*/ 1838131 w 4562670"/>
                <a:gd name="connsiteY29-2132" fmla="*/ 1432232 h 4716607"/>
                <a:gd name="connsiteX30-2133" fmla="*/ 1408923 w 4562670"/>
                <a:gd name="connsiteY30-2134" fmla="*/ 1012354 h 4716607"/>
                <a:gd name="connsiteX31-2135" fmla="*/ 1166327 w 4562670"/>
                <a:gd name="connsiteY31-2136" fmla="*/ 863064 h 4716607"/>
                <a:gd name="connsiteX32-2137" fmla="*/ 905070 w 4562670"/>
                <a:gd name="connsiteY32-2138" fmla="*/ 919048 h 4716607"/>
                <a:gd name="connsiteX33-2139" fmla="*/ 485192 w 4562670"/>
                <a:gd name="connsiteY33-2140" fmla="*/ 685783 h 4716607"/>
                <a:gd name="connsiteX34-2141" fmla="*/ 186612 w 4562670"/>
                <a:gd name="connsiteY34-2142" fmla="*/ 545824 h 4716607"/>
                <a:gd name="connsiteX35-2143" fmla="*/ 0 w 4562670"/>
                <a:gd name="connsiteY35-2144" fmla="*/ 415195 h 4716607"/>
                <a:gd name="connsiteX36-2145" fmla="*/ 93307 w 4562670"/>
                <a:gd name="connsiteY36-2146" fmla="*/ 116615 h 4716607"/>
                <a:gd name="connsiteX0-2147" fmla="*/ 93307 w 4562670"/>
                <a:gd name="connsiteY0-2148" fmla="*/ 116615 h 4716607"/>
                <a:gd name="connsiteX1-2149" fmla="*/ 989045 w 4562670"/>
                <a:gd name="connsiteY1-2150" fmla="*/ 23309 h 4716607"/>
                <a:gd name="connsiteX2-2151" fmla="*/ 2705878 w 4562670"/>
                <a:gd name="connsiteY2-2152" fmla="*/ 163268 h 4716607"/>
                <a:gd name="connsiteX3-2153" fmla="*/ 3769567 w 4562670"/>
                <a:gd name="connsiteY3-2154" fmla="*/ 1114991 h 4716607"/>
                <a:gd name="connsiteX4-2155" fmla="*/ 4226767 w 4562670"/>
                <a:gd name="connsiteY4-2156" fmla="*/ 2337301 h 4716607"/>
                <a:gd name="connsiteX5-2157" fmla="*/ 4180114 w 4562670"/>
                <a:gd name="connsiteY5-2158" fmla="*/ 3484966 h 4716607"/>
                <a:gd name="connsiteX6-2159" fmla="*/ 4226767 w 4562670"/>
                <a:gd name="connsiteY6-2160" fmla="*/ 3979489 h 4716607"/>
                <a:gd name="connsiteX7-2161" fmla="*/ 4553339 w 4562670"/>
                <a:gd name="connsiteY7-2162" fmla="*/ 4539326 h 4716607"/>
                <a:gd name="connsiteX8-2163" fmla="*/ 4562670 w 4562670"/>
                <a:gd name="connsiteY8-2164" fmla="*/ 4688615 h 4716607"/>
                <a:gd name="connsiteX9-2165" fmla="*/ 4478694 w 4562670"/>
                <a:gd name="connsiteY9-2166" fmla="*/ 4716607 h 4716607"/>
                <a:gd name="connsiteX10-2167" fmla="*/ 3928188 w 4562670"/>
                <a:gd name="connsiteY10-2168" fmla="*/ 4315391 h 4716607"/>
                <a:gd name="connsiteX11-2169" fmla="*/ 3666931 w 4562670"/>
                <a:gd name="connsiteY11-2170" fmla="*/ 3867521 h 4716607"/>
                <a:gd name="connsiteX12-2171" fmla="*/ 3517641 w 4562670"/>
                <a:gd name="connsiteY12-2172" fmla="*/ 3942166 h 4716607"/>
                <a:gd name="connsiteX13-2173" fmla="*/ 3051110 w 4562670"/>
                <a:gd name="connsiteY13-2174" fmla="*/ 3970158 h 4716607"/>
                <a:gd name="connsiteX14-2175" fmla="*/ 2715208 w 4562670"/>
                <a:gd name="connsiteY14-2176" fmla="*/ 4044803 h 4716607"/>
                <a:gd name="connsiteX15-2177" fmla="*/ 2649894 w 4562670"/>
                <a:gd name="connsiteY15-2178" fmla="*/ 4138109 h 4716607"/>
                <a:gd name="connsiteX16-2179" fmla="*/ 2631233 w 4562670"/>
                <a:gd name="connsiteY16-2180" fmla="*/ 3960828 h 4716607"/>
                <a:gd name="connsiteX17-2181" fmla="*/ 2967135 w 4562670"/>
                <a:gd name="connsiteY17-2182" fmla="*/ 3596934 h 4716607"/>
                <a:gd name="connsiteX18-2183" fmla="*/ 3545633 w 4562670"/>
                <a:gd name="connsiteY18-2184" fmla="*/ 3158395 h 4716607"/>
                <a:gd name="connsiteX19-2185" fmla="*/ 3657600 w 4562670"/>
                <a:gd name="connsiteY19-2186" fmla="*/ 2813162 h 4716607"/>
                <a:gd name="connsiteX20-2187" fmla="*/ 3582955 w 4562670"/>
                <a:gd name="connsiteY20-2188" fmla="*/ 2290648 h 4716607"/>
                <a:gd name="connsiteX21-2189" fmla="*/ 3097763 w 4562670"/>
                <a:gd name="connsiteY21-2190" fmla="*/ 1749473 h 4716607"/>
                <a:gd name="connsiteX22-2191" fmla="*/ 2547257 w 4562670"/>
                <a:gd name="connsiteY22-2192" fmla="*/ 1413570 h 4716607"/>
                <a:gd name="connsiteX23-2193" fmla="*/ 2407298 w 4562670"/>
                <a:gd name="connsiteY23-2194" fmla="*/ 1366917 h 4716607"/>
                <a:gd name="connsiteX24-2195" fmla="*/ 2425959 w 4562670"/>
                <a:gd name="connsiteY24-2196" fmla="*/ 1833448 h 4716607"/>
                <a:gd name="connsiteX25-2197" fmla="*/ 2267339 w 4562670"/>
                <a:gd name="connsiteY25-2198" fmla="*/ 2234664 h 4716607"/>
                <a:gd name="connsiteX26-2199" fmla="*/ 2202025 w 4562670"/>
                <a:gd name="connsiteY26-2200" fmla="*/ 2411946 h 4716607"/>
                <a:gd name="connsiteX27-2201" fmla="*/ 2090057 w 4562670"/>
                <a:gd name="connsiteY27-2202" fmla="*/ 2113366 h 4716607"/>
                <a:gd name="connsiteX28-2203" fmla="*/ 1996751 w 4562670"/>
                <a:gd name="connsiteY28-2204" fmla="*/ 1721481 h 4716607"/>
                <a:gd name="connsiteX29-2205" fmla="*/ 1838131 w 4562670"/>
                <a:gd name="connsiteY29-2206" fmla="*/ 1432232 h 4716607"/>
                <a:gd name="connsiteX30-2207" fmla="*/ 1408923 w 4562670"/>
                <a:gd name="connsiteY30-2208" fmla="*/ 1012354 h 4716607"/>
                <a:gd name="connsiteX31-2209" fmla="*/ 1166327 w 4562670"/>
                <a:gd name="connsiteY31-2210" fmla="*/ 863064 h 4716607"/>
                <a:gd name="connsiteX32-2211" fmla="*/ 905070 w 4562670"/>
                <a:gd name="connsiteY32-2212" fmla="*/ 919048 h 4716607"/>
                <a:gd name="connsiteX33-2213" fmla="*/ 485192 w 4562670"/>
                <a:gd name="connsiteY33-2214" fmla="*/ 685783 h 4716607"/>
                <a:gd name="connsiteX34-2215" fmla="*/ 186612 w 4562670"/>
                <a:gd name="connsiteY34-2216" fmla="*/ 545824 h 4716607"/>
                <a:gd name="connsiteX35-2217" fmla="*/ 0 w 4562670"/>
                <a:gd name="connsiteY35-2218" fmla="*/ 415195 h 4716607"/>
                <a:gd name="connsiteX36-2219" fmla="*/ 93307 w 4562670"/>
                <a:gd name="connsiteY36-2220" fmla="*/ 116615 h 4716607"/>
                <a:gd name="connsiteX0-2221" fmla="*/ 93307 w 4562670"/>
                <a:gd name="connsiteY0-2222" fmla="*/ 116615 h 4716607"/>
                <a:gd name="connsiteX1-2223" fmla="*/ 989045 w 4562670"/>
                <a:gd name="connsiteY1-2224" fmla="*/ 23309 h 4716607"/>
                <a:gd name="connsiteX2-2225" fmla="*/ 2705878 w 4562670"/>
                <a:gd name="connsiteY2-2226" fmla="*/ 163268 h 4716607"/>
                <a:gd name="connsiteX3-2227" fmla="*/ 3769567 w 4562670"/>
                <a:gd name="connsiteY3-2228" fmla="*/ 1114991 h 4716607"/>
                <a:gd name="connsiteX4-2229" fmla="*/ 4226767 w 4562670"/>
                <a:gd name="connsiteY4-2230" fmla="*/ 2337301 h 4716607"/>
                <a:gd name="connsiteX5-2231" fmla="*/ 4180114 w 4562670"/>
                <a:gd name="connsiteY5-2232" fmla="*/ 3484966 h 4716607"/>
                <a:gd name="connsiteX6-2233" fmla="*/ 4226767 w 4562670"/>
                <a:gd name="connsiteY6-2234" fmla="*/ 3979489 h 4716607"/>
                <a:gd name="connsiteX7-2235" fmla="*/ 4553339 w 4562670"/>
                <a:gd name="connsiteY7-2236" fmla="*/ 4539326 h 4716607"/>
                <a:gd name="connsiteX8-2237" fmla="*/ 4562670 w 4562670"/>
                <a:gd name="connsiteY8-2238" fmla="*/ 4688615 h 4716607"/>
                <a:gd name="connsiteX9-2239" fmla="*/ 4478694 w 4562670"/>
                <a:gd name="connsiteY9-2240" fmla="*/ 4716607 h 4716607"/>
                <a:gd name="connsiteX10-2241" fmla="*/ 3928188 w 4562670"/>
                <a:gd name="connsiteY10-2242" fmla="*/ 4315391 h 4716607"/>
                <a:gd name="connsiteX11-2243" fmla="*/ 3666931 w 4562670"/>
                <a:gd name="connsiteY11-2244" fmla="*/ 3867521 h 4716607"/>
                <a:gd name="connsiteX12-2245" fmla="*/ 3517641 w 4562670"/>
                <a:gd name="connsiteY12-2246" fmla="*/ 3942166 h 4716607"/>
                <a:gd name="connsiteX13-2247" fmla="*/ 3051110 w 4562670"/>
                <a:gd name="connsiteY13-2248" fmla="*/ 3970158 h 4716607"/>
                <a:gd name="connsiteX14-2249" fmla="*/ 2715208 w 4562670"/>
                <a:gd name="connsiteY14-2250" fmla="*/ 4044803 h 4716607"/>
                <a:gd name="connsiteX15-2251" fmla="*/ 2649894 w 4562670"/>
                <a:gd name="connsiteY15-2252" fmla="*/ 4138109 h 4716607"/>
                <a:gd name="connsiteX16-2253" fmla="*/ 2631233 w 4562670"/>
                <a:gd name="connsiteY16-2254" fmla="*/ 3960828 h 4716607"/>
                <a:gd name="connsiteX17-2255" fmla="*/ 2967135 w 4562670"/>
                <a:gd name="connsiteY17-2256" fmla="*/ 3596934 h 4716607"/>
                <a:gd name="connsiteX18-2257" fmla="*/ 3545633 w 4562670"/>
                <a:gd name="connsiteY18-2258" fmla="*/ 3158395 h 4716607"/>
                <a:gd name="connsiteX19-2259" fmla="*/ 3657600 w 4562670"/>
                <a:gd name="connsiteY19-2260" fmla="*/ 2813162 h 4716607"/>
                <a:gd name="connsiteX20-2261" fmla="*/ 3582955 w 4562670"/>
                <a:gd name="connsiteY20-2262" fmla="*/ 2290648 h 4716607"/>
                <a:gd name="connsiteX21-2263" fmla="*/ 3097763 w 4562670"/>
                <a:gd name="connsiteY21-2264" fmla="*/ 1749473 h 4716607"/>
                <a:gd name="connsiteX22-2265" fmla="*/ 2547257 w 4562670"/>
                <a:gd name="connsiteY22-2266" fmla="*/ 1413570 h 4716607"/>
                <a:gd name="connsiteX23-2267" fmla="*/ 2407298 w 4562670"/>
                <a:gd name="connsiteY23-2268" fmla="*/ 1366917 h 4716607"/>
                <a:gd name="connsiteX24-2269" fmla="*/ 2425959 w 4562670"/>
                <a:gd name="connsiteY24-2270" fmla="*/ 1833448 h 4716607"/>
                <a:gd name="connsiteX25-2271" fmla="*/ 2267339 w 4562670"/>
                <a:gd name="connsiteY25-2272" fmla="*/ 2234664 h 4716607"/>
                <a:gd name="connsiteX26-2273" fmla="*/ 2202025 w 4562670"/>
                <a:gd name="connsiteY26-2274" fmla="*/ 2411946 h 4716607"/>
                <a:gd name="connsiteX27-2275" fmla="*/ 2090057 w 4562670"/>
                <a:gd name="connsiteY27-2276" fmla="*/ 2113366 h 4716607"/>
                <a:gd name="connsiteX28-2277" fmla="*/ 1996751 w 4562670"/>
                <a:gd name="connsiteY28-2278" fmla="*/ 1721481 h 4716607"/>
                <a:gd name="connsiteX29-2279" fmla="*/ 1838131 w 4562670"/>
                <a:gd name="connsiteY29-2280" fmla="*/ 1432232 h 4716607"/>
                <a:gd name="connsiteX30-2281" fmla="*/ 1408923 w 4562670"/>
                <a:gd name="connsiteY30-2282" fmla="*/ 1012354 h 4716607"/>
                <a:gd name="connsiteX31-2283" fmla="*/ 1166327 w 4562670"/>
                <a:gd name="connsiteY31-2284" fmla="*/ 863064 h 4716607"/>
                <a:gd name="connsiteX32-2285" fmla="*/ 905070 w 4562670"/>
                <a:gd name="connsiteY32-2286" fmla="*/ 919048 h 4716607"/>
                <a:gd name="connsiteX33-2287" fmla="*/ 485192 w 4562670"/>
                <a:gd name="connsiteY33-2288" fmla="*/ 685783 h 4716607"/>
                <a:gd name="connsiteX34-2289" fmla="*/ 186612 w 4562670"/>
                <a:gd name="connsiteY34-2290" fmla="*/ 545824 h 4716607"/>
                <a:gd name="connsiteX35-2291" fmla="*/ 0 w 4562670"/>
                <a:gd name="connsiteY35-2292" fmla="*/ 415195 h 4716607"/>
                <a:gd name="connsiteX36-2293" fmla="*/ 93307 w 4562670"/>
                <a:gd name="connsiteY36-2294" fmla="*/ 116615 h 4716607"/>
                <a:gd name="connsiteX0-2295" fmla="*/ 93307 w 4562670"/>
                <a:gd name="connsiteY0-2296" fmla="*/ 116615 h 4716607"/>
                <a:gd name="connsiteX1-2297" fmla="*/ 989045 w 4562670"/>
                <a:gd name="connsiteY1-2298" fmla="*/ 23309 h 4716607"/>
                <a:gd name="connsiteX2-2299" fmla="*/ 2705878 w 4562670"/>
                <a:gd name="connsiteY2-2300" fmla="*/ 163268 h 4716607"/>
                <a:gd name="connsiteX3-2301" fmla="*/ 3769567 w 4562670"/>
                <a:gd name="connsiteY3-2302" fmla="*/ 1114991 h 4716607"/>
                <a:gd name="connsiteX4-2303" fmla="*/ 4226767 w 4562670"/>
                <a:gd name="connsiteY4-2304" fmla="*/ 2337301 h 4716607"/>
                <a:gd name="connsiteX5-2305" fmla="*/ 4180114 w 4562670"/>
                <a:gd name="connsiteY5-2306" fmla="*/ 3484966 h 4716607"/>
                <a:gd name="connsiteX6-2307" fmla="*/ 4226767 w 4562670"/>
                <a:gd name="connsiteY6-2308" fmla="*/ 3979489 h 4716607"/>
                <a:gd name="connsiteX7-2309" fmla="*/ 4553339 w 4562670"/>
                <a:gd name="connsiteY7-2310" fmla="*/ 4539326 h 4716607"/>
                <a:gd name="connsiteX8-2311" fmla="*/ 4562670 w 4562670"/>
                <a:gd name="connsiteY8-2312" fmla="*/ 4688615 h 4716607"/>
                <a:gd name="connsiteX9-2313" fmla="*/ 4478694 w 4562670"/>
                <a:gd name="connsiteY9-2314" fmla="*/ 4716607 h 4716607"/>
                <a:gd name="connsiteX10-2315" fmla="*/ 3928188 w 4562670"/>
                <a:gd name="connsiteY10-2316" fmla="*/ 4315391 h 4716607"/>
                <a:gd name="connsiteX11-2317" fmla="*/ 3666931 w 4562670"/>
                <a:gd name="connsiteY11-2318" fmla="*/ 3867521 h 4716607"/>
                <a:gd name="connsiteX12-2319" fmla="*/ 3517641 w 4562670"/>
                <a:gd name="connsiteY12-2320" fmla="*/ 3942166 h 4716607"/>
                <a:gd name="connsiteX13-2321" fmla="*/ 3051110 w 4562670"/>
                <a:gd name="connsiteY13-2322" fmla="*/ 3970158 h 4716607"/>
                <a:gd name="connsiteX14-2323" fmla="*/ 2715208 w 4562670"/>
                <a:gd name="connsiteY14-2324" fmla="*/ 4044803 h 4716607"/>
                <a:gd name="connsiteX15-2325" fmla="*/ 2649894 w 4562670"/>
                <a:gd name="connsiteY15-2326" fmla="*/ 4138109 h 4716607"/>
                <a:gd name="connsiteX16-2327" fmla="*/ 2631233 w 4562670"/>
                <a:gd name="connsiteY16-2328" fmla="*/ 3960828 h 4716607"/>
                <a:gd name="connsiteX17-2329" fmla="*/ 2967135 w 4562670"/>
                <a:gd name="connsiteY17-2330" fmla="*/ 3596934 h 4716607"/>
                <a:gd name="connsiteX18-2331" fmla="*/ 3545633 w 4562670"/>
                <a:gd name="connsiteY18-2332" fmla="*/ 3158395 h 4716607"/>
                <a:gd name="connsiteX19-2333" fmla="*/ 3657600 w 4562670"/>
                <a:gd name="connsiteY19-2334" fmla="*/ 2813162 h 4716607"/>
                <a:gd name="connsiteX20-2335" fmla="*/ 3582955 w 4562670"/>
                <a:gd name="connsiteY20-2336" fmla="*/ 2290648 h 4716607"/>
                <a:gd name="connsiteX21-2337" fmla="*/ 3097763 w 4562670"/>
                <a:gd name="connsiteY21-2338" fmla="*/ 1749473 h 4716607"/>
                <a:gd name="connsiteX22-2339" fmla="*/ 2547257 w 4562670"/>
                <a:gd name="connsiteY22-2340" fmla="*/ 1413570 h 4716607"/>
                <a:gd name="connsiteX23-2341" fmla="*/ 2407298 w 4562670"/>
                <a:gd name="connsiteY23-2342" fmla="*/ 1366917 h 4716607"/>
                <a:gd name="connsiteX24-2343" fmla="*/ 2425959 w 4562670"/>
                <a:gd name="connsiteY24-2344" fmla="*/ 1833448 h 4716607"/>
                <a:gd name="connsiteX25-2345" fmla="*/ 2267339 w 4562670"/>
                <a:gd name="connsiteY25-2346" fmla="*/ 2234664 h 4716607"/>
                <a:gd name="connsiteX26-2347" fmla="*/ 2202025 w 4562670"/>
                <a:gd name="connsiteY26-2348" fmla="*/ 2411946 h 4716607"/>
                <a:gd name="connsiteX27-2349" fmla="*/ 2090057 w 4562670"/>
                <a:gd name="connsiteY27-2350" fmla="*/ 2113366 h 4716607"/>
                <a:gd name="connsiteX28-2351" fmla="*/ 1996751 w 4562670"/>
                <a:gd name="connsiteY28-2352" fmla="*/ 1721481 h 4716607"/>
                <a:gd name="connsiteX29-2353" fmla="*/ 1838131 w 4562670"/>
                <a:gd name="connsiteY29-2354" fmla="*/ 1432232 h 4716607"/>
                <a:gd name="connsiteX30-2355" fmla="*/ 1408923 w 4562670"/>
                <a:gd name="connsiteY30-2356" fmla="*/ 1012354 h 4716607"/>
                <a:gd name="connsiteX31-2357" fmla="*/ 1166327 w 4562670"/>
                <a:gd name="connsiteY31-2358" fmla="*/ 863064 h 4716607"/>
                <a:gd name="connsiteX32-2359" fmla="*/ 905070 w 4562670"/>
                <a:gd name="connsiteY32-2360" fmla="*/ 919048 h 4716607"/>
                <a:gd name="connsiteX33-2361" fmla="*/ 485192 w 4562670"/>
                <a:gd name="connsiteY33-2362" fmla="*/ 685783 h 4716607"/>
                <a:gd name="connsiteX34-2363" fmla="*/ 186612 w 4562670"/>
                <a:gd name="connsiteY34-2364" fmla="*/ 545824 h 4716607"/>
                <a:gd name="connsiteX35-2365" fmla="*/ 0 w 4562670"/>
                <a:gd name="connsiteY35-2366" fmla="*/ 415195 h 4716607"/>
                <a:gd name="connsiteX36-2367" fmla="*/ 93307 w 4562670"/>
                <a:gd name="connsiteY36-2368" fmla="*/ 116615 h 4716607"/>
                <a:gd name="connsiteX0-2369" fmla="*/ 93307 w 4562670"/>
                <a:gd name="connsiteY0-2370" fmla="*/ 116615 h 4716607"/>
                <a:gd name="connsiteX1-2371" fmla="*/ 989045 w 4562670"/>
                <a:gd name="connsiteY1-2372" fmla="*/ 23309 h 4716607"/>
                <a:gd name="connsiteX2-2373" fmla="*/ 2705878 w 4562670"/>
                <a:gd name="connsiteY2-2374" fmla="*/ 163268 h 4716607"/>
                <a:gd name="connsiteX3-2375" fmla="*/ 3769567 w 4562670"/>
                <a:gd name="connsiteY3-2376" fmla="*/ 1114991 h 4716607"/>
                <a:gd name="connsiteX4-2377" fmla="*/ 4226767 w 4562670"/>
                <a:gd name="connsiteY4-2378" fmla="*/ 2337301 h 4716607"/>
                <a:gd name="connsiteX5-2379" fmla="*/ 4180114 w 4562670"/>
                <a:gd name="connsiteY5-2380" fmla="*/ 3484966 h 4716607"/>
                <a:gd name="connsiteX6-2381" fmla="*/ 4226767 w 4562670"/>
                <a:gd name="connsiteY6-2382" fmla="*/ 3979489 h 4716607"/>
                <a:gd name="connsiteX7-2383" fmla="*/ 4553339 w 4562670"/>
                <a:gd name="connsiteY7-2384" fmla="*/ 4539326 h 4716607"/>
                <a:gd name="connsiteX8-2385" fmla="*/ 4562670 w 4562670"/>
                <a:gd name="connsiteY8-2386" fmla="*/ 4688615 h 4716607"/>
                <a:gd name="connsiteX9-2387" fmla="*/ 4478694 w 4562670"/>
                <a:gd name="connsiteY9-2388" fmla="*/ 4716607 h 4716607"/>
                <a:gd name="connsiteX10-2389" fmla="*/ 3928188 w 4562670"/>
                <a:gd name="connsiteY10-2390" fmla="*/ 4315391 h 4716607"/>
                <a:gd name="connsiteX11-2391" fmla="*/ 3666931 w 4562670"/>
                <a:gd name="connsiteY11-2392" fmla="*/ 3867521 h 4716607"/>
                <a:gd name="connsiteX12-2393" fmla="*/ 3517641 w 4562670"/>
                <a:gd name="connsiteY12-2394" fmla="*/ 3942166 h 4716607"/>
                <a:gd name="connsiteX13-2395" fmla="*/ 3051110 w 4562670"/>
                <a:gd name="connsiteY13-2396" fmla="*/ 3970158 h 4716607"/>
                <a:gd name="connsiteX14-2397" fmla="*/ 2715208 w 4562670"/>
                <a:gd name="connsiteY14-2398" fmla="*/ 4044803 h 4716607"/>
                <a:gd name="connsiteX15-2399" fmla="*/ 2649894 w 4562670"/>
                <a:gd name="connsiteY15-2400" fmla="*/ 4138109 h 4716607"/>
                <a:gd name="connsiteX16-2401" fmla="*/ 2631233 w 4562670"/>
                <a:gd name="connsiteY16-2402" fmla="*/ 3960828 h 4716607"/>
                <a:gd name="connsiteX17-2403" fmla="*/ 2967135 w 4562670"/>
                <a:gd name="connsiteY17-2404" fmla="*/ 3596934 h 4716607"/>
                <a:gd name="connsiteX18-2405" fmla="*/ 3545633 w 4562670"/>
                <a:gd name="connsiteY18-2406" fmla="*/ 3158395 h 4716607"/>
                <a:gd name="connsiteX19-2407" fmla="*/ 3657600 w 4562670"/>
                <a:gd name="connsiteY19-2408" fmla="*/ 2813162 h 4716607"/>
                <a:gd name="connsiteX20-2409" fmla="*/ 3582955 w 4562670"/>
                <a:gd name="connsiteY20-2410" fmla="*/ 2290648 h 4716607"/>
                <a:gd name="connsiteX21-2411" fmla="*/ 3097763 w 4562670"/>
                <a:gd name="connsiteY21-2412" fmla="*/ 1749473 h 4716607"/>
                <a:gd name="connsiteX22-2413" fmla="*/ 2547257 w 4562670"/>
                <a:gd name="connsiteY22-2414" fmla="*/ 1413570 h 4716607"/>
                <a:gd name="connsiteX23-2415" fmla="*/ 2407298 w 4562670"/>
                <a:gd name="connsiteY23-2416" fmla="*/ 1366917 h 4716607"/>
                <a:gd name="connsiteX24-2417" fmla="*/ 2425959 w 4562670"/>
                <a:gd name="connsiteY24-2418" fmla="*/ 1833448 h 4716607"/>
                <a:gd name="connsiteX25-2419" fmla="*/ 2267339 w 4562670"/>
                <a:gd name="connsiteY25-2420" fmla="*/ 2234664 h 4716607"/>
                <a:gd name="connsiteX26-2421" fmla="*/ 2202025 w 4562670"/>
                <a:gd name="connsiteY26-2422" fmla="*/ 2411946 h 4716607"/>
                <a:gd name="connsiteX27-2423" fmla="*/ 2090057 w 4562670"/>
                <a:gd name="connsiteY27-2424" fmla="*/ 2113366 h 4716607"/>
                <a:gd name="connsiteX28-2425" fmla="*/ 1996751 w 4562670"/>
                <a:gd name="connsiteY28-2426" fmla="*/ 1721481 h 4716607"/>
                <a:gd name="connsiteX29-2427" fmla="*/ 1838131 w 4562670"/>
                <a:gd name="connsiteY29-2428" fmla="*/ 1432232 h 4716607"/>
                <a:gd name="connsiteX30-2429" fmla="*/ 1408923 w 4562670"/>
                <a:gd name="connsiteY30-2430" fmla="*/ 1012354 h 4716607"/>
                <a:gd name="connsiteX31-2431" fmla="*/ 1166327 w 4562670"/>
                <a:gd name="connsiteY31-2432" fmla="*/ 863064 h 4716607"/>
                <a:gd name="connsiteX32-2433" fmla="*/ 905070 w 4562670"/>
                <a:gd name="connsiteY32-2434" fmla="*/ 919048 h 4716607"/>
                <a:gd name="connsiteX33-2435" fmla="*/ 485192 w 4562670"/>
                <a:gd name="connsiteY33-2436" fmla="*/ 685783 h 4716607"/>
                <a:gd name="connsiteX34-2437" fmla="*/ 186612 w 4562670"/>
                <a:gd name="connsiteY34-2438" fmla="*/ 545824 h 4716607"/>
                <a:gd name="connsiteX35-2439" fmla="*/ 0 w 4562670"/>
                <a:gd name="connsiteY35-2440" fmla="*/ 415195 h 4716607"/>
                <a:gd name="connsiteX36-2441" fmla="*/ 93307 w 4562670"/>
                <a:gd name="connsiteY36-2442" fmla="*/ 116615 h 4716607"/>
                <a:gd name="connsiteX0-2443" fmla="*/ 93307 w 4562670"/>
                <a:gd name="connsiteY0-2444" fmla="*/ 116615 h 4716607"/>
                <a:gd name="connsiteX1-2445" fmla="*/ 989045 w 4562670"/>
                <a:gd name="connsiteY1-2446" fmla="*/ 23309 h 4716607"/>
                <a:gd name="connsiteX2-2447" fmla="*/ 2705878 w 4562670"/>
                <a:gd name="connsiteY2-2448" fmla="*/ 163268 h 4716607"/>
                <a:gd name="connsiteX3-2449" fmla="*/ 3769567 w 4562670"/>
                <a:gd name="connsiteY3-2450" fmla="*/ 1114991 h 4716607"/>
                <a:gd name="connsiteX4-2451" fmla="*/ 4226767 w 4562670"/>
                <a:gd name="connsiteY4-2452" fmla="*/ 2337301 h 4716607"/>
                <a:gd name="connsiteX5-2453" fmla="*/ 4180114 w 4562670"/>
                <a:gd name="connsiteY5-2454" fmla="*/ 3484966 h 4716607"/>
                <a:gd name="connsiteX6-2455" fmla="*/ 4226767 w 4562670"/>
                <a:gd name="connsiteY6-2456" fmla="*/ 3979489 h 4716607"/>
                <a:gd name="connsiteX7-2457" fmla="*/ 4553339 w 4562670"/>
                <a:gd name="connsiteY7-2458" fmla="*/ 4539326 h 4716607"/>
                <a:gd name="connsiteX8-2459" fmla="*/ 4562670 w 4562670"/>
                <a:gd name="connsiteY8-2460" fmla="*/ 4688615 h 4716607"/>
                <a:gd name="connsiteX9-2461" fmla="*/ 4478694 w 4562670"/>
                <a:gd name="connsiteY9-2462" fmla="*/ 4716607 h 4716607"/>
                <a:gd name="connsiteX10-2463" fmla="*/ 3928188 w 4562670"/>
                <a:gd name="connsiteY10-2464" fmla="*/ 4315391 h 4716607"/>
                <a:gd name="connsiteX11-2465" fmla="*/ 3666931 w 4562670"/>
                <a:gd name="connsiteY11-2466" fmla="*/ 3867521 h 4716607"/>
                <a:gd name="connsiteX12-2467" fmla="*/ 3517641 w 4562670"/>
                <a:gd name="connsiteY12-2468" fmla="*/ 3942166 h 4716607"/>
                <a:gd name="connsiteX13-2469" fmla="*/ 3051110 w 4562670"/>
                <a:gd name="connsiteY13-2470" fmla="*/ 3970158 h 4716607"/>
                <a:gd name="connsiteX14-2471" fmla="*/ 2715208 w 4562670"/>
                <a:gd name="connsiteY14-2472" fmla="*/ 4044803 h 4716607"/>
                <a:gd name="connsiteX15-2473" fmla="*/ 2649894 w 4562670"/>
                <a:gd name="connsiteY15-2474" fmla="*/ 4138109 h 4716607"/>
                <a:gd name="connsiteX16-2475" fmla="*/ 2631233 w 4562670"/>
                <a:gd name="connsiteY16-2476" fmla="*/ 3960828 h 4716607"/>
                <a:gd name="connsiteX17-2477" fmla="*/ 2967135 w 4562670"/>
                <a:gd name="connsiteY17-2478" fmla="*/ 3596934 h 4716607"/>
                <a:gd name="connsiteX18-2479" fmla="*/ 3545633 w 4562670"/>
                <a:gd name="connsiteY18-2480" fmla="*/ 3158395 h 4716607"/>
                <a:gd name="connsiteX19-2481" fmla="*/ 3657600 w 4562670"/>
                <a:gd name="connsiteY19-2482" fmla="*/ 2813162 h 4716607"/>
                <a:gd name="connsiteX20-2483" fmla="*/ 3582955 w 4562670"/>
                <a:gd name="connsiteY20-2484" fmla="*/ 2290648 h 4716607"/>
                <a:gd name="connsiteX21-2485" fmla="*/ 3097763 w 4562670"/>
                <a:gd name="connsiteY21-2486" fmla="*/ 1749473 h 4716607"/>
                <a:gd name="connsiteX22-2487" fmla="*/ 2547257 w 4562670"/>
                <a:gd name="connsiteY22-2488" fmla="*/ 1413570 h 4716607"/>
                <a:gd name="connsiteX23-2489" fmla="*/ 2407298 w 4562670"/>
                <a:gd name="connsiteY23-2490" fmla="*/ 1366917 h 4716607"/>
                <a:gd name="connsiteX24-2491" fmla="*/ 2425959 w 4562670"/>
                <a:gd name="connsiteY24-2492" fmla="*/ 1833448 h 4716607"/>
                <a:gd name="connsiteX25-2493" fmla="*/ 2267339 w 4562670"/>
                <a:gd name="connsiteY25-2494" fmla="*/ 2234664 h 4716607"/>
                <a:gd name="connsiteX26-2495" fmla="*/ 2202025 w 4562670"/>
                <a:gd name="connsiteY26-2496" fmla="*/ 2411946 h 4716607"/>
                <a:gd name="connsiteX27-2497" fmla="*/ 2090057 w 4562670"/>
                <a:gd name="connsiteY27-2498" fmla="*/ 2113366 h 4716607"/>
                <a:gd name="connsiteX28-2499" fmla="*/ 1996751 w 4562670"/>
                <a:gd name="connsiteY28-2500" fmla="*/ 1721481 h 4716607"/>
                <a:gd name="connsiteX29-2501" fmla="*/ 1838131 w 4562670"/>
                <a:gd name="connsiteY29-2502" fmla="*/ 1432232 h 4716607"/>
                <a:gd name="connsiteX30-2503" fmla="*/ 1408923 w 4562670"/>
                <a:gd name="connsiteY30-2504" fmla="*/ 1012354 h 4716607"/>
                <a:gd name="connsiteX31-2505" fmla="*/ 1231642 w 4562670"/>
                <a:gd name="connsiteY31-2506" fmla="*/ 872394 h 4716607"/>
                <a:gd name="connsiteX32-2507" fmla="*/ 905070 w 4562670"/>
                <a:gd name="connsiteY32-2508" fmla="*/ 919048 h 4716607"/>
                <a:gd name="connsiteX33-2509" fmla="*/ 485192 w 4562670"/>
                <a:gd name="connsiteY33-2510" fmla="*/ 685783 h 4716607"/>
                <a:gd name="connsiteX34-2511" fmla="*/ 186612 w 4562670"/>
                <a:gd name="connsiteY34-2512" fmla="*/ 545824 h 4716607"/>
                <a:gd name="connsiteX35-2513" fmla="*/ 0 w 4562670"/>
                <a:gd name="connsiteY35-2514" fmla="*/ 415195 h 4716607"/>
                <a:gd name="connsiteX36-2515" fmla="*/ 93307 w 4562670"/>
                <a:gd name="connsiteY36-2516" fmla="*/ 116615 h 4716607"/>
                <a:gd name="connsiteX0-2517" fmla="*/ 93307 w 4562670"/>
                <a:gd name="connsiteY0-2518" fmla="*/ 116615 h 4716607"/>
                <a:gd name="connsiteX1-2519" fmla="*/ 989045 w 4562670"/>
                <a:gd name="connsiteY1-2520" fmla="*/ 23309 h 4716607"/>
                <a:gd name="connsiteX2-2521" fmla="*/ 2705878 w 4562670"/>
                <a:gd name="connsiteY2-2522" fmla="*/ 163268 h 4716607"/>
                <a:gd name="connsiteX3-2523" fmla="*/ 3769567 w 4562670"/>
                <a:gd name="connsiteY3-2524" fmla="*/ 1114991 h 4716607"/>
                <a:gd name="connsiteX4-2525" fmla="*/ 4226767 w 4562670"/>
                <a:gd name="connsiteY4-2526" fmla="*/ 2337301 h 4716607"/>
                <a:gd name="connsiteX5-2527" fmla="*/ 4180114 w 4562670"/>
                <a:gd name="connsiteY5-2528" fmla="*/ 3484966 h 4716607"/>
                <a:gd name="connsiteX6-2529" fmla="*/ 4226767 w 4562670"/>
                <a:gd name="connsiteY6-2530" fmla="*/ 3979489 h 4716607"/>
                <a:gd name="connsiteX7-2531" fmla="*/ 4553339 w 4562670"/>
                <a:gd name="connsiteY7-2532" fmla="*/ 4539326 h 4716607"/>
                <a:gd name="connsiteX8-2533" fmla="*/ 4562670 w 4562670"/>
                <a:gd name="connsiteY8-2534" fmla="*/ 4688615 h 4716607"/>
                <a:gd name="connsiteX9-2535" fmla="*/ 4478694 w 4562670"/>
                <a:gd name="connsiteY9-2536" fmla="*/ 4716607 h 4716607"/>
                <a:gd name="connsiteX10-2537" fmla="*/ 3928188 w 4562670"/>
                <a:gd name="connsiteY10-2538" fmla="*/ 4315391 h 4716607"/>
                <a:gd name="connsiteX11-2539" fmla="*/ 3666931 w 4562670"/>
                <a:gd name="connsiteY11-2540" fmla="*/ 3867521 h 4716607"/>
                <a:gd name="connsiteX12-2541" fmla="*/ 3517641 w 4562670"/>
                <a:gd name="connsiteY12-2542" fmla="*/ 3942166 h 4716607"/>
                <a:gd name="connsiteX13-2543" fmla="*/ 3051110 w 4562670"/>
                <a:gd name="connsiteY13-2544" fmla="*/ 3970158 h 4716607"/>
                <a:gd name="connsiteX14-2545" fmla="*/ 2715208 w 4562670"/>
                <a:gd name="connsiteY14-2546" fmla="*/ 4044803 h 4716607"/>
                <a:gd name="connsiteX15-2547" fmla="*/ 2649894 w 4562670"/>
                <a:gd name="connsiteY15-2548" fmla="*/ 4138109 h 4716607"/>
                <a:gd name="connsiteX16-2549" fmla="*/ 2631233 w 4562670"/>
                <a:gd name="connsiteY16-2550" fmla="*/ 3960828 h 4716607"/>
                <a:gd name="connsiteX17-2551" fmla="*/ 2967135 w 4562670"/>
                <a:gd name="connsiteY17-2552" fmla="*/ 3596934 h 4716607"/>
                <a:gd name="connsiteX18-2553" fmla="*/ 3545633 w 4562670"/>
                <a:gd name="connsiteY18-2554" fmla="*/ 3158395 h 4716607"/>
                <a:gd name="connsiteX19-2555" fmla="*/ 3657600 w 4562670"/>
                <a:gd name="connsiteY19-2556" fmla="*/ 2813162 h 4716607"/>
                <a:gd name="connsiteX20-2557" fmla="*/ 3582955 w 4562670"/>
                <a:gd name="connsiteY20-2558" fmla="*/ 2290648 h 4716607"/>
                <a:gd name="connsiteX21-2559" fmla="*/ 3097763 w 4562670"/>
                <a:gd name="connsiteY21-2560" fmla="*/ 1749473 h 4716607"/>
                <a:gd name="connsiteX22-2561" fmla="*/ 2547257 w 4562670"/>
                <a:gd name="connsiteY22-2562" fmla="*/ 1413570 h 4716607"/>
                <a:gd name="connsiteX23-2563" fmla="*/ 2407298 w 4562670"/>
                <a:gd name="connsiteY23-2564" fmla="*/ 1366917 h 4716607"/>
                <a:gd name="connsiteX24-2565" fmla="*/ 2425959 w 4562670"/>
                <a:gd name="connsiteY24-2566" fmla="*/ 1833448 h 4716607"/>
                <a:gd name="connsiteX25-2567" fmla="*/ 2267339 w 4562670"/>
                <a:gd name="connsiteY25-2568" fmla="*/ 2234664 h 4716607"/>
                <a:gd name="connsiteX26-2569" fmla="*/ 2202025 w 4562670"/>
                <a:gd name="connsiteY26-2570" fmla="*/ 2411946 h 4716607"/>
                <a:gd name="connsiteX27-2571" fmla="*/ 2090057 w 4562670"/>
                <a:gd name="connsiteY27-2572" fmla="*/ 2113366 h 4716607"/>
                <a:gd name="connsiteX28-2573" fmla="*/ 1996751 w 4562670"/>
                <a:gd name="connsiteY28-2574" fmla="*/ 1721481 h 4716607"/>
                <a:gd name="connsiteX29-2575" fmla="*/ 1838131 w 4562670"/>
                <a:gd name="connsiteY29-2576" fmla="*/ 1432232 h 4716607"/>
                <a:gd name="connsiteX30-2577" fmla="*/ 1511560 w 4562670"/>
                <a:gd name="connsiteY30-2578" fmla="*/ 1096329 h 4716607"/>
                <a:gd name="connsiteX31-2579" fmla="*/ 1231642 w 4562670"/>
                <a:gd name="connsiteY31-2580" fmla="*/ 872394 h 4716607"/>
                <a:gd name="connsiteX32-2581" fmla="*/ 905070 w 4562670"/>
                <a:gd name="connsiteY32-2582" fmla="*/ 919048 h 4716607"/>
                <a:gd name="connsiteX33-2583" fmla="*/ 485192 w 4562670"/>
                <a:gd name="connsiteY33-2584" fmla="*/ 685783 h 4716607"/>
                <a:gd name="connsiteX34-2585" fmla="*/ 186612 w 4562670"/>
                <a:gd name="connsiteY34-2586" fmla="*/ 545824 h 4716607"/>
                <a:gd name="connsiteX35-2587" fmla="*/ 0 w 4562670"/>
                <a:gd name="connsiteY35-2588" fmla="*/ 415195 h 4716607"/>
                <a:gd name="connsiteX36-2589" fmla="*/ 93307 w 4562670"/>
                <a:gd name="connsiteY36-2590" fmla="*/ 116615 h 4716607"/>
                <a:gd name="connsiteX0-2591" fmla="*/ 93307 w 4562670"/>
                <a:gd name="connsiteY0-2592" fmla="*/ 116615 h 4716607"/>
                <a:gd name="connsiteX1-2593" fmla="*/ 989045 w 4562670"/>
                <a:gd name="connsiteY1-2594" fmla="*/ 23309 h 4716607"/>
                <a:gd name="connsiteX2-2595" fmla="*/ 2705878 w 4562670"/>
                <a:gd name="connsiteY2-2596" fmla="*/ 163268 h 4716607"/>
                <a:gd name="connsiteX3-2597" fmla="*/ 3769567 w 4562670"/>
                <a:gd name="connsiteY3-2598" fmla="*/ 1114991 h 4716607"/>
                <a:gd name="connsiteX4-2599" fmla="*/ 4226767 w 4562670"/>
                <a:gd name="connsiteY4-2600" fmla="*/ 2337301 h 4716607"/>
                <a:gd name="connsiteX5-2601" fmla="*/ 4180114 w 4562670"/>
                <a:gd name="connsiteY5-2602" fmla="*/ 3484966 h 4716607"/>
                <a:gd name="connsiteX6-2603" fmla="*/ 4226767 w 4562670"/>
                <a:gd name="connsiteY6-2604" fmla="*/ 3979489 h 4716607"/>
                <a:gd name="connsiteX7-2605" fmla="*/ 4553339 w 4562670"/>
                <a:gd name="connsiteY7-2606" fmla="*/ 4539326 h 4716607"/>
                <a:gd name="connsiteX8-2607" fmla="*/ 4562670 w 4562670"/>
                <a:gd name="connsiteY8-2608" fmla="*/ 4688615 h 4716607"/>
                <a:gd name="connsiteX9-2609" fmla="*/ 4478694 w 4562670"/>
                <a:gd name="connsiteY9-2610" fmla="*/ 4716607 h 4716607"/>
                <a:gd name="connsiteX10-2611" fmla="*/ 3928188 w 4562670"/>
                <a:gd name="connsiteY10-2612" fmla="*/ 4315391 h 4716607"/>
                <a:gd name="connsiteX11-2613" fmla="*/ 3666931 w 4562670"/>
                <a:gd name="connsiteY11-2614" fmla="*/ 3867521 h 4716607"/>
                <a:gd name="connsiteX12-2615" fmla="*/ 3517641 w 4562670"/>
                <a:gd name="connsiteY12-2616" fmla="*/ 3942166 h 4716607"/>
                <a:gd name="connsiteX13-2617" fmla="*/ 3051110 w 4562670"/>
                <a:gd name="connsiteY13-2618" fmla="*/ 3970158 h 4716607"/>
                <a:gd name="connsiteX14-2619" fmla="*/ 2715208 w 4562670"/>
                <a:gd name="connsiteY14-2620" fmla="*/ 4044803 h 4716607"/>
                <a:gd name="connsiteX15-2621" fmla="*/ 2649894 w 4562670"/>
                <a:gd name="connsiteY15-2622" fmla="*/ 4138109 h 4716607"/>
                <a:gd name="connsiteX16-2623" fmla="*/ 2631233 w 4562670"/>
                <a:gd name="connsiteY16-2624" fmla="*/ 3960828 h 4716607"/>
                <a:gd name="connsiteX17-2625" fmla="*/ 2967135 w 4562670"/>
                <a:gd name="connsiteY17-2626" fmla="*/ 3596934 h 4716607"/>
                <a:gd name="connsiteX18-2627" fmla="*/ 3545633 w 4562670"/>
                <a:gd name="connsiteY18-2628" fmla="*/ 3158395 h 4716607"/>
                <a:gd name="connsiteX19-2629" fmla="*/ 3657600 w 4562670"/>
                <a:gd name="connsiteY19-2630" fmla="*/ 2813162 h 4716607"/>
                <a:gd name="connsiteX20-2631" fmla="*/ 3582955 w 4562670"/>
                <a:gd name="connsiteY20-2632" fmla="*/ 2290648 h 4716607"/>
                <a:gd name="connsiteX21-2633" fmla="*/ 3097763 w 4562670"/>
                <a:gd name="connsiteY21-2634" fmla="*/ 1749473 h 4716607"/>
                <a:gd name="connsiteX22-2635" fmla="*/ 2547257 w 4562670"/>
                <a:gd name="connsiteY22-2636" fmla="*/ 1413570 h 4716607"/>
                <a:gd name="connsiteX23-2637" fmla="*/ 2407298 w 4562670"/>
                <a:gd name="connsiteY23-2638" fmla="*/ 1366917 h 4716607"/>
                <a:gd name="connsiteX24-2639" fmla="*/ 2425959 w 4562670"/>
                <a:gd name="connsiteY24-2640" fmla="*/ 1833448 h 4716607"/>
                <a:gd name="connsiteX25-2641" fmla="*/ 2267339 w 4562670"/>
                <a:gd name="connsiteY25-2642" fmla="*/ 2234664 h 4716607"/>
                <a:gd name="connsiteX26-2643" fmla="*/ 2202025 w 4562670"/>
                <a:gd name="connsiteY26-2644" fmla="*/ 2411946 h 4716607"/>
                <a:gd name="connsiteX27-2645" fmla="*/ 2090057 w 4562670"/>
                <a:gd name="connsiteY27-2646" fmla="*/ 2113366 h 4716607"/>
                <a:gd name="connsiteX28-2647" fmla="*/ 1996751 w 4562670"/>
                <a:gd name="connsiteY28-2648" fmla="*/ 1721481 h 4716607"/>
                <a:gd name="connsiteX29-2649" fmla="*/ 1838131 w 4562670"/>
                <a:gd name="connsiteY29-2650" fmla="*/ 1432232 h 4716607"/>
                <a:gd name="connsiteX30-2651" fmla="*/ 1511560 w 4562670"/>
                <a:gd name="connsiteY30-2652" fmla="*/ 1096329 h 4716607"/>
                <a:gd name="connsiteX31-2653" fmla="*/ 1231642 w 4562670"/>
                <a:gd name="connsiteY31-2654" fmla="*/ 872394 h 4716607"/>
                <a:gd name="connsiteX32-2655" fmla="*/ 905070 w 4562670"/>
                <a:gd name="connsiteY32-2656" fmla="*/ 919048 h 4716607"/>
                <a:gd name="connsiteX33-2657" fmla="*/ 485192 w 4562670"/>
                <a:gd name="connsiteY33-2658" fmla="*/ 685783 h 4716607"/>
                <a:gd name="connsiteX34-2659" fmla="*/ 186612 w 4562670"/>
                <a:gd name="connsiteY34-2660" fmla="*/ 545824 h 4716607"/>
                <a:gd name="connsiteX35-2661" fmla="*/ 0 w 4562670"/>
                <a:gd name="connsiteY35-2662" fmla="*/ 415195 h 4716607"/>
                <a:gd name="connsiteX36-2663" fmla="*/ 93307 w 4562670"/>
                <a:gd name="connsiteY36-2664" fmla="*/ 116615 h 4716607"/>
                <a:gd name="connsiteX0-2665" fmla="*/ 93307 w 4562670"/>
                <a:gd name="connsiteY0-2666" fmla="*/ 116615 h 4716607"/>
                <a:gd name="connsiteX1-2667" fmla="*/ 989045 w 4562670"/>
                <a:gd name="connsiteY1-2668" fmla="*/ 23309 h 4716607"/>
                <a:gd name="connsiteX2-2669" fmla="*/ 2705878 w 4562670"/>
                <a:gd name="connsiteY2-2670" fmla="*/ 163268 h 4716607"/>
                <a:gd name="connsiteX3-2671" fmla="*/ 3769567 w 4562670"/>
                <a:gd name="connsiteY3-2672" fmla="*/ 1114991 h 4716607"/>
                <a:gd name="connsiteX4-2673" fmla="*/ 4226767 w 4562670"/>
                <a:gd name="connsiteY4-2674" fmla="*/ 2337301 h 4716607"/>
                <a:gd name="connsiteX5-2675" fmla="*/ 4180114 w 4562670"/>
                <a:gd name="connsiteY5-2676" fmla="*/ 3484966 h 4716607"/>
                <a:gd name="connsiteX6-2677" fmla="*/ 4226767 w 4562670"/>
                <a:gd name="connsiteY6-2678" fmla="*/ 3979489 h 4716607"/>
                <a:gd name="connsiteX7-2679" fmla="*/ 4553339 w 4562670"/>
                <a:gd name="connsiteY7-2680" fmla="*/ 4539326 h 4716607"/>
                <a:gd name="connsiteX8-2681" fmla="*/ 4562670 w 4562670"/>
                <a:gd name="connsiteY8-2682" fmla="*/ 4688615 h 4716607"/>
                <a:gd name="connsiteX9-2683" fmla="*/ 4478694 w 4562670"/>
                <a:gd name="connsiteY9-2684" fmla="*/ 4716607 h 4716607"/>
                <a:gd name="connsiteX10-2685" fmla="*/ 3928188 w 4562670"/>
                <a:gd name="connsiteY10-2686" fmla="*/ 4315391 h 4716607"/>
                <a:gd name="connsiteX11-2687" fmla="*/ 3666931 w 4562670"/>
                <a:gd name="connsiteY11-2688" fmla="*/ 3867521 h 4716607"/>
                <a:gd name="connsiteX12-2689" fmla="*/ 3517641 w 4562670"/>
                <a:gd name="connsiteY12-2690" fmla="*/ 3942166 h 4716607"/>
                <a:gd name="connsiteX13-2691" fmla="*/ 3051110 w 4562670"/>
                <a:gd name="connsiteY13-2692" fmla="*/ 3970158 h 4716607"/>
                <a:gd name="connsiteX14-2693" fmla="*/ 2715208 w 4562670"/>
                <a:gd name="connsiteY14-2694" fmla="*/ 4044803 h 4716607"/>
                <a:gd name="connsiteX15-2695" fmla="*/ 2649894 w 4562670"/>
                <a:gd name="connsiteY15-2696" fmla="*/ 4138109 h 4716607"/>
                <a:gd name="connsiteX16-2697" fmla="*/ 2631233 w 4562670"/>
                <a:gd name="connsiteY16-2698" fmla="*/ 3960828 h 4716607"/>
                <a:gd name="connsiteX17-2699" fmla="*/ 2967135 w 4562670"/>
                <a:gd name="connsiteY17-2700" fmla="*/ 3596934 h 4716607"/>
                <a:gd name="connsiteX18-2701" fmla="*/ 3545633 w 4562670"/>
                <a:gd name="connsiteY18-2702" fmla="*/ 3158395 h 4716607"/>
                <a:gd name="connsiteX19-2703" fmla="*/ 3657600 w 4562670"/>
                <a:gd name="connsiteY19-2704" fmla="*/ 2813162 h 4716607"/>
                <a:gd name="connsiteX20-2705" fmla="*/ 3582955 w 4562670"/>
                <a:gd name="connsiteY20-2706" fmla="*/ 2290648 h 4716607"/>
                <a:gd name="connsiteX21-2707" fmla="*/ 3097763 w 4562670"/>
                <a:gd name="connsiteY21-2708" fmla="*/ 1749473 h 4716607"/>
                <a:gd name="connsiteX22-2709" fmla="*/ 2547257 w 4562670"/>
                <a:gd name="connsiteY22-2710" fmla="*/ 1413570 h 4716607"/>
                <a:gd name="connsiteX23-2711" fmla="*/ 2407298 w 4562670"/>
                <a:gd name="connsiteY23-2712" fmla="*/ 1366917 h 4716607"/>
                <a:gd name="connsiteX24-2713" fmla="*/ 2425959 w 4562670"/>
                <a:gd name="connsiteY24-2714" fmla="*/ 1833448 h 4716607"/>
                <a:gd name="connsiteX25-2715" fmla="*/ 2267339 w 4562670"/>
                <a:gd name="connsiteY25-2716" fmla="*/ 2234664 h 4716607"/>
                <a:gd name="connsiteX26-2717" fmla="*/ 2202025 w 4562670"/>
                <a:gd name="connsiteY26-2718" fmla="*/ 2411946 h 4716607"/>
                <a:gd name="connsiteX27-2719" fmla="*/ 2090057 w 4562670"/>
                <a:gd name="connsiteY27-2720" fmla="*/ 2113366 h 4716607"/>
                <a:gd name="connsiteX28-2721" fmla="*/ 1996751 w 4562670"/>
                <a:gd name="connsiteY28-2722" fmla="*/ 1721481 h 4716607"/>
                <a:gd name="connsiteX29-2723" fmla="*/ 1838131 w 4562670"/>
                <a:gd name="connsiteY29-2724" fmla="*/ 1432232 h 4716607"/>
                <a:gd name="connsiteX30-2725" fmla="*/ 1511560 w 4562670"/>
                <a:gd name="connsiteY30-2726" fmla="*/ 1096329 h 4716607"/>
                <a:gd name="connsiteX31-2727" fmla="*/ 1231642 w 4562670"/>
                <a:gd name="connsiteY31-2728" fmla="*/ 900386 h 4716607"/>
                <a:gd name="connsiteX32-2729" fmla="*/ 905070 w 4562670"/>
                <a:gd name="connsiteY32-2730" fmla="*/ 919048 h 4716607"/>
                <a:gd name="connsiteX33-2731" fmla="*/ 485192 w 4562670"/>
                <a:gd name="connsiteY33-2732" fmla="*/ 685783 h 4716607"/>
                <a:gd name="connsiteX34-2733" fmla="*/ 186612 w 4562670"/>
                <a:gd name="connsiteY34-2734" fmla="*/ 545824 h 4716607"/>
                <a:gd name="connsiteX35-2735" fmla="*/ 0 w 4562670"/>
                <a:gd name="connsiteY35-2736" fmla="*/ 415195 h 4716607"/>
                <a:gd name="connsiteX36-2737" fmla="*/ 93307 w 4562670"/>
                <a:gd name="connsiteY36-2738" fmla="*/ 116615 h 4716607"/>
                <a:gd name="connsiteX0-2739" fmla="*/ 93307 w 4562670"/>
                <a:gd name="connsiteY0-2740" fmla="*/ 139307 h 4739299"/>
                <a:gd name="connsiteX1-2741" fmla="*/ 989045 w 4562670"/>
                <a:gd name="connsiteY1-2742" fmla="*/ 46001 h 4739299"/>
                <a:gd name="connsiteX2-2743" fmla="*/ 2705878 w 4562670"/>
                <a:gd name="connsiteY2-2744" fmla="*/ 185960 h 4739299"/>
                <a:gd name="connsiteX3-2745" fmla="*/ 3769567 w 4562670"/>
                <a:gd name="connsiteY3-2746" fmla="*/ 1137683 h 4739299"/>
                <a:gd name="connsiteX4-2747" fmla="*/ 4226767 w 4562670"/>
                <a:gd name="connsiteY4-2748" fmla="*/ 2359993 h 4739299"/>
                <a:gd name="connsiteX5-2749" fmla="*/ 4180114 w 4562670"/>
                <a:gd name="connsiteY5-2750" fmla="*/ 3507658 h 4739299"/>
                <a:gd name="connsiteX6-2751" fmla="*/ 4226767 w 4562670"/>
                <a:gd name="connsiteY6-2752" fmla="*/ 4002181 h 4739299"/>
                <a:gd name="connsiteX7-2753" fmla="*/ 4553339 w 4562670"/>
                <a:gd name="connsiteY7-2754" fmla="*/ 4562018 h 4739299"/>
                <a:gd name="connsiteX8-2755" fmla="*/ 4562670 w 4562670"/>
                <a:gd name="connsiteY8-2756" fmla="*/ 4711307 h 4739299"/>
                <a:gd name="connsiteX9-2757" fmla="*/ 4478694 w 4562670"/>
                <a:gd name="connsiteY9-2758" fmla="*/ 4739299 h 4739299"/>
                <a:gd name="connsiteX10-2759" fmla="*/ 3928188 w 4562670"/>
                <a:gd name="connsiteY10-2760" fmla="*/ 4338083 h 4739299"/>
                <a:gd name="connsiteX11-2761" fmla="*/ 3666931 w 4562670"/>
                <a:gd name="connsiteY11-2762" fmla="*/ 3890213 h 4739299"/>
                <a:gd name="connsiteX12-2763" fmla="*/ 3517641 w 4562670"/>
                <a:gd name="connsiteY12-2764" fmla="*/ 3964858 h 4739299"/>
                <a:gd name="connsiteX13-2765" fmla="*/ 3051110 w 4562670"/>
                <a:gd name="connsiteY13-2766" fmla="*/ 3992850 h 4739299"/>
                <a:gd name="connsiteX14-2767" fmla="*/ 2715208 w 4562670"/>
                <a:gd name="connsiteY14-2768" fmla="*/ 4067495 h 4739299"/>
                <a:gd name="connsiteX15-2769" fmla="*/ 2649894 w 4562670"/>
                <a:gd name="connsiteY15-2770" fmla="*/ 4160801 h 4739299"/>
                <a:gd name="connsiteX16-2771" fmla="*/ 2631233 w 4562670"/>
                <a:gd name="connsiteY16-2772" fmla="*/ 3983520 h 4739299"/>
                <a:gd name="connsiteX17-2773" fmla="*/ 2967135 w 4562670"/>
                <a:gd name="connsiteY17-2774" fmla="*/ 3619626 h 4739299"/>
                <a:gd name="connsiteX18-2775" fmla="*/ 3545633 w 4562670"/>
                <a:gd name="connsiteY18-2776" fmla="*/ 3181087 h 4739299"/>
                <a:gd name="connsiteX19-2777" fmla="*/ 3657600 w 4562670"/>
                <a:gd name="connsiteY19-2778" fmla="*/ 2835854 h 4739299"/>
                <a:gd name="connsiteX20-2779" fmla="*/ 3582955 w 4562670"/>
                <a:gd name="connsiteY20-2780" fmla="*/ 2313340 h 4739299"/>
                <a:gd name="connsiteX21-2781" fmla="*/ 3097763 w 4562670"/>
                <a:gd name="connsiteY21-2782" fmla="*/ 1772165 h 4739299"/>
                <a:gd name="connsiteX22-2783" fmla="*/ 2547257 w 4562670"/>
                <a:gd name="connsiteY22-2784" fmla="*/ 1436262 h 4739299"/>
                <a:gd name="connsiteX23-2785" fmla="*/ 2407298 w 4562670"/>
                <a:gd name="connsiteY23-2786" fmla="*/ 1389609 h 4739299"/>
                <a:gd name="connsiteX24-2787" fmla="*/ 2425959 w 4562670"/>
                <a:gd name="connsiteY24-2788" fmla="*/ 1856140 h 4739299"/>
                <a:gd name="connsiteX25-2789" fmla="*/ 2267339 w 4562670"/>
                <a:gd name="connsiteY25-2790" fmla="*/ 2257356 h 4739299"/>
                <a:gd name="connsiteX26-2791" fmla="*/ 2202025 w 4562670"/>
                <a:gd name="connsiteY26-2792" fmla="*/ 2434638 h 4739299"/>
                <a:gd name="connsiteX27-2793" fmla="*/ 2090057 w 4562670"/>
                <a:gd name="connsiteY27-2794" fmla="*/ 2136058 h 4739299"/>
                <a:gd name="connsiteX28-2795" fmla="*/ 1996751 w 4562670"/>
                <a:gd name="connsiteY28-2796" fmla="*/ 1744173 h 4739299"/>
                <a:gd name="connsiteX29-2797" fmla="*/ 1838131 w 4562670"/>
                <a:gd name="connsiteY29-2798" fmla="*/ 1454924 h 4739299"/>
                <a:gd name="connsiteX30-2799" fmla="*/ 1511560 w 4562670"/>
                <a:gd name="connsiteY30-2800" fmla="*/ 1119021 h 4739299"/>
                <a:gd name="connsiteX31-2801" fmla="*/ 1231642 w 4562670"/>
                <a:gd name="connsiteY31-2802" fmla="*/ 923078 h 4739299"/>
                <a:gd name="connsiteX32-2803" fmla="*/ 905070 w 4562670"/>
                <a:gd name="connsiteY32-2804" fmla="*/ 941740 h 4739299"/>
                <a:gd name="connsiteX33-2805" fmla="*/ 485192 w 4562670"/>
                <a:gd name="connsiteY33-2806" fmla="*/ 708475 h 4739299"/>
                <a:gd name="connsiteX34-2807" fmla="*/ 186612 w 4562670"/>
                <a:gd name="connsiteY34-2808" fmla="*/ 568516 h 4739299"/>
                <a:gd name="connsiteX35-2809" fmla="*/ 0 w 4562670"/>
                <a:gd name="connsiteY35-2810" fmla="*/ 437887 h 4739299"/>
                <a:gd name="connsiteX36-2811" fmla="*/ 93307 w 4562670"/>
                <a:gd name="connsiteY36-2812" fmla="*/ 139307 h 4739299"/>
                <a:gd name="connsiteX0-2813" fmla="*/ 93307 w 4562670"/>
                <a:gd name="connsiteY0-2814" fmla="*/ 104894 h 4704886"/>
                <a:gd name="connsiteX1-2815" fmla="*/ 989045 w 4562670"/>
                <a:gd name="connsiteY1-2816" fmla="*/ 11588 h 4704886"/>
                <a:gd name="connsiteX2-2817" fmla="*/ 2705878 w 4562670"/>
                <a:gd name="connsiteY2-2818" fmla="*/ 151547 h 4704886"/>
                <a:gd name="connsiteX3-2819" fmla="*/ 3769567 w 4562670"/>
                <a:gd name="connsiteY3-2820" fmla="*/ 1103270 h 4704886"/>
                <a:gd name="connsiteX4-2821" fmla="*/ 4226767 w 4562670"/>
                <a:gd name="connsiteY4-2822" fmla="*/ 2325580 h 4704886"/>
                <a:gd name="connsiteX5-2823" fmla="*/ 4180114 w 4562670"/>
                <a:gd name="connsiteY5-2824" fmla="*/ 3473245 h 4704886"/>
                <a:gd name="connsiteX6-2825" fmla="*/ 4226767 w 4562670"/>
                <a:gd name="connsiteY6-2826" fmla="*/ 3967768 h 4704886"/>
                <a:gd name="connsiteX7-2827" fmla="*/ 4553339 w 4562670"/>
                <a:gd name="connsiteY7-2828" fmla="*/ 4527605 h 4704886"/>
                <a:gd name="connsiteX8-2829" fmla="*/ 4562670 w 4562670"/>
                <a:gd name="connsiteY8-2830" fmla="*/ 4676894 h 4704886"/>
                <a:gd name="connsiteX9-2831" fmla="*/ 4478694 w 4562670"/>
                <a:gd name="connsiteY9-2832" fmla="*/ 4704886 h 4704886"/>
                <a:gd name="connsiteX10-2833" fmla="*/ 3928188 w 4562670"/>
                <a:gd name="connsiteY10-2834" fmla="*/ 4303670 h 4704886"/>
                <a:gd name="connsiteX11-2835" fmla="*/ 3666931 w 4562670"/>
                <a:gd name="connsiteY11-2836" fmla="*/ 3855800 h 4704886"/>
                <a:gd name="connsiteX12-2837" fmla="*/ 3517641 w 4562670"/>
                <a:gd name="connsiteY12-2838" fmla="*/ 3930445 h 4704886"/>
                <a:gd name="connsiteX13-2839" fmla="*/ 3051110 w 4562670"/>
                <a:gd name="connsiteY13-2840" fmla="*/ 3958437 h 4704886"/>
                <a:gd name="connsiteX14-2841" fmla="*/ 2715208 w 4562670"/>
                <a:gd name="connsiteY14-2842" fmla="*/ 4033082 h 4704886"/>
                <a:gd name="connsiteX15-2843" fmla="*/ 2649894 w 4562670"/>
                <a:gd name="connsiteY15-2844" fmla="*/ 4126388 h 4704886"/>
                <a:gd name="connsiteX16-2845" fmla="*/ 2631233 w 4562670"/>
                <a:gd name="connsiteY16-2846" fmla="*/ 3949107 h 4704886"/>
                <a:gd name="connsiteX17-2847" fmla="*/ 2967135 w 4562670"/>
                <a:gd name="connsiteY17-2848" fmla="*/ 3585213 h 4704886"/>
                <a:gd name="connsiteX18-2849" fmla="*/ 3545633 w 4562670"/>
                <a:gd name="connsiteY18-2850" fmla="*/ 3146674 h 4704886"/>
                <a:gd name="connsiteX19-2851" fmla="*/ 3657600 w 4562670"/>
                <a:gd name="connsiteY19-2852" fmla="*/ 2801441 h 4704886"/>
                <a:gd name="connsiteX20-2853" fmla="*/ 3582955 w 4562670"/>
                <a:gd name="connsiteY20-2854" fmla="*/ 2278927 h 4704886"/>
                <a:gd name="connsiteX21-2855" fmla="*/ 3097763 w 4562670"/>
                <a:gd name="connsiteY21-2856" fmla="*/ 1737752 h 4704886"/>
                <a:gd name="connsiteX22-2857" fmla="*/ 2547257 w 4562670"/>
                <a:gd name="connsiteY22-2858" fmla="*/ 1401849 h 4704886"/>
                <a:gd name="connsiteX23-2859" fmla="*/ 2407298 w 4562670"/>
                <a:gd name="connsiteY23-2860" fmla="*/ 1355196 h 4704886"/>
                <a:gd name="connsiteX24-2861" fmla="*/ 2425959 w 4562670"/>
                <a:gd name="connsiteY24-2862" fmla="*/ 1821727 h 4704886"/>
                <a:gd name="connsiteX25-2863" fmla="*/ 2267339 w 4562670"/>
                <a:gd name="connsiteY25-2864" fmla="*/ 2222943 h 4704886"/>
                <a:gd name="connsiteX26-2865" fmla="*/ 2202025 w 4562670"/>
                <a:gd name="connsiteY26-2866" fmla="*/ 2400225 h 4704886"/>
                <a:gd name="connsiteX27-2867" fmla="*/ 2090057 w 4562670"/>
                <a:gd name="connsiteY27-2868" fmla="*/ 2101645 h 4704886"/>
                <a:gd name="connsiteX28-2869" fmla="*/ 1996751 w 4562670"/>
                <a:gd name="connsiteY28-2870" fmla="*/ 1709760 h 4704886"/>
                <a:gd name="connsiteX29-2871" fmla="*/ 1838131 w 4562670"/>
                <a:gd name="connsiteY29-2872" fmla="*/ 1420511 h 4704886"/>
                <a:gd name="connsiteX30-2873" fmla="*/ 1511560 w 4562670"/>
                <a:gd name="connsiteY30-2874" fmla="*/ 1084608 h 4704886"/>
                <a:gd name="connsiteX31-2875" fmla="*/ 1231642 w 4562670"/>
                <a:gd name="connsiteY31-2876" fmla="*/ 888665 h 4704886"/>
                <a:gd name="connsiteX32-2877" fmla="*/ 905070 w 4562670"/>
                <a:gd name="connsiteY32-2878" fmla="*/ 907327 h 4704886"/>
                <a:gd name="connsiteX33-2879" fmla="*/ 485192 w 4562670"/>
                <a:gd name="connsiteY33-2880" fmla="*/ 674062 h 4704886"/>
                <a:gd name="connsiteX34-2881" fmla="*/ 186612 w 4562670"/>
                <a:gd name="connsiteY34-2882" fmla="*/ 534103 h 4704886"/>
                <a:gd name="connsiteX35-2883" fmla="*/ 0 w 4562670"/>
                <a:gd name="connsiteY35-2884" fmla="*/ 403474 h 4704886"/>
                <a:gd name="connsiteX36-2885" fmla="*/ 93307 w 4562670"/>
                <a:gd name="connsiteY36-2886" fmla="*/ 104894 h 4704886"/>
                <a:gd name="connsiteX0-2887" fmla="*/ 93307 w 4562670"/>
                <a:gd name="connsiteY0-2888" fmla="*/ 117886 h 4717878"/>
                <a:gd name="connsiteX1-2889" fmla="*/ 989045 w 4562670"/>
                <a:gd name="connsiteY1-2890" fmla="*/ 24580 h 4717878"/>
                <a:gd name="connsiteX2-2891" fmla="*/ 2705878 w 4562670"/>
                <a:gd name="connsiteY2-2892" fmla="*/ 164539 h 4717878"/>
                <a:gd name="connsiteX3-2893" fmla="*/ 3769567 w 4562670"/>
                <a:gd name="connsiteY3-2894" fmla="*/ 1116262 h 4717878"/>
                <a:gd name="connsiteX4-2895" fmla="*/ 4226767 w 4562670"/>
                <a:gd name="connsiteY4-2896" fmla="*/ 2338572 h 4717878"/>
                <a:gd name="connsiteX5-2897" fmla="*/ 4180114 w 4562670"/>
                <a:gd name="connsiteY5-2898" fmla="*/ 3486237 h 4717878"/>
                <a:gd name="connsiteX6-2899" fmla="*/ 4226767 w 4562670"/>
                <a:gd name="connsiteY6-2900" fmla="*/ 3980760 h 4717878"/>
                <a:gd name="connsiteX7-2901" fmla="*/ 4553339 w 4562670"/>
                <a:gd name="connsiteY7-2902" fmla="*/ 4540597 h 4717878"/>
                <a:gd name="connsiteX8-2903" fmla="*/ 4562670 w 4562670"/>
                <a:gd name="connsiteY8-2904" fmla="*/ 4689886 h 4717878"/>
                <a:gd name="connsiteX9-2905" fmla="*/ 4478694 w 4562670"/>
                <a:gd name="connsiteY9-2906" fmla="*/ 4717878 h 4717878"/>
                <a:gd name="connsiteX10-2907" fmla="*/ 3928188 w 4562670"/>
                <a:gd name="connsiteY10-2908" fmla="*/ 4316662 h 4717878"/>
                <a:gd name="connsiteX11-2909" fmla="*/ 3666931 w 4562670"/>
                <a:gd name="connsiteY11-2910" fmla="*/ 3868792 h 4717878"/>
                <a:gd name="connsiteX12-2911" fmla="*/ 3517641 w 4562670"/>
                <a:gd name="connsiteY12-2912" fmla="*/ 3943437 h 4717878"/>
                <a:gd name="connsiteX13-2913" fmla="*/ 3051110 w 4562670"/>
                <a:gd name="connsiteY13-2914" fmla="*/ 3971429 h 4717878"/>
                <a:gd name="connsiteX14-2915" fmla="*/ 2715208 w 4562670"/>
                <a:gd name="connsiteY14-2916" fmla="*/ 4046074 h 4717878"/>
                <a:gd name="connsiteX15-2917" fmla="*/ 2649894 w 4562670"/>
                <a:gd name="connsiteY15-2918" fmla="*/ 4139380 h 4717878"/>
                <a:gd name="connsiteX16-2919" fmla="*/ 2631233 w 4562670"/>
                <a:gd name="connsiteY16-2920" fmla="*/ 3962099 h 4717878"/>
                <a:gd name="connsiteX17-2921" fmla="*/ 2967135 w 4562670"/>
                <a:gd name="connsiteY17-2922" fmla="*/ 3598205 h 4717878"/>
                <a:gd name="connsiteX18-2923" fmla="*/ 3545633 w 4562670"/>
                <a:gd name="connsiteY18-2924" fmla="*/ 3159666 h 4717878"/>
                <a:gd name="connsiteX19-2925" fmla="*/ 3657600 w 4562670"/>
                <a:gd name="connsiteY19-2926" fmla="*/ 2814433 h 4717878"/>
                <a:gd name="connsiteX20-2927" fmla="*/ 3582955 w 4562670"/>
                <a:gd name="connsiteY20-2928" fmla="*/ 2291919 h 4717878"/>
                <a:gd name="connsiteX21-2929" fmla="*/ 3097763 w 4562670"/>
                <a:gd name="connsiteY21-2930" fmla="*/ 1750744 h 4717878"/>
                <a:gd name="connsiteX22-2931" fmla="*/ 2547257 w 4562670"/>
                <a:gd name="connsiteY22-2932" fmla="*/ 1414841 h 4717878"/>
                <a:gd name="connsiteX23-2933" fmla="*/ 2407298 w 4562670"/>
                <a:gd name="connsiteY23-2934" fmla="*/ 1368188 h 4717878"/>
                <a:gd name="connsiteX24-2935" fmla="*/ 2425959 w 4562670"/>
                <a:gd name="connsiteY24-2936" fmla="*/ 1834719 h 4717878"/>
                <a:gd name="connsiteX25-2937" fmla="*/ 2267339 w 4562670"/>
                <a:gd name="connsiteY25-2938" fmla="*/ 2235935 h 4717878"/>
                <a:gd name="connsiteX26-2939" fmla="*/ 2202025 w 4562670"/>
                <a:gd name="connsiteY26-2940" fmla="*/ 2413217 h 4717878"/>
                <a:gd name="connsiteX27-2941" fmla="*/ 2090057 w 4562670"/>
                <a:gd name="connsiteY27-2942" fmla="*/ 2114637 h 4717878"/>
                <a:gd name="connsiteX28-2943" fmla="*/ 1996751 w 4562670"/>
                <a:gd name="connsiteY28-2944" fmla="*/ 1722752 h 4717878"/>
                <a:gd name="connsiteX29-2945" fmla="*/ 1838131 w 4562670"/>
                <a:gd name="connsiteY29-2946" fmla="*/ 1433503 h 4717878"/>
                <a:gd name="connsiteX30-2947" fmla="*/ 1511560 w 4562670"/>
                <a:gd name="connsiteY30-2948" fmla="*/ 1097600 h 4717878"/>
                <a:gd name="connsiteX31-2949" fmla="*/ 1231642 w 4562670"/>
                <a:gd name="connsiteY31-2950" fmla="*/ 901657 h 4717878"/>
                <a:gd name="connsiteX32-2951" fmla="*/ 905070 w 4562670"/>
                <a:gd name="connsiteY32-2952" fmla="*/ 920319 h 4717878"/>
                <a:gd name="connsiteX33-2953" fmla="*/ 485192 w 4562670"/>
                <a:gd name="connsiteY33-2954" fmla="*/ 687054 h 4717878"/>
                <a:gd name="connsiteX34-2955" fmla="*/ 186612 w 4562670"/>
                <a:gd name="connsiteY34-2956" fmla="*/ 547095 h 4717878"/>
                <a:gd name="connsiteX35-2957" fmla="*/ 0 w 4562670"/>
                <a:gd name="connsiteY35-2958" fmla="*/ 416466 h 4717878"/>
                <a:gd name="connsiteX36-2959" fmla="*/ 93307 w 4562670"/>
                <a:gd name="connsiteY36-2960" fmla="*/ 117886 h 4717878"/>
                <a:gd name="connsiteX0-2961" fmla="*/ 93307 w 4562670"/>
                <a:gd name="connsiteY0-2962" fmla="*/ 117886 h 4717878"/>
                <a:gd name="connsiteX1-2963" fmla="*/ 989045 w 4562670"/>
                <a:gd name="connsiteY1-2964" fmla="*/ 24580 h 4717878"/>
                <a:gd name="connsiteX2-2965" fmla="*/ 2705878 w 4562670"/>
                <a:gd name="connsiteY2-2966" fmla="*/ 164539 h 4717878"/>
                <a:gd name="connsiteX3-2967" fmla="*/ 3769567 w 4562670"/>
                <a:gd name="connsiteY3-2968" fmla="*/ 1116262 h 4717878"/>
                <a:gd name="connsiteX4-2969" fmla="*/ 4226767 w 4562670"/>
                <a:gd name="connsiteY4-2970" fmla="*/ 2338572 h 4717878"/>
                <a:gd name="connsiteX5-2971" fmla="*/ 4180114 w 4562670"/>
                <a:gd name="connsiteY5-2972" fmla="*/ 3486237 h 4717878"/>
                <a:gd name="connsiteX6-2973" fmla="*/ 4226767 w 4562670"/>
                <a:gd name="connsiteY6-2974" fmla="*/ 3980760 h 4717878"/>
                <a:gd name="connsiteX7-2975" fmla="*/ 4553339 w 4562670"/>
                <a:gd name="connsiteY7-2976" fmla="*/ 4540597 h 4717878"/>
                <a:gd name="connsiteX8-2977" fmla="*/ 4562670 w 4562670"/>
                <a:gd name="connsiteY8-2978" fmla="*/ 4689886 h 4717878"/>
                <a:gd name="connsiteX9-2979" fmla="*/ 4478694 w 4562670"/>
                <a:gd name="connsiteY9-2980" fmla="*/ 4717878 h 4717878"/>
                <a:gd name="connsiteX10-2981" fmla="*/ 3928188 w 4562670"/>
                <a:gd name="connsiteY10-2982" fmla="*/ 4316662 h 4717878"/>
                <a:gd name="connsiteX11-2983" fmla="*/ 3666931 w 4562670"/>
                <a:gd name="connsiteY11-2984" fmla="*/ 3868792 h 4717878"/>
                <a:gd name="connsiteX12-2985" fmla="*/ 3517641 w 4562670"/>
                <a:gd name="connsiteY12-2986" fmla="*/ 3943437 h 4717878"/>
                <a:gd name="connsiteX13-2987" fmla="*/ 3051110 w 4562670"/>
                <a:gd name="connsiteY13-2988" fmla="*/ 3971429 h 4717878"/>
                <a:gd name="connsiteX14-2989" fmla="*/ 2715208 w 4562670"/>
                <a:gd name="connsiteY14-2990" fmla="*/ 4046074 h 4717878"/>
                <a:gd name="connsiteX15-2991" fmla="*/ 2649894 w 4562670"/>
                <a:gd name="connsiteY15-2992" fmla="*/ 4139380 h 4717878"/>
                <a:gd name="connsiteX16-2993" fmla="*/ 2631233 w 4562670"/>
                <a:gd name="connsiteY16-2994" fmla="*/ 3962099 h 4717878"/>
                <a:gd name="connsiteX17-2995" fmla="*/ 2967135 w 4562670"/>
                <a:gd name="connsiteY17-2996" fmla="*/ 3598205 h 4717878"/>
                <a:gd name="connsiteX18-2997" fmla="*/ 3545633 w 4562670"/>
                <a:gd name="connsiteY18-2998" fmla="*/ 3159666 h 4717878"/>
                <a:gd name="connsiteX19-2999" fmla="*/ 3657600 w 4562670"/>
                <a:gd name="connsiteY19-3000" fmla="*/ 2814433 h 4717878"/>
                <a:gd name="connsiteX20-3001" fmla="*/ 3582955 w 4562670"/>
                <a:gd name="connsiteY20-3002" fmla="*/ 2291919 h 4717878"/>
                <a:gd name="connsiteX21-3003" fmla="*/ 3097763 w 4562670"/>
                <a:gd name="connsiteY21-3004" fmla="*/ 1750744 h 4717878"/>
                <a:gd name="connsiteX22-3005" fmla="*/ 2547257 w 4562670"/>
                <a:gd name="connsiteY22-3006" fmla="*/ 1414841 h 4717878"/>
                <a:gd name="connsiteX23-3007" fmla="*/ 2407298 w 4562670"/>
                <a:gd name="connsiteY23-3008" fmla="*/ 1368188 h 4717878"/>
                <a:gd name="connsiteX24-3009" fmla="*/ 2425959 w 4562670"/>
                <a:gd name="connsiteY24-3010" fmla="*/ 1834719 h 4717878"/>
                <a:gd name="connsiteX25-3011" fmla="*/ 2267339 w 4562670"/>
                <a:gd name="connsiteY25-3012" fmla="*/ 2235935 h 4717878"/>
                <a:gd name="connsiteX26-3013" fmla="*/ 2202025 w 4562670"/>
                <a:gd name="connsiteY26-3014" fmla="*/ 2413217 h 4717878"/>
                <a:gd name="connsiteX27-3015" fmla="*/ 2090057 w 4562670"/>
                <a:gd name="connsiteY27-3016" fmla="*/ 2114637 h 4717878"/>
                <a:gd name="connsiteX28-3017" fmla="*/ 1996751 w 4562670"/>
                <a:gd name="connsiteY28-3018" fmla="*/ 1722752 h 4717878"/>
                <a:gd name="connsiteX29-3019" fmla="*/ 1838131 w 4562670"/>
                <a:gd name="connsiteY29-3020" fmla="*/ 1433503 h 4717878"/>
                <a:gd name="connsiteX30-3021" fmla="*/ 1511560 w 4562670"/>
                <a:gd name="connsiteY30-3022" fmla="*/ 1097600 h 4717878"/>
                <a:gd name="connsiteX31-3023" fmla="*/ 1231642 w 4562670"/>
                <a:gd name="connsiteY31-3024" fmla="*/ 901657 h 4717878"/>
                <a:gd name="connsiteX32-3025" fmla="*/ 905070 w 4562670"/>
                <a:gd name="connsiteY32-3026" fmla="*/ 920319 h 4717878"/>
                <a:gd name="connsiteX33-3027" fmla="*/ 485192 w 4562670"/>
                <a:gd name="connsiteY33-3028" fmla="*/ 687054 h 4717878"/>
                <a:gd name="connsiteX34-3029" fmla="*/ 186612 w 4562670"/>
                <a:gd name="connsiteY34-3030" fmla="*/ 547095 h 4717878"/>
                <a:gd name="connsiteX35-3031" fmla="*/ 0 w 4562670"/>
                <a:gd name="connsiteY35-3032" fmla="*/ 416466 h 4717878"/>
                <a:gd name="connsiteX36-3033" fmla="*/ 93307 w 4562670"/>
                <a:gd name="connsiteY36-3034" fmla="*/ 117886 h 4717878"/>
                <a:gd name="connsiteX0-3035" fmla="*/ 93307 w 4562670"/>
                <a:gd name="connsiteY0-3036" fmla="*/ 117886 h 4717878"/>
                <a:gd name="connsiteX1-3037" fmla="*/ 989045 w 4562670"/>
                <a:gd name="connsiteY1-3038" fmla="*/ 24580 h 4717878"/>
                <a:gd name="connsiteX2-3039" fmla="*/ 2705878 w 4562670"/>
                <a:gd name="connsiteY2-3040" fmla="*/ 164539 h 4717878"/>
                <a:gd name="connsiteX3-3041" fmla="*/ 3806889 w 4562670"/>
                <a:gd name="connsiteY3-3042" fmla="*/ 1078939 h 4717878"/>
                <a:gd name="connsiteX4-3043" fmla="*/ 4226767 w 4562670"/>
                <a:gd name="connsiteY4-3044" fmla="*/ 2338572 h 4717878"/>
                <a:gd name="connsiteX5-3045" fmla="*/ 4180114 w 4562670"/>
                <a:gd name="connsiteY5-3046" fmla="*/ 3486237 h 4717878"/>
                <a:gd name="connsiteX6-3047" fmla="*/ 4226767 w 4562670"/>
                <a:gd name="connsiteY6-3048" fmla="*/ 3980760 h 4717878"/>
                <a:gd name="connsiteX7-3049" fmla="*/ 4553339 w 4562670"/>
                <a:gd name="connsiteY7-3050" fmla="*/ 4540597 h 4717878"/>
                <a:gd name="connsiteX8-3051" fmla="*/ 4562670 w 4562670"/>
                <a:gd name="connsiteY8-3052" fmla="*/ 4689886 h 4717878"/>
                <a:gd name="connsiteX9-3053" fmla="*/ 4478694 w 4562670"/>
                <a:gd name="connsiteY9-3054" fmla="*/ 4717878 h 4717878"/>
                <a:gd name="connsiteX10-3055" fmla="*/ 3928188 w 4562670"/>
                <a:gd name="connsiteY10-3056" fmla="*/ 4316662 h 4717878"/>
                <a:gd name="connsiteX11-3057" fmla="*/ 3666931 w 4562670"/>
                <a:gd name="connsiteY11-3058" fmla="*/ 3868792 h 4717878"/>
                <a:gd name="connsiteX12-3059" fmla="*/ 3517641 w 4562670"/>
                <a:gd name="connsiteY12-3060" fmla="*/ 3943437 h 4717878"/>
                <a:gd name="connsiteX13-3061" fmla="*/ 3051110 w 4562670"/>
                <a:gd name="connsiteY13-3062" fmla="*/ 3971429 h 4717878"/>
                <a:gd name="connsiteX14-3063" fmla="*/ 2715208 w 4562670"/>
                <a:gd name="connsiteY14-3064" fmla="*/ 4046074 h 4717878"/>
                <a:gd name="connsiteX15-3065" fmla="*/ 2649894 w 4562670"/>
                <a:gd name="connsiteY15-3066" fmla="*/ 4139380 h 4717878"/>
                <a:gd name="connsiteX16-3067" fmla="*/ 2631233 w 4562670"/>
                <a:gd name="connsiteY16-3068" fmla="*/ 3962099 h 4717878"/>
                <a:gd name="connsiteX17-3069" fmla="*/ 2967135 w 4562670"/>
                <a:gd name="connsiteY17-3070" fmla="*/ 3598205 h 4717878"/>
                <a:gd name="connsiteX18-3071" fmla="*/ 3545633 w 4562670"/>
                <a:gd name="connsiteY18-3072" fmla="*/ 3159666 h 4717878"/>
                <a:gd name="connsiteX19-3073" fmla="*/ 3657600 w 4562670"/>
                <a:gd name="connsiteY19-3074" fmla="*/ 2814433 h 4717878"/>
                <a:gd name="connsiteX20-3075" fmla="*/ 3582955 w 4562670"/>
                <a:gd name="connsiteY20-3076" fmla="*/ 2291919 h 4717878"/>
                <a:gd name="connsiteX21-3077" fmla="*/ 3097763 w 4562670"/>
                <a:gd name="connsiteY21-3078" fmla="*/ 1750744 h 4717878"/>
                <a:gd name="connsiteX22-3079" fmla="*/ 2547257 w 4562670"/>
                <a:gd name="connsiteY22-3080" fmla="*/ 1414841 h 4717878"/>
                <a:gd name="connsiteX23-3081" fmla="*/ 2407298 w 4562670"/>
                <a:gd name="connsiteY23-3082" fmla="*/ 1368188 h 4717878"/>
                <a:gd name="connsiteX24-3083" fmla="*/ 2425959 w 4562670"/>
                <a:gd name="connsiteY24-3084" fmla="*/ 1834719 h 4717878"/>
                <a:gd name="connsiteX25-3085" fmla="*/ 2267339 w 4562670"/>
                <a:gd name="connsiteY25-3086" fmla="*/ 2235935 h 4717878"/>
                <a:gd name="connsiteX26-3087" fmla="*/ 2202025 w 4562670"/>
                <a:gd name="connsiteY26-3088" fmla="*/ 2413217 h 4717878"/>
                <a:gd name="connsiteX27-3089" fmla="*/ 2090057 w 4562670"/>
                <a:gd name="connsiteY27-3090" fmla="*/ 2114637 h 4717878"/>
                <a:gd name="connsiteX28-3091" fmla="*/ 1996751 w 4562670"/>
                <a:gd name="connsiteY28-3092" fmla="*/ 1722752 h 4717878"/>
                <a:gd name="connsiteX29-3093" fmla="*/ 1838131 w 4562670"/>
                <a:gd name="connsiteY29-3094" fmla="*/ 1433503 h 4717878"/>
                <a:gd name="connsiteX30-3095" fmla="*/ 1511560 w 4562670"/>
                <a:gd name="connsiteY30-3096" fmla="*/ 1097600 h 4717878"/>
                <a:gd name="connsiteX31-3097" fmla="*/ 1231642 w 4562670"/>
                <a:gd name="connsiteY31-3098" fmla="*/ 901657 h 4717878"/>
                <a:gd name="connsiteX32-3099" fmla="*/ 905070 w 4562670"/>
                <a:gd name="connsiteY32-3100" fmla="*/ 920319 h 4717878"/>
                <a:gd name="connsiteX33-3101" fmla="*/ 485192 w 4562670"/>
                <a:gd name="connsiteY33-3102" fmla="*/ 687054 h 4717878"/>
                <a:gd name="connsiteX34-3103" fmla="*/ 186612 w 4562670"/>
                <a:gd name="connsiteY34-3104" fmla="*/ 547095 h 4717878"/>
                <a:gd name="connsiteX35-3105" fmla="*/ 0 w 4562670"/>
                <a:gd name="connsiteY35-3106" fmla="*/ 416466 h 4717878"/>
                <a:gd name="connsiteX36-3107" fmla="*/ 93307 w 4562670"/>
                <a:gd name="connsiteY36-3108" fmla="*/ 117886 h 4717878"/>
                <a:gd name="connsiteX0-3109" fmla="*/ 93307 w 4562670"/>
                <a:gd name="connsiteY0-3110" fmla="*/ 117886 h 4717878"/>
                <a:gd name="connsiteX1-3111" fmla="*/ 989045 w 4562670"/>
                <a:gd name="connsiteY1-3112" fmla="*/ 24580 h 4717878"/>
                <a:gd name="connsiteX2-3113" fmla="*/ 2705878 w 4562670"/>
                <a:gd name="connsiteY2-3114" fmla="*/ 164539 h 4717878"/>
                <a:gd name="connsiteX3-3115" fmla="*/ 3806889 w 4562670"/>
                <a:gd name="connsiteY3-3116" fmla="*/ 1078939 h 4717878"/>
                <a:gd name="connsiteX4-3117" fmla="*/ 4226767 w 4562670"/>
                <a:gd name="connsiteY4-3118" fmla="*/ 2338572 h 4717878"/>
                <a:gd name="connsiteX5-3119" fmla="*/ 4180114 w 4562670"/>
                <a:gd name="connsiteY5-3120" fmla="*/ 3486237 h 4717878"/>
                <a:gd name="connsiteX6-3121" fmla="*/ 4226767 w 4562670"/>
                <a:gd name="connsiteY6-3122" fmla="*/ 3980760 h 4717878"/>
                <a:gd name="connsiteX7-3123" fmla="*/ 4553339 w 4562670"/>
                <a:gd name="connsiteY7-3124" fmla="*/ 4540597 h 4717878"/>
                <a:gd name="connsiteX8-3125" fmla="*/ 4562670 w 4562670"/>
                <a:gd name="connsiteY8-3126" fmla="*/ 4689886 h 4717878"/>
                <a:gd name="connsiteX9-3127" fmla="*/ 4478694 w 4562670"/>
                <a:gd name="connsiteY9-3128" fmla="*/ 4717878 h 4717878"/>
                <a:gd name="connsiteX10-3129" fmla="*/ 3928188 w 4562670"/>
                <a:gd name="connsiteY10-3130" fmla="*/ 4316662 h 4717878"/>
                <a:gd name="connsiteX11-3131" fmla="*/ 3666931 w 4562670"/>
                <a:gd name="connsiteY11-3132" fmla="*/ 3868792 h 4717878"/>
                <a:gd name="connsiteX12-3133" fmla="*/ 3517641 w 4562670"/>
                <a:gd name="connsiteY12-3134" fmla="*/ 3943437 h 4717878"/>
                <a:gd name="connsiteX13-3135" fmla="*/ 3051110 w 4562670"/>
                <a:gd name="connsiteY13-3136" fmla="*/ 3971429 h 4717878"/>
                <a:gd name="connsiteX14-3137" fmla="*/ 2715208 w 4562670"/>
                <a:gd name="connsiteY14-3138" fmla="*/ 4046074 h 4717878"/>
                <a:gd name="connsiteX15-3139" fmla="*/ 2649894 w 4562670"/>
                <a:gd name="connsiteY15-3140" fmla="*/ 4139380 h 4717878"/>
                <a:gd name="connsiteX16-3141" fmla="*/ 2631233 w 4562670"/>
                <a:gd name="connsiteY16-3142" fmla="*/ 3962099 h 4717878"/>
                <a:gd name="connsiteX17-3143" fmla="*/ 2967135 w 4562670"/>
                <a:gd name="connsiteY17-3144" fmla="*/ 3598205 h 4717878"/>
                <a:gd name="connsiteX18-3145" fmla="*/ 3545633 w 4562670"/>
                <a:gd name="connsiteY18-3146" fmla="*/ 3159666 h 4717878"/>
                <a:gd name="connsiteX19-3147" fmla="*/ 3657600 w 4562670"/>
                <a:gd name="connsiteY19-3148" fmla="*/ 2814433 h 4717878"/>
                <a:gd name="connsiteX20-3149" fmla="*/ 3582955 w 4562670"/>
                <a:gd name="connsiteY20-3150" fmla="*/ 2291919 h 4717878"/>
                <a:gd name="connsiteX21-3151" fmla="*/ 3097763 w 4562670"/>
                <a:gd name="connsiteY21-3152" fmla="*/ 1750744 h 4717878"/>
                <a:gd name="connsiteX22-3153" fmla="*/ 2547257 w 4562670"/>
                <a:gd name="connsiteY22-3154" fmla="*/ 1414841 h 4717878"/>
                <a:gd name="connsiteX23-3155" fmla="*/ 2407298 w 4562670"/>
                <a:gd name="connsiteY23-3156" fmla="*/ 1368188 h 4717878"/>
                <a:gd name="connsiteX24-3157" fmla="*/ 2425959 w 4562670"/>
                <a:gd name="connsiteY24-3158" fmla="*/ 1834719 h 4717878"/>
                <a:gd name="connsiteX25-3159" fmla="*/ 2267339 w 4562670"/>
                <a:gd name="connsiteY25-3160" fmla="*/ 2235935 h 4717878"/>
                <a:gd name="connsiteX26-3161" fmla="*/ 2202025 w 4562670"/>
                <a:gd name="connsiteY26-3162" fmla="*/ 2413217 h 4717878"/>
                <a:gd name="connsiteX27-3163" fmla="*/ 2090057 w 4562670"/>
                <a:gd name="connsiteY27-3164" fmla="*/ 2114637 h 4717878"/>
                <a:gd name="connsiteX28-3165" fmla="*/ 1996751 w 4562670"/>
                <a:gd name="connsiteY28-3166" fmla="*/ 1722752 h 4717878"/>
                <a:gd name="connsiteX29-3167" fmla="*/ 1838131 w 4562670"/>
                <a:gd name="connsiteY29-3168" fmla="*/ 1433503 h 4717878"/>
                <a:gd name="connsiteX30-3169" fmla="*/ 1511560 w 4562670"/>
                <a:gd name="connsiteY30-3170" fmla="*/ 1097600 h 4717878"/>
                <a:gd name="connsiteX31-3171" fmla="*/ 1231642 w 4562670"/>
                <a:gd name="connsiteY31-3172" fmla="*/ 901657 h 4717878"/>
                <a:gd name="connsiteX32-3173" fmla="*/ 905070 w 4562670"/>
                <a:gd name="connsiteY32-3174" fmla="*/ 920319 h 4717878"/>
                <a:gd name="connsiteX33-3175" fmla="*/ 485192 w 4562670"/>
                <a:gd name="connsiteY33-3176" fmla="*/ 687054 h 4717878"/>
                <a:gd name="connsiteX34-3177" fmla="*/ 186612 w 4562670"/>
                <a:gd name="connsiteY34-3178" fmla="*/ 547095 h 4717878"/>
                <a:gd name="connsiteX35-3179" fmla="*/ 0 w 4562670"/>
                <a:gd name="connsiteY35-3180" fmla="*/ 416466 h 4717878"/>
                <a:gd name="connsiteX36-3181" fmla="*/ 93307 w 4562670"/>
                <a:gd name="connsiteY36-3182" fmla="*/ 117886 h 4717878"/>
                <a:gd name="connsiteX0-3183" fmla="*/ 93307 w 4562670"/>
                <a:gd name="connsiteY0-3184" fmla="*/ 117886 h 4717878"/>
                <a:gd name="connsiteX1-3185" fmla="*/ 989045 w 4562670"/>
                <a:gd name="connsiteY1-3186" fmla="*/ 24580 h 4717878"/>
                <a:gd name="connsiteX2-3187" fmla="*/ 2705878 w 4562670"/>
                <a:gd name="connsiteY2-3188" fmla="*/ 164539 h 4717878"/>
                <a:gd name="connsiteX3-3189" fmla="*/ 3806889 w 4562670"/>
                <a:gd name="connsiteY3-3190" fmla="*/ 1078939 h 4717878"/>
                <a:gd name="connsiteX4-3191" fmla="*/ 4226767 w 4562670"/>
                <a:gd name="connsiteY4-3192" fmla="*/ 2338572 h 4717878"/>
                <a:gd name="connsiteX5-3193" fmla="*/ 4180114 w 4562670"/>
                <a:gd name="connsiteY5-3194" fmla="*/ 3486237 h 4717878"/>
                <a:gd name="connsiteX6-3195" fmla="*/ 4226767 w 4562670"/>
                <a:gd name="connsiteY6-3196" fmla="*/ 3980760 h 4717878"/>
                <a:gd name="connsiteX7-3197" fmla="*/ 4553339 w 4562670"/>
                <a:gd name="connsiteY7-3198" fmla="*/ 4540597 h 4717878"/>
                <a:gd name="connsiteX8-3199" fmla="*/ 4562670 w 4562670"/>
                <a:gd name="connsiteY8-3200" fmla="*/ 4689886 h 4717878"/>
                <a:gd name="connsiteX9-3201" fmla="*/ 4478694 w 4562670"/>
                <a:gd name="connsiteY9-3202" fmla="*/ 4717878 h 4717878"/>
                <a:gd name="connsiteX10-3203" fmla="*/ 3928188 w 4562670"/>
                <a:gd name="connsiteY10-3204" fmla="*/ 4316662 h 4717878"/>
                <a:gd name="connsiteX11-3205" fmla="*/ 3666931 w 4562670"/>
                <a:gd name="connsiteY11-3206" fmla="*/ 3868792 h 4717878"/>
                <a:gd name="connsiteX12-3207" fmla="*/ 3517641 w 4562670"/>
                <a:gd name="connsiteY12-3208" fmla="*/ 3943437 h 4717878"/>
                <a:gd name="connsiteX13-3209" fmla="*/ 3051110 w 4562670"/>
                <a:gd name="connsiteY13-3210" fmla="*/ 3971429 h 4717878"/>
                <a:gd name="connsiteX14-3211" fmla="*/ 2715208 w 4562670"/>
                <a:gd name="connsiteY14-3212" fmla="*/ 4046074 h 4717878"/>
                <a:gd name="connsiteX15-3213" fmla="*/ 2649894 w 4562670"/>
                <a:gd name="connsiteY15-3214" fmla="*/ 4139380 h 4717878"/>
                <a:gd name="connsiteX16-3215" fmla="*/ 2631233 w 4562670"/>
                <a:gd name="connsiteY16-3216" fmla="*/ 3962099 h 4717878"/>
                <a:gd name="connsiteX17-3217" fmla="*/ 2967135 w 4562670"/>
                <a:gd name="connsiteY17-3218" fmla="*/ 3598205 h 4717878"/>
                <a:gd name="connsiteX18-3219" fmla="*/ 3545633 w 4562670"/>
                <a:gd name="connsiteY18-3220" fmla="*/ 3159666 h 4717878"/>
                <a:gd name="connsiteX19-3221" fmla="*/ 3657600 w 4562670"/>
                <a:gd name="connsiteY19-3222" fmla="*/ 2814433 h 4717878"/>
                <a:gd name="connsiteX20-3223" fmla="*/ 3582955 w 4562670"/>
                <a:gd name="connsiteY20-3224" fmla="*/ 2291919 h 4717878"/>
                <a:gd name="connsiteX21-3225" fmla="*/ 3097763 w 4562670"/>
                <a:gd name="connsiteY21-3226" fmla="*/ 1750744 h 4717878"/>
                <a:gd name="connsiteX22-3227" fmla="*/ 2547257 w 4562670"/>
                <a:gd name="connsiteY22-3228" fmla="*/ 1414841 h 4717878"/>
                <a:gd name="connsiteX23-3229" fmla="*/ 2407298 w 4562670"/>
                <a:gd name="connsiteY23-3230" fmla="*/ 1368188 h 4717878"/>
                <a:gd name="connsiteX24-3231" fmla="*/ 2425959 w 4562670"/>
                <a:gd name="connsiteY24-3232" fmla="*/ 1834719 h 4717878"/>
                <a:gd name="connsiteX25-3233" fmla="*/ 2267339 w 4562670"/>
                <a:gd name="connsiteY25-3234" fmla="*/ 2235935 h 4717878"/>
                <a:gd name="connsiteX26-3235" fmla="*/ 2202025 w 4562670"/>
                <a:gd name="connsiteY26-3236" fmla="*/ 2413217 h 4717878"/>
                <a:gd name="connsiteX27-3237" fmla="*/ 2090057 w 4562670"/>
                <a:gd name="connsiteY27-3238" fmla="*/ 2114637 h 4717878"/>
                <a:gd name="connsiteX28-3239" fmla="*/ 1996751 w 4562670"/>
                <a:gd name="connsiteY28-3240" fmla="*/ 1722752 h 4717878"/>
                <a:gd name="connsiteX29-3241" fmla="*/ 1838131 w 4562670"/>
                <a:gd name="connsiteY29-3242" fmla="*/ 1433503 h 4717878"/>
                <a:gd name="connsiteX30-3243" fmla="*/ 1511560 w 4562670"/>
                <a:gd name="connsiteY30-3244" fmla="*/ 1097600 h 4717878"/>
                <a:gd name="connsiteX31-3245" fmla="*/ 1231642 w 4562670"/>
                <a:gd name="connsiteY31-3246" fmla="*/ 901657 h 4717878"/>
                <a:gd name="connsiteX32-3247" fmla="*/ 905070 w 4562670"/>
                <a:gd name="connsiteY32-3248" fmla="*/ 920319 h 4717878"/>
                <a:gd name="connsiteX33-3249" fmla="*/ 485192 w 4562670"/>
                <a:gd name="connsiteY33-3250" fmla="*/ 687054 h 4717878"/>
                <a:gd name="connsiteX34-3251" fmla="*/ 186612 w 4562670"/>
                <a:gd name="connsiteY34-3252" fmla="*/ 547095 h 4717878"/>
                <a:gd name="connsiteX35-3253" fmla="*/ 0 w 4562670"/>
                <a:gd name="connsiteY35-3254" fmla="*/ 416466 h 4717878"/>
                <a:gd name="connsiteX36-3255" fmla="*/ 93307 w 4562670"/>
                <a:gd name="connsiteY36-3256" fmla="*/ 117886 h 4717878"/>
                <a:gd name="connsiteX0-3257" fmla="*/ 93307 w 4562670"/>
                <a:gd name="connsiteY0-3258" fmla="*/ 117886 h 4727208"/>
                <a:gd name="connsiteX1-3259" fmla="*/ 989045 w 4562670"/>
                <a:gd name="connsiteY1-3260" fmla="*/ 24580 h 4727208"/>
                <a:gd name="connsiteX2-3261" fmla="*/ 2705878 w 4562670"/>
                <a:gd name="connsiteY2-3262" fmla="*/ 164539 h 4727208"/>
                <a:gd name="connsiteX3-3263" fmla="*/ 3806889 w 4562670"/>
                <a:gd name="connsiteY3-3264" fmla="*/ 1078939 h 4727208"/>
                <a:gd name="connsiteX4-3265" fmla="*/ 4226767 w 4562670"/>
                <a:gd name="connsiteY4-3266" fmla="*/ 2338572 h 4727208"/>
                <a:gd name="connsiteX5-3267" fmla="*/ 4180114 w 4562670"/>
                <a:gd name="connsiteY5-3268" fmla="*/ 3486237 h 4727208"/>
                <a:gd name="connsiteX6-3269" fmla="*/ 4226767 w 4562670"/>
                <a:gd name="connsiteY6-3270" fmla="*/ 3980760 h 4727208"/>
                <a:gd name="connsiteX7-3271" fmla="*/ 4553339 w 4562670"/>
                <a:gd name="connsiteY7-3272" fmla="*/ 4540597 h 4727208"/>
                <a:gd name="connsiteX8-3273" fmla="*/ 4562670 w 4562670"/>
                <a:gd name="connsiteY8-3274" fmla="*/ 4689886 h 4727208"/>
                <a:gd name="connsiteX9-3275" fmla="*/ 4413380 w 4562670"/>
                <a:gd name="connsiteY9-3276" fmla="*/ 4727208 h 4727208"/>
                <a:gd name="connsiteX10-3277" fmla="*/ 3928188 w 4562670"/>
                <a:gd name="connsiteY10-3278" fmla="*/ 4316662 h 4727208"/>
                <a:gd name="connsiteX11-3279" fmla="*/ 3666931 w 4562670"/>
                <a:gd name="connsiteY11-3280" fmla="*/ 3868792 h 4727208"/>
                <a:gd name="connsiteX12-3281" fmla="*/ 3517641 w 4562670"/>
                <a:gd name="connsiteY12-3282" fmla="*/ 3943437 h 4727208"/>
                <a:gd name="connsiteX13-3283" fmla="*/ 3051110 w 4562670"/>
                <a:gd name="connsiteY13-3284" fmla="*/ 3971429 h 4727208"/>
                <a:gd name="connsiteX14-3285" fmla="*/ 2715208 w 4562670"/>
                <a:gd name="connsiteY14-3286" fmla="*/ 4046074 h 4727208"/>
                <a:gd name="connsiteX15-3287" fmla="*/ 2649894 w 4562670"/>
                <a:gd name="connsiteY15-3288" fmla="*/ 4139380 h 4727208"/>
                <a:gd name="connsiteX16-3289" fmla="*/ 2631233 w 4562670"/>
                <a:gd name="connsiteY16-3290" fmla="*/ 3962099 h 4727208"/>
                <a:gd name="connsiteX17-3291" fmla="*/ 2967135 w 4562670"/>
                <a:gd name="connsiteY17-3292" fmla="*/ 3598205 h 4727208"/>
                <a:gd name="connsiteX18-3293" fmla="*/ 3545633 w 4562670"/>
                <a:gd name="connsiteY18-3294" fmla="*/ 3159666 h 4727208"/>
                <a:gd name="connsiteX19-3295" fmla="*/ 3657600 w 4562670"/>
                <a:gd name="connsiteY19-3296" fmla="*/ 2814433 h 4727208"/>
                <a:gd name="connsiteX20-3297" fmla="*/ 3582955 w 4562670"/>
                <a:gd name="connsiteY20-3298" fmla="*/ 2291919 h 4727208"/>
                <a:gd name="connsiteX21-3299" fmla="*/ 3097763 w 4562670"/>
                <a:gd name="connsiteY21-3300" fmla="*/ 1750744 h 4727208"/>
                <a:gd name="connsiteX22-3301" fmla="*/ 2547257 w 4562670"/>
                <a:gd name="connsiteY22-3302" fmla="*/ 1414841 h 4727208"/>
                <a:gd name="connsiteX23-3303" fmla="*/ 2407298 w 4562670"/>
                <a:gd name="connsiteY23-3304" fmla="*/ 1368188 h 4727208"/>
                <a:gd name="connsiteX24-3305" fmla="*/ 2425959 w 4562670"/>
                <a:gd name="connsiteY24-3306" fmla="*/ 1834719 h 4727208"/>
                <a:gd name="connsiteX25-3307" fmla="*/ 2267339 w 4562670"/>
                <a:gd name="connsiteY25-3308" fmla="*/ 2235935 h 4727208"/>
                <a:gd name="connsiteX26-3309" fmla="*/ 2202025 w 4562670"/>
                <a:gd name="connsiteY26-3310" fmla="*/ 2413217 h 4727208"/>
                <a:gd name="connsiteX27-3311" fmla="*/ 2090057 w 4562670"/>
                <a:gd name="connsiteY27-3312" fmla="*/ 2114637 h 4727208"/>
                <a:gd name="connsiteX28-3313" fmla="*/ 1996751 w 4562670"/>
                <a:gd name="connsiteY28-3314" fmla="*/ 1722752 h 4727208"/>
                <a:gd name="connsiteX29-3315" fmla="*/ 1838131 w 4562670"/>
                <a:gd name="connsiteY29-3316" fmla="*/ 1433503 h 4727208"/>
                <a:gd name="connsiteX30-3317" fmla="*/ 1511560 w 4562670"/>
                <a:gd name="connsiteY30-3318" fmla="*/ 1097600 h 4727208"/>
                <a:gd name="connsiteX31-3319" fmla="*/ 1231642 w 4562670"/>
                <a:gd name="connsiteY31-3320" fmla="*/ 901657 h 4727208"/>
                <a:gd name="connsiteX32-3321" fmla="*/ 905070 w 4562670"/>
                <a:gd name="connsiteY32-3322" fmla="*/ 920319 h 4727208"/>
                <a:gd name="connsiteX33-3323" fmla="*/ 485192 w 4562670"/>
                <a:gd name="connsiteY33-3324" fmla="*/ 687054 h 4727208"/>
                <a:gd name="connsiteX34-3325" fmla="*/ 186612 w 4562670"/>
                <a:gd name="connsiteY34-3326" fmla="*/ 547095 h 4727208"/>
                <a:gd name="connsiteX35-3327" fmla="*/ 0 w 4562670"/>
                <a:gd name="connsiteY35-3328" fmla="*/ 416466 h 4727208"/>
                <a:gd name="connsiteX36-3329" fmla="*/ 93307 w 4562670"/>
                <a:gd name="connsiteY36-3330" fmla="*/ 117886 h 4727208"/>
                <a:gd name="connsiteX0-3331" fmla="*/ 93307 w 4562670"/>
                <a:gd name="connsiteY0-3332" fmla="*/ 117886 h 4727208"/>
                <a:gd name="connsiteX1-3333" fmla="*/ 989045 w 4562670"/>
                <a:gd name="connsiteY1-3334" fmla="*/ 24580 h 4727208"/>
                <a:gd name="connsiteX2-3335" fmla="*/ 2705878 w 4562670"/>
                <a:gd name="connsiteY2-3336" fmla="*/ 164539 h 4727208"/>
                <a:gd name="connsiteX3-3337" fmla="*/ 3806889 w 4562670"/>
                <a:gd name="connsiteY3-3338" fmla="*/ 1078939 h 4727208"/>
                <a:gd name="connsiteX4-3339" fmla="*/ 4226767 w 4562670"/>
                <a:gd name="connsiteY4-3340" fmla="*/ 2338572 h 4727208"/>
                <a:gd name="connsiteX5-3341" fmla="*/ 4180114 w 4562670"/>
                <a:gd name="connsiteY5-3342" fmla="*/ 3486237 h 4727208"/>
                <a:gd name="connsiteX6-3343" fmla="*/ 4226767 w 4562670"/>
                <a:gd name="connsiteY6-3344" fmla="*/ 3980760 h 4727208"/>
                <a:gd name="connsiteX7-3345" fmla="*/ 4553339 w 4562670"/>
                <a:gd name="connsiteY7-3346" fmla="*/ 4540597 h 4727208"/>
                <a:gd name="connsiteX8-3347" fmla="*/ 4562670 w 4562670"/>
                <a:gd name="connsiteY8-3348" fmla="*/ 4689886 h 4727208"/>
                <a:gd name="connsiteX9-3349" fmla="*/ 4413380 w 4562670"/>
                <a:gd name="connsiteY9-3350" fmla="*/ 4727208 h 4727208"/>
                <a:gd name="connsiteX10-3351" fmla="*/ 3928188 w 4562670"/>
                <a:gd name="connsiteY10-3352" fmla="*/ 4316662 h 4727208"/>
                <a:gd name="connsiteX11-3353" fmla="*/ 3666931 w 4562670"/>
                <a:gd name="connsiteY11-3354" fmla="*/ 3868792 h 4727208"/>
                <a:gd name="connsiteX12-3355" fmla="*/ 3517641 w 4562670"/>
                <a:gd name="connsiteY12-3356" fmla="*/ 3943437 h 4727208"/>
                <a:gd name="connsiteX13-3357" fmla="*/ 3051110 w 4562670"/>
                <a:gd name="connsiteY13-3358" fmla="*/ 3971429 h 4727208"/>
                <a:gd name="connsiteX14-3359" fmla="*/ 2715208 w 4562670"/>
                <a:gd name="connsiteY14-3360" fmla="*/ 4046074 h 4727208"/>
                <a:gd name="connsiteX15-3361" fmla="*/ 2649894 w 4562670"/>
                <a:gd name="connsiteY15-3362" fmla="*/ 4139380 h 4727208"/>
                <a:gd name="connsiteX16-3363" fmla="*/ 2631233 w 4562670"/>
                <a:gd name="connsiteY16-3364" fmla="*/ 3962099 h 4727208"/>
                <a:gd name="connsiteX17-3365" fmla="*/ 2967135 w 4562670"/>
                <a:gd name="connsiteY17-3366" fmla="*/ 3598205 h 4727208"/>
                <a:gd name="connsiteX18-3367" fmla="*/ 3545633 w 4562670"/>
                <a:gd name="connsiteY18-3368" fmla="*/ 3159666 h 4727208"/>
                <a:gd name="connsiteX19-3369" fmla="*/ 3657600 w 4562670"/>
                <a:gd name="connsiteY19-3370" fmla="*/ 2814433 h 4727208"/>
                <a:gd name="connsiteX20-3371" fmla="*/ 3582955 w 4562670"/>
                <a:gd name="connsiteY20-3372" fmla="*/ 2291919 h 4727208"/>
                <a:gd name="connsiteX21-3373" fmla="*/ 3097763 w 4562670"/>
                <a:gd name="connsiteY21-3374" fmla="*/ 1750744 h 4727208"/>
                <a:gd name="connsiteX22-3375" fmla="*/ 2547257 w 4562670"/>
                <a:gd name="connsiteY22-3376" fmla="*/ 1414841 h 4727208"/>
                <a:gd name="connsiteX23-3377" fmla="*/ 2407298 w 4562670"/>
                <a:gd name="connsiteY23-3378" fmla="*/ 1368188 h 4727208"/>
                <a:gd name="connsiteX24-3379" fmla="*/ 2425959 w 4562670"/>
                <a:gd name="connsiteY24-3380" fmla="*/ 1834719 h 4727208"/>
                <a:gd name="connsiteX25-3381" fmla="*/ 2267339 w 4562670"/>
                <a:gd name="connsiteY25-3382" fmla="*/ 2235935 h 4727208"/>
                <a:gd name="connsiteX26-3383" fmla="*/ 2202025 w 4562670"/>
                <a:gd name="connsiteY26-3384" fmla="*/ 2413217 h 4727208"/>
                <a:gd name="connsiteX27-3385" fmla="*/ 2090057 w 4562670"/>
                <a:gd name="connsiteY27-3386" fmla="*/ 2114637 h 4727208"/>
                <a:gd name="connsiteX28-3387" fmla="*/ 1996751 w 4562670"/>
                <a:gd name="connsiteY28-3388" fmla="*/ 1722752 h 4727208"/>
                <a:gd name="connsiteX29-3389" fmla="*/ 1838131 w 4562670"/>
                <a:gd name="connsiteY29-3390" fmla="*/ 1433503 h 4727208"/>
                <a:gd name="connsiteX30-3391" fmla="*/ 1511560 w 4562670"/>
                <a:gd name="connsiteY30-3392" fmla="*/ 1097600 h 4727208"/>
                <a:gd name="connsiteX31-3393" fmla="*/ 1231642 w 4562670"/>
                <a:gd name="connsiteY31-3394" fmla="*/ 901657 h 4727208"/>
                <a:gd name="connsiteX32-3395" fmla="*/ 905070 w 4562670"/>
                <a:gd name="connsiteY32-3396" fmla="*/ 920319 h 4727208"/>
                <a:gd name="connsiteX33-3397" fmla="*/ 485192 w 4562670"/>
                <a:gd name="connsiteY33-3398" fmla="*/ 687054 h 4727208"/>
                <a:gd name="connsiteX34-3399" fmla="*/ 186612 w 4562670"/>
                <a:gd name="connsiteY34-3400" fmla="*/ 547095 h 4727208"/>
                <a:gd name="connsiteX35-3401" fmla="*/ 0 w 4562670"/>
                <a:gd name="connsiteY35-3402" fmla="*/ 416466 h 4727208"/>
                <a:gd name="connsiteX36-3403" fmla="*/ 93307 w 4562670"/>
                <a:gd name="connsiteY36-3404" fmla="*/ 117886 h 4727208"/>
                <a:gd name="connsiteX0-3405" fmla="*/ 93307 w 4562670"/>
                <a:gd name="connsiteY0-3406" fmla="*/ 117886 h 4727208"/>
                <a:gd name="connsiteX1-3407" fmla="*/ 989045 w 4562670"/>
                <a:gd name="connsiteY1-3408" fmla="*/ 24580 h 4727208"/>
                <a:gd name="connsiteX2-3409" fmla="*/ 2705878 w 4562670"/>
                <a:gd name="connsiteY2-3410" fmla="*/ 164539 h 4727208"/>
                <a:gd name="connsiteX3-3411" fmla="*/ 3806889 w 4562670"/>
                <a:gd name="connsiteY3-3412" fmla="*/ 1078939 h 4727208"/>
                <a:gd name="connsiteX4-3413" fmla="*/ 4226767 w 4562670"/>
                <a:gd name="connsiteY4-3414" fmla="*/ 2338572 h 4727208"/>
                <a:gd name="connsiteX5-3415" fmla="*/ 4180114 w 4562670"/>
                <a:gd name="connsiteY5-3416" fmla="*/ 3486237 h 4727208"/>
                <a:gd name="connsiteX6-3417" fmla="*/ 4226767 w 4562670"/>
                <a:gd name="connsiteY6-3418" fmla="*/ 3980760 h 4727208"/>
                <a:gd name="connsiteX7-3419" fmla="*/ 4553339 w 4562670"/>
                <a:gd name="connsiteY7-3420" fmla="*/ 4540597 h 4727208"/>
                <a:gd name="connsiteX8-3421" fmla="*/ 4562670 w 4562670"/>
                <a:gd name="connsiteY8-3422" fmla="*/ 4689886 h 4727208"/>
                <a:gd name="connsiteX9-3423" fmla="*/ 4413380 w 4562670"/>
                <a:gd name="connsiteY9-3424" fmla="*/ 4727208 h 4727208"/>
                <a:gd name="connsiteX10-3425" fmla="*/ 3928188 w 4562670"/>
                <a:gd name="connsiteY10-3426" fmla="*/ 4316662 h 4727208"/>
                <a:gd name="connsiteX11-3427" fmla="*/ 3666931 w 4562670"/>
                <a:gd name="connsiteY11-3428" fmla="*/ 3868792 h 4727208"/>
                <a:gd name="connsiteX12-3429" fmla="*/ 3517641 w 4562670"/>
                <a:gd name="connsiteY12-3430" fmla="*/ 3943437 h 4727208"/>
                <a:gd name="connsiteX13-3431" fmla="*/ 3051110 w 4562670"/>
                <a:gd name="connsiteY13-3432" fmla="*/ 3971429 h 4727208"/>
                <a:gd name="connsiteX14-3433" fmla="*/ 2715208 w 4562670"/>
                <a:gd name="connsiteY14-3434" fmla="*/ 4046074 h 4727208"/>
                <a:gd name="connsiteX15-3435" fmla="*/ 2649894 w 4562670"/>
                <a:gd name="connsiteY15-3436" fmla="*/ 4139380 h 4727208"/>
                <a:gd name="connsiteX16-3437" fmla="*/ 2631233 w 4562670"/>
                <a:gd name="connsiteY16-3438" fmla="*/ 3962099 h 4727208"/>
                <a:gd name="connsiteX17-3439" fmla="*/ 2967135 w 4562670"/>
                <a:gd name="connsiteY17-3440" fmla="*/ 3598205 h 4727208"/>
                <a:gd name="connsiteX18-3441" fmla="*/ 3545633 w 4562670"/>
                <a:gd name="connsiteY18-3442" fmla="*/ 3159666 h 4727208"/>
                <a:gd name="connsiteX19-3443" fmla="*/ 3657600 w 4562670"/>
                <a:gd name="connsiteY19-3444" fmla="*/ 2814433 h 4727208"/>
                <a:gd name="connsiteX20-3445" fmla="*/ 3582955 w 4562670"/>
                <a:gd name="connsiteY20-3446" fmla="*/ 2291919 h 4727208"/>
                <a:gd name="connsiteX21-3447" fmla="*/ 3097763 w 4562670"/>
                <a:gd name="connsiteY21-3448" fmla="*/ 1750744 h 4727208"/>
                <a:gd name="connsiteX22-3449" fmla="*/ 2547257 w 4562670"/>
                <a:gd name="connsiteY22-3450" fmla="*/ 1414841 h 4727208"/>
                <a:gd name="connsiteX23-3451" fmla="*/ 2407298 w 4562670"/>
                <a:gd name="connsiteY23-3452" fmla="*/ 1368188 h 4727208"/>
                <a:gd name="connsiteX24-3453" fmla="*/ 2425959 w 4562670"/>
                <a:gd name="connsiteY24-3454" fmla="*/ 1834719 h 4727208"/>
                <a:gd name="connsiteX25-3455" fmla="*/ 2267339 w 4562670"/>
                <a:gd name="connsiteY25-3456" fmla="*/ 2235935 h 4727208"/>
                <a:gd name="connsiteX26-3457" fmla="*/ 2202025 w 4562670"/>
                <a:gd name="connsiteY26-3458" fmla="*/ 2413217 h 4727208"/>
                <a:gd name="connsiteX27-3459" fmla="*/ 2090057 w 4562670"/>
                <a:gd name="connsiteY27-3460" fmla="*/ 2114637 h 4727208"/>
                <a:gd name="connsiteX28-3461" fmla="*/ 1996751 w 4562670"/>
                <a:gd name="connsiteY28-3462" fmla="*/ 1722752 h 4727208"/>
                <a:gd name="connsiteX29-3463" fmla="*/ 1838131 w 4562670"/>
                <a:gd name="connsiteY29-3464" fmla="*/ 1433503 h 4727208"/>
                <a:gd name="connsiteX30-3465" fmla="*/ 1511560 w 4562670"/>
                <a:gd name="connsiteY30-3466" fmla="*/ 1097600 h 4727208"/>
                <a:gd name="connsiteX31-3467" fmla="*/ 1231642 w 4562670"/>
                <a:gd name="connsiteY31-3468" fmla="*/ 901657 h 4727208"/>
                <a:gd name="connsiteX32-3469" fmla="*/ 905070 w 4562670"/>
                <a:gd name="connsiteY32-3470" fmla="*/ 920319 h 4727208"/>
                <a:gd name="connsiteX33-3471" fmla="*/ 485192 w 4562670"/>
                <a:gd name="connsiteY33-3472" fmla="*/ 687054 h 4727208"/>
                <a:gd name="connsiteX34-3473" fmla="*/ 186612 w 4562670"/>
                <a:gd name="connsiteY34-3474" fmla="*/ 547095 h 4727208"/>
                <a:gd name="connsiteX35-3475" fmla="*/ 0 w 4562670"/>
                <a:gd name="connsiteY35-3476" fmla="*/ 416466 h 4727208"/>
                <a:gd name="connsiteX36-3477" fmla="*/ 93307 w 4562670"/>
                <a:gd name="connsiteY36-3478" fmla="*/ 117886 h 4727208"/>
                <a:gd name="connsiteX0-3479" fmla="*/ 93307 w 4562670"/>
                <a:gd name="connsiteY0-3480" fmla="*/ 117886 h 4727208"/>
                <a:gd name="connsiteX1-3481" fmla="*/ 989045 w 4562670"/>
                <a:gd name="connsiteY1-3482" fmla="*/ 24580 h 4727208"/>
                <a:gd name="connsiteX2-3483" fmla="*/ 2705878 w 4562670"/>
                <a:gd name="connsiteY2-3484" fmla="*/ 164539 h 4727208"/>
                <a:gd name="connsiteX3-3485" fmla="*/ 3806889 w 4562670"/>
                <a:gd name="connsiteY3-3486" fmla="*/ 1078939 h 4727208"/>
                <a:gd name="connsiteX4-3487" fmla="*/ 4226767 w 4562670"/>
                <a:gd name="connsiteY4-3488" fmla="*/ 2338572 h 4727208"/>
                <a:gd name="connsiteX5-3489" fmla="*/ 4180114 w 4562670"/>
                <a:gd name="connsiteY5-3490" fmla="*/ 3486237 h 4727208"/>
                <a:gd name="connsiteX6-3491" fmla="*/ 4226767 w 4562670"/>
                <a:gd name="connsiteY6-3492" fmla="*/ 3980760 h 4727208"/>
                <a:gd name="connsiteX7-3493" fmla="*/ 4553339 w 4562670"/>
                <a:gd name="connsiteY7-3494" fmla="*/ 4540597 h 4727208"/>
                <a:gd name="connsiteX8-3495" fmla="*/ 4562670 w 4562670"/>
                <a:gd name="connsiteY8-3496" fmla="*/ 4689886 h 4727208"/>
                <a:gd name="connsiteX9-3497" fmla="*/ 4413380 w 4562670"/>
                <a:gd name="connsiteY9-3498" fmla="*/ 4727208 h 4727208"/>
                <a:gd name="connsiteX10-3499" fmla="*/ 3928188 w 4562670"/>
                <a:gd name="connsiteY10-3500" fmla="*/ 4316662 h 4727208"/>
                <a:gd name="connsiteX11-3501" fmla="*/ 3666931 w 4562670"/>
                <a:gd name="connsiteY11-3502" fmla="*/ 3868792 h 4727208"/>
                <a:gd name="connsiteX12-3503" fmla="*/ 3517641 w 4562670"/>
                <a:gd name="connsiteY12-3504" fmla="*/ 3943437 h 4727208"/>
                <a:gd name="connsiteX13-3505" fmla="*/ 3051110 w 4562670"/>
                <a:gd name="connsiteY13-3506" fmla="*/ 3971429 h 4727208"/>
                <a:gd name="connsiteX14-3507" fmla="*/ 2715208 w 4562670"/>
                <a:gd name="connsiteY14-3508" fmla="*/ 4046074 h 4727208"/>
                <a:gd name="connsiteX15-3509" fmla="*/ 2649894 w 4562670"/>
                <a:gd name="connsiteY15-3510" fmla="*/ 4139380 h 4727208"/>
                <a:gd name="connsiteX16-3511" fmla="*/ 2631233 w 4562670"/>
                <a:gd name="connsiteY16-3512" fmla="*/ 3962099 h 4727208"/>
                <a:gd name="connsiteX17-3513" fmla="*/ 2967135 w 4562670"/>
                <a:gd name="connsiteY17-3514" fmla="*/ 3598205 h 4727208"/>
                <a:gd name="connsiteX18-3515" fmla="*/ 3545633 w 4562670"/>
                <a:gd name="connsiteY18-3516" fmla="*/ 3159666 h 4727208"/>
                <a:gd name="connsiteX19-3517" fmla="*/ 3657600 w 4562670"/>
                <a:gd name="connsiteY19-3518" fmla="*/ 2814433 h 4727208"/>
                <a:gd name="connsiteX20-3519" fmla="*/ 3582955 w 4562670"/>
                <a:gd name="connsiteY20-3520" fmla="*/ 2291919 h 4727208"/>
                <a:gd name="connsiteX21-3521" fmla="*/ 3097763 w 4562670"/>
                <a:gd name="connsiteY21-3522" fmla="*/ 1750744 h 4727208"/>
                <a:gd name="connsiteX22-3523" fmla="*/ 2547257 w 4562670"/>
                <a:gd name="connsiteY22-3524" fmla="*/ 1414841 h 4727208"/>
                <a:gd name="connsiteX23-3525" fmla="*/ 2407298 w 4562670"/>
                <a:gd name="connsiteY23-3526" fmla="*/ 1368188 h 4727208"/>
                <a:gd name="connsiteX24-3527" fmla="*/ 2425959 w 4562670"/>
                <a:gd name="connsiteY24-3528" fmla="*/ 1834719 h 4727208"/>
                <a:gd name="connsiteX25-3529" fmla="*/ 2319098 w 4562670"/>
                <a:gd name="connsiteY25-3530" fmla="*/ 2126667 h 4727208"/>
                <a:gd name="connsiteX26-3531" fmla="*/ 2202025 w 4562670"/>
                <a:gd name="connsiteY26-3532" fmla="*/ 2413217 h 4727208"/>
                <a:gd name="connsiteX27-3533" fmla="*/ 2090057 w 4562670"/>
                <a:gd name="connsiteY27-3534" fmla="*/ 2114637 h 4727208"/>
                <a:gd name="connsiteX28-3535" fmla="*/ 1996751 w 4562670"/>
                <a:gd name="connsiteY28-3536" fmla="*/ 1722752 h 4727208"/>
                <a:gd name="connsiteX29-3537" fmla="*/ 1838131 w 4562670"/>
                <a:gd name="connsiteY29-3538" fmla="*/ 1433503 h 4727208"/>
                <a:gd name="connsiteX30-3539" fmla="*/ 1511560 w 4562670"/>
                <a:gd name="connsiteY30-3540" fmla="*/ 1097600 h 4727208"/>
                <a:gd name="connsiteX31-3541" fmla="*/ 1231642 w 4562670"/>
                <a:gd name="connsiteY31-3542" fmla="*/ 901657 h 4727208"/>
                <a:gd name="connsiteX32-3543" fmla="*/ 905070 w 4562670"/>
                <a:gd name="connsiteY32-3544" fmla="*/ 920319 h 4727208"/>
                <a:gd name="connsiteX33-3545" fmla="*/ 485192 w 4562670"/>
                <a:gd name="connsiteY33-3546" fmla="*/ 687054 h 4727208"/>
                <a:gd name="connsiteX34-3547" fmla="*/ 186612 w 4562670"/>
                <a:gd name="connsiteY34-3548" fmla="*/ 547095 h 4727208"/>
                <a:gd name="connsiteX35-3549" fmla="*/ 0 w 4562670"/>
                <a:gd name="connsiteY35-3550" fmla="*/ 416466 h 4727208"/>
                <a:gd name="connsiteX36-3551" fmla="*/ 93307 w 4562670"/>
                <a:gd name="connsiteY36-3552" fmla="*/ 117886 h 4727208"/>
                <a:gd name="connsiteX0-3553" fmla="*/ 93307 w 4562670"/>
                <a:gd name="connsiteY0-3554" fmla="*/ 117886 h 4727208"/>
                <a:gd name="connsiteX1-3555" fmla="*/ 989045 w 4562670"/>
                <a:gd name="connsiteY1-3556" fmla="*/ 24580 h 4727208"/>
                <a:gd name="connsiteX2-3557" fmla="*/ 2705878 w 4562670"/>
                <a:gd name="connsiteY2-3558" fmla="*/ 164539 h 4727208"/>
                <a:gd name="connsiteX3-3559" fmla="*/ 3806889 w 4562670"/>
                <a:gd name="connsiteY3-3560" fmla="*/ 1078939 h 4727208"/>
                <a:gd name="connsiteX4-3561" fmla="*/ 4226767 w 4562670"/>
                <a:gd name="connsiteY4-3562" fmla="*/ 2338572 h 4727208"/>
                <a:gd name="connsiteX5-3563" fmla="*/ 4180114 w 4562670"/>
                <a:gd name="connsiteY5-3564" fmla="*/ 3486237 h 4727208"/>
                <a:gd name="connsiteX6-3565" fmla="*/ 4226767 w 4562670"/>
                <a:gd name="connsiteY6-3566" fmla="*/ 3980760 h 4727208"/>
                <a:gd name="connsiteX7-3567" fmla="*/ 4553339 w 4562670"/>
                <a:gd name="connsiteY7-3568" fmla="*/ 4540597 h 4727208"/>
                <a:gd name="connsiteX8-3569" fmla="*/ 4562670 w 4562670"/>
                <a:gd name="connsiteY8-3570" fmla="*/ 4689886 h 4727208"/>
                <a:gd name="connsiteX9-3571" fmla="*/ 4413380 w 4562670"/>
                <a:gd name="connsiteY9-3572" fmla="*/ 4727208 h 4727208"/>
                <a:gd name="connsiteX10-3573" fmla="*/ 3928188 w 4562670"/>
                <a:gd name="connsiteY10-3574" fmla="*/ 4316662 h 4727208"/>
                <a:gd name="connsiteX11-3575" fmla="*/ 3666931 w 4562670"/>
                <a:gd name="connsiteY11-3576" fmla="*/ 3868792 h 4727208"/>
                <a:gd name="connsiteX12-3577" fmla="*/ 3517641 w 4562670"/>
                <a:gd name="connsiteY12-3578" fmla="*/ 3943437 h 4727208"/>
                <a:gd name="connsiteX13-3579" fmla="*/ 3051110 w 4562670"/>
                <a:gd name="connsiteY13-3580" fmla="*/ 3971429 h 4727208"/>
                <a:gd name="connsiteX14-3581" fmla="*/ 2715208 w 4562670"/>
                <a:gd name="connsiteY14-3582" fmla="*/ 4046074 h 4727208"/>
                <a:gd name="connsiteX15-3583" fmla="*/ 2649894 w 4562670"/>
                <a:gd name="connsiteY15-3584" fmla="*/ 4139380 h 4727208"/>
                <a:gd name="connsiteX16-3585" fmla="*/ 2631233 w 4562670"/>
                <a:gd name="connsiteY16-3586" fmla="*/ 3962099 h 4727208"/>
                <a:gd name="connsiteX17-3587" fmla="*/ 2967135 w 4562670"/>
                <a:gd name="connsiteY17-3588" fmla="*/ 3598205 h 4727208"/>
                <a:gd name="connsiteX18-3589" fmla="*/ 3545633 w 4562670"/>
                <a:gd name="connsiteY18-3590" fmla="*/ 3159666 h 4727208"/>
                <a:gd name="connsiteX19-3591" fmla="*/ 3657600 w 4562670"/>
                <a:gd name="connsiteY19-3592" fmla="*/ 2814433 h 4727208"/>
                <a:gd name="connsiteX20-3593" fmla="*/ 3582955 w 4562670"/>
                <a:gd name="connsiteY20-3594" fmla="*/ 2291919 h 4727208"/>
                <a:gd name="connsiteX21-3595" fmla="*/ 3097763 w 4562670"/>
                <a:gd name="connsiteY21-3596" fmla="*/ 1750744 h 4727208"/>
                <a:gd name="connsiteX22-3597" fmla="*/ 2547257 w 4562670"/>
                <a:gd name="connsiteY22-3598" fmla="*/ 1414841 h 4727208"/>
                <a:gd name="connsiteX23-3599" fmla="*/ 2407298 w 4562670"/>
                <a:gd name="connsiteY23-3600" fmla="*/ 1368188 h 4727208"/>
                <a:gd name="connsiteX24-3601" fmla="*/ 2425959 w 4562670"/>
                <a:gd name="connsiteY24-3602" fmla="*/ 1834719 h 4727208"/>
                <a:gd name="connsiteX25-3603" fmla="*/ 2319098 w 4562670"/>
                <a:gd name="connsiteY25-3604" fmla="*/ 2126667 h 4727208"/>
                <a:gd name="connsiteX26-3605" fmla="*/ 2202025 w 4562670"/>
                <a:gd name="connsiteY26-3606" fmla="*/ 2413217 h 4727208"/>
                <a:gd name="connsiteX27-3607" fmla="*/ 2090057 w 4562670"/>
                <a:gd name="connsiteY27-3608" fmla="*/ 2114637 h 4727208"/>
                <a:gd name="connsiteX28-3609" fmla="*/ 1996751 w 4562670"/>
                <a:gd name="connsiteY28-3610" fmla="*/ 1722752 h 4727208"/>
                <a:gd name="connsiteX29-3611" fmla="*/ 1838131 w 4562670"/>
                <a:gd name="connsiteY29-3612" fmla="*/ 1433503 h 4727208"/>
                <a:gd name="connsiteX30-3613" fmla="*/ 1511560 w 4562670"/>
                <a:gd name="connsiteY30-3614" fmla="*/ 1097600 h 4727208"/>
                <a:gd name="connsiteX31-3615" fmla="*/ 1231642 w 4562670"/>
                <a:gd name="connsiteY31-3616" fmla="*/ 901657 h 4727208"/>
                <a:gd name="connsiteX32-3617" fmla="*/ 905070 w 4562670"/>
                <a:gd name="connsiteY32-3618" fmla="*/ 920319 h 4727208"/>
                <a:gd name="connsiteX33-3619" fmla="*/ 485192 w 4562670"/>
                <a:gd name="connsiteY33-3620" fmla="*/ 687054 h 4727208"/>
                <a:gd name="connsiteX34-3621" fmla="*/ 186612 w 4562670"/>
                <a:gd name="connsiteY34-3622" fmla="*/ 547095 h 4727208"/>
                <a:gd name="connsiteX35-3623" fmla="*/ 0 w 4562670"/>
                <a:gd name="connsiteY35-3624" fmla="*/ 416466 h 4727208"/>
                <a:gd name="connsiteX36-3625" fmla="*/ 93307 w 4562670"/>
                <a:gd name="connsiteY36-3626" fmla="*/ 117886 h 4727208"/>
                <a:gd name="connsiteX0-3627" fmla="*/ 93307 w 4562670"/>
                <a:gd name="connsiteY0-3628" fmla="*/ 117886 h 4727208"/>
                <a:gd name="connsiteX1-3629" fmla="*/ 989045 w 4562670"/>
                <a:gd name="connsiteY1-3630" fmla="*/ 24580 h 4727208"/>
                <a:gd name="connsiteX2-3631" fmla="*/ 2705878 w 4562670"/>
                <a:gd name="connsiteY2-3632" fmla="*/ 164539 h 4727208"/>
                <a:gd name="connsiteX3-3633" fmla="*/ 3806889 w 4562670"/>
                <a:gd name="connsiteY3-3634" fmla="*/ 1078939 h 4727208"/>
                <a:gd name="connsiteX4-3635" fmla="*/ 4226767 w 4562670"/>
                <a:gd name="connsiteY4-3636" fmla="*/ 2338572 h 4727208"/>
                <a:gd name="connsiteX5-3637" fmla="*/ 4180114 w 4562670"/>
                <a:gd name="connsiteY5-3638" fmla="*/ 3486237 h 4727208"/>
                <a:gd name="connsiteX6-3639" fmla="*/ 4226767 w 4562670"/>
                <a:gd name="connsiteY6-3640" fmla="*/ 3980760 h 4727208"/>
                <a:gd name="connsiteX7-3641" fmla="*/ 4553339 w 4562670"/>
                <a:gd name="connsiteY7-3642" fmla="*/ 4540597 h 4727208"/>
                <a:gd name="connsiteX8-3643" fmla="*/ 4562670 w 4562670"/>
                <a:gd name="connsiteY8-3644" fmla="*/ 4689886 h 4727208"/>
                <a:gd name="connsiteX9-3645" fmla="*/ 4413380 w 4562670"/>
                <a:gd name="connsiteY9-3646" fmla="*/ 4727208 h 4727208"/>
                <a:gd name="connsiteX10-3647" fmla="*/ 3928188 w 4562670"/>
                <a:gd name="connsiteY10-3648" fmla="*/ 4316662 h 4727208"/>
                <a:gd name="connsiteX11-3649" fmla="*/ 3666931 w 4562670"/>
                <a:gd name="connsiteY11-3650" fmla="*/ 3868792 h 4727208"/>
                <a:gd name="connsiteX12-3651" fmla="*/ 3517641 w 4562670"/>
                <a:gd name="connsiteY12-3652" fmla="*/ 3943437 h 4727208"/>
                <a:gd name="connsiteX13-3653" fmla="*/ 3051110 w 4562670"/>
                <a:gd name="connsiteY13-3654" fmla="*/ 3971429 h 4727208"/>
                <a:gd name="connsiteX14-3655" fmla="*/ 2715208 w 4562670"/>
                <a:gd name="connsiteY14-3656" fmla="*/ 4046074 h 4727208"/>
                <a:gd name="connsiteX15-3657" fmla="*/ 2649894 w 4562670"/>
                <a:gd name="connsiteY15-3658" fmla="*/ 4139380 h 4727208"/>
                <a:gd name="connsiteX16-3659" fmla="*/ 2631233 w 4562670"/>
                <a:gd name="connsiteY16-3660" fmla="*/ 3962099 h 4727208"/>
                <a:gd name="connsiteX17-3661" fmla="*/ 2967135 w 4562670"/>
                <a:gd name="connsiteY17-3662" fmla="*/ 3598205 h 4727208"/>
                <a:gd name="connsiteX18-3663" fmla="*/ 3545633 w 4562670"/>
                <a:gd name="connsiteY18-3664" fmla="*/ 3159666 h 4727208"/>
                <a:gd name="connsiteX19-3665" fmla="*/ 3657600 w 4562670"/>
                <a:gd name="connsiteY19-3666" fmla="*/ 2814433 h 4727208"/>
                <a:gd name="connsiteX20-3667" fmla="*/ 3582955 w 4562670"/>
                <a:gd name="connsiteY20-3668" fmla="*/ 2291919 h 4727208"/>
                <a:gd name="connsiteX21-3669" fmla="*/ 3097763 w 4562670"/>
                <a:gd name="connsiteY21-3670" fmla="*/ 1750744 h 4727208"/>
                <a:gd name="connsiteX22-3671" fmla="*/ 2547257 w 4562670"/>
                <a:gd name="connsiteY22-3672" fmla="*/ 1414841 h 4727208"/>
                <a:gd name="connsiteX23-3673" fmla="*/ 2407298 w 4562670"/>
                <a:gd name="connsiteY23-3674" fmla="*/ 1368188 h 4727208"/>
                <a:gd name="connsiteX24-3675" fmla="*/ 2425959 w 4562670"/>
                <a:gd name="connsiteY24-3676" fmla="*/ 1834719 h 4727208"/>
                <a:gd name="connsiteX25-3677" fmla="*/ 2319098 w 4562670"/>
                <a:gd name="connsiteY25-3678" fmla="*/ 2126667 h 4727208"/>
                <a:gd name="connsiteX26-3679" fmla="*/ 2202025 w 4562670"/>
                <a:gd name="connsiteY26-3680" fmla="*/ 2413217 h 4727208"/>
                <a:gd name="connsiteX27-3681" fmla="*/ 2090057 w 4562670"/>
                <a:gd name="connsiteY27-3682" fmla="*/ 2114637 h 4727208"/>
                <a:gd name="connsiteX28-3683" fmla="*/ 1996751 w 4562670"/>
                <a:gd name="connsiteY28-3684" fmla="*/ 1722752 h 4727208"/>
                <a:gd name="connsiteX29-3685" fmla="*/ 1838131 w 4562670"/>
                <a:gd name="connsiteY29-3686" fmla="*/ 1433503 h 4727208"/>
                <a:gd name="connsiteX30-3687" fmla="*/ 1511560 w 4562670"/>
                <a:gd name="connsiteY30-3688" fmla="*/ 1097600 h 4727208"/>
                <a:gd name="connsiteX31-3689" fmla="*/ 1231642 w 4562670"/>
                <a:gd name="connsiteY31-3690" fmla="*/ 901657 h 4727208"/>
                <a:gd name="connsiteX32-3691" fmla="*/ 905070 w 4562670"/>
                <a:gd name="connsiteY32-3692" fmla="*/ 920319 h 4727208"/>
                <a:gd name="connsiteX33-3693" fmla="*/ 485192 w 4562670"/>
                <a:gd name="connsiteY33-3694" fmla="*/ 687054 h 4727208"/>
                <a:gd name="connsiteX34-3695" fmla="*/ 186612 w 4562670"/>
                <a:gd name="connsiteY34-3696" fmla="*/ 547095 h 4727208"/>
                <a:gd name="connsiteX35-3697" fmla="*/ 0 w 4562670"/>
                <a:gd name="connsiteY35-3698" fmla="*/ 416466 h 4727208"/>
                <a:gd name="connsiteX36-3699" fmla="*/ 93307 w 4562670"/>
                <a:gd name="connsiteY36-3700" fmla="*/ 117886 h 4727208"/>
                <a:gd name="connsiteX0-3701" fmla="*/ 93307 w 4562670"/>
                <a:gd name="connsiteY0-3702" fmla="*/ 117886 h 4727208"/>
                <a:gd name="connsiteX1-3703" fmla="*/ 989045 w 4562670"/>
                <a:gd name="connsiteY1-3704" fmla="*/ 24580 h 4727208"/>
                <a:gd name="connsiteX2-3705" fmla="*/ 2705878 w 4562670"/>
                <a:gd name="connsiteY2-3706" fmla="*/ 164539 h 4727208"/>
                <a:gd name="connsiteX3-3707" fmla="*/ 3806889 w 4562670"/>
                <a:gd name="connsiteY3-3708" fmla="*/ 1078939 h 4727208"/>
                <a:gd name="connsiteX4-3709" fmla="*/ 4226767 w 4562670"/>
                <a:gd name="connsiteY4-3710" fmla="*/ 2338572 h 4727208"/>
                <a:gd name="connsiteX5-3711" fmla="*/ 4180114 w 4562670"/>
                <a:gd name="connsiteY5-3712" fmla="*/ 3486237 h 4727208"/>
                <a:gd name="connsiteX6-3713" fmla="*/ 4226767 w 4562670"/>
                <a:gd name="connsiteY6-3714" fmla="*/ 3980760 h 4727208"/>
                <a:gd name="connsiteX7-3715" fmla="*/ 4553339 w 4562670"/>
                <a:gd name="connsiteY7-3716" fmla="*/ 4540597 h 4727208"/>
                <a:gd name="connsiteX8-3717" fmla="*/ 4562670 w 4562670"/>
                <a:gd name="connsiteY8-3718" fmla="*/ 4689886 h 4727208"/>
                <a:gd name="connsiteX9-3719" fmla="*/ 4413380 w 4562670"/>
                <a:gd name="connsiteY9-3720" fmla="*/ 4727208 h 4727208"/>
                <a:gd name="connsiteX10-3721" fmla="*/ 3928188 w 4562670"/>
                <a:gd name="connsiteY10-3722" fmla="*/ 4316662 h 4727208"/>
                <a:gd name="connsiteX11-3723" fmla="*/ 3666931 w 4562670"/>
                <a:gd name="connsiteY11-3724" fmla="*/ 3868792 h 4727208"/>
                <a:gd name="connsiteX12-3725" fmla="*/ 3517641 w 4562670"/>
                <a:gd name="connsiteY12-3726" fmla="*/ 3943437 h 4727208"/>
                <a:gd name="connsiteX13-3727" fmla="*/ 3051110 w 4562670"/>
                <a:gd name="connsiteY13-3728" fmla="*/ 3971429 h 4727208"/>
                <a:gd name="connsiteX14-3729" fmla="*/ 2715208 w 4562670"/>
                <a:gd name="connsiteY14-3730" fmla="*/ 4046074 h 4727208"/>
                <a:gd name="connsiteX15-3731" fmla="*/ 2649894 w 4562670"/>
                <a:gd name="connsiteY15-3732" fmla="*/ 4139380 h 4727208"/>
                <a:gd name="connsiteX16-3733" fmla="*/ 2631233 w 4562670"/>
                <a:gd name="connsiteY16-3734" fmla="*/ 3962099 h 4727208"/>
                <a:gd name="connsiteX17-3735" fmla="*/ 2967135 w 4562670"/>
                <a:gd name="connsiteY17-3736" fmla="*/ 3598205 h 4727208"/>
                <a:gd name="connsiteX18-3737" fmla="*/ 3545633 w 4562670"/>
                <a:gd name="connsiteY18-3738" fmla="*/ 3159666 h 4727208"/>
                <a:gd name="connsiteX19-3739" fmla="*/ 3657600 w 4562670"/>
                <a:gd name="connsiteY19-3740" fmla="*/ 2814433 h 4727208"/>
                <a:gd name="connsiteX20-3741" fmla="*/ 3582955 w 4562670"/>
                <a:gd name="connsiteY20-3742" fmla="*/ 2291919 h 4727208"/>
                <a:gd name="connsiteX21-3743" fmla="*/ 3097763 w 4562670"/>
                <a:gd name="connsiteY21-3744" fmla="*/ 1750744 h 4727208"/>
                <a:gd name="connsiteX22-3745" fmla="*/ 2547257 w 4562670"/>
                <a:gd name="connsiteY22-3746" fmla="*/ 1414841 h 4727208"/>
                <a:gd name="connsiteX23-3747" fmla="*/ 2407298 w 4562670"/>
                <a:gd name="connsiteY23-3748" fmla="*/ 1368188 h 4727208"/>
                <a:gd name="connsiteX24-3749" fmla="*/ 2425959 w 4562670"/>
                <a:gd name="connsiteY24-3750" fmla="*/ 1834719 h 4727208"/>
                <a:gd name="connsiteX25-3751" fmla="*/ 2347852 w 4562670"/>
                <a:gd name="connsiteY25-3752" fmla="*/ 2126667 h 4727208"/>
                <a:gd name="connsiteX26-3753" fmla="*/ 2202025 w 4562670"/>
                <a:gd name="connsiteY26-3754" fmla="*/ 2413217 h 4727208"/>
                <a:gd name="connsiteX27-3755" fmla="*/ 2090057 w 4562670"/>
                <a:gd name="connsiteY27-3756" fmla="*/ 2114637 h 4727208"/>
                <a:gd name="connsiteX28-3757" fmla="*/ 1996751 w 4562670"/>
                <a:gd name="connsiteY28-3758" fmla="*/ 1722752 h 4727208"/>
                <a:gd name="connsiteX29-3759" fmla="*/ 1838131 w 4562670"/>
                <a:gd name="connsiteY29-3760" fmla="*/ 1433503 h 4727208"/>
                <a:gd name="connsiteX30-3761" fmla="*/ 1511560 w 4562670"/>
                <a:gd name="connsiteY30-3762" fmla="*/ 1097600 h 4727208"/>
                <a:gd name="connsiteX31-3763" fmla="*/ 1231642 w 4562670"/>
                <a:gd name="connsiteY31-3764" fmla="*/ 901657 h 4727208"/>
                <a:gd name="connsiteX32-3765" fmla="*/ 905070 w 4562670"/>
                <a:gd name="connsiteY32-3766" fmla="*/ 920319 h 4727208"/>
                <a:gd name="connsiteX33-3767" fmla="*/ 485192 w 4562670"/>
                <a:gd name="connsiteY33-3768" fmla="*/ 687054 h 4727208"/>
                <a:gd name="connsiteX34-3769" fmla="*/ 186612 w 4562670"/>
                <a:gd name="connsiteY34-3770" fmla="*/ 547095 h 4727208"/>
                <a:gd name="connsiteX35-3771" fmla="*/ 0 w 4562670"/>
                <a:gd name="connsiteY35-3772" fmla="*/ 416466 h 4727208"/>
                <a:gd name="connsiteX36-3773" fmla="*/ 93307 w 4562670"/>
                <a:gd name="connsiteY36-3774" fmla="*/ 117886 h 4727208"/>
                <a:gd name="connsiteX0-3775" fmla="*/ 93307 w 4562670"/>
                <a:gd name="connsiteY0-3776" fmla="*/ 117886 h 4727208"/>
                <a:gd name="connsiteX1-3777" fmla="*/ 989045 w 4562670"/>
                <a:gd name="connsiteY1-3778" fmla="*/ 24580 h 4727208"/>
                <a:gd name="connsiteX2-3779" fmla="*/ 2705878 w 4562670"/>
                <a:gd name="connsiteY2-3780" fmla="*/ 164539 h 4727208"/>
                <a:gd name="connsiteX3-3781" fmla="*/ 3806889 w 4562670"/>
                <a:gd name="connsiteY3-3782" fmla="*/ 1078939 h 4727208"/>
                <a:gd name="connsiteX4-3783" fmla="*/ 4226767 w 4562670"/>
                <a:gd name="connsiteY4-3784" fmla="*/ 2338572 h 4727208"/>
                <a:gd name="connsiteX5-3785" fmla="*/ 4180114 w 4562670"/>
                <a:gd name="connsiteY5-3786" fmla="*/ 3486237 h 4727208"/>
                <a:gd name="connsiteX6-3787" fmla="*/ 4226767 w 4562670"/>
                <a:gd name="connsiteY6-3788" fmla="*/ 3980760 h 4727208"/>
                <a:gd name="connsiteX7-3789" fmla="*/ 4553339 w 4562670"/>
                <a:gd name="connsiteY7-3790" fmla="*/ 4540597 h 4727208"/>
                <a:gd name="connsiteX8-3791" fmla="*/ 4562670 w 4562670"/>
                <a:gd name="connsiteY8-3792" fmla="*/ 4689886 h 4727208"/>
                <a:gd name="connsiteX9-3793" fmla="*/ 4413380 w 4562670"/>
                <a:gd name="connsiteY9-3794" fmla="*/ 4727208 h 4727208"/>
                <a:gd name="connsiteX10-3795" fmla="*/ 3928188 w 4562670"/>
                <a:gd name="connsiteY10-3796" fmla="*/ 4316662 h 4727208"/>
                <a:gd name="connsiteX11-3797" fmla="*/ 3666931 w 4562670"/>
                <a:gd name="connsiteY11-3798" fmla="*/ 3868792 h 4727208"/>
                <a:gd name="connsiteX12-3799" fmla="*/ 3517641 w 4562670"/>
                <a:gd name="connsiteY12-3800" fmla="*/ 3943437 h 4727208"/>
                <a:gd name="connsiteX13-3801" fmla="*/ 3051110 w 4562670"/>
                <a:gd name="connsiteY13-3802" fmla="*/ 3971429 h 4727208"/>
                <a:gd name="connsiteX14-3803" fmla="*/ 2715208 w 4562670"/>
                <a:gd name="connsiteY14-3804" fmla="*/ 4046074 h 4727208"/>
                <a:gd name="connsiteX15-3805" fmla="*/ 2649894 w 4562670"/>
                <a:gd name="connsiteY15-3806" fmla="*/ 4139380 h 4727208"/>
                <a:gd name="connsiteX16-3807" fmla="*/ 2631233 w 4562670"/>
                <a:gd name="connsiteY16-3808" fmla="*/ 3962099 h 4727208"/>
                <a:gd name="connsiteX17-3809" fmla="*/ 2967135 w 4562670"/>
                <a:gd name="connsiteY17-3810" fmla="*/ 3598205 h 4727208"/>
                <a:gd name="connsiteX18-3811" fmla="*/ 3545633 w 4562670"/>
                <a:gd name="connsiteY18-3812" fmla="*/ 3159666 h 4727208"/>
                <a:gd name="connsiteX19-3813" fmla="*/ 3657600 w 4562670"/>
                <a:gd name="connsiteY19-3814" fmla="*/ 2814433 h 4727208"/>
                <a:gd name="connsiteX20-3815" fmla="*/ 3582955 w 4562670"/>
                <a:gd name="connsiteY20-3816" fmla="*/ 2291919 h 4727208"/>
                <a:gd name="connsiteX21-3817" fmla="*/ 3097763 w 4562670"/>
                <a:gd name="connsiteY21-3818" fmla="*/ 1750744 h 4727208"/>
                <a:gd name="connsiteX22-3819" fmla="*/ 2547257 w 4562670"/>
                <a:gd name="connsiteY22-3820" fmla="*/ 1414841 h 4727208"/>
                <a:gd name="connsiteX23-3821" fmla="*/ 2407298 w 4562670"/>
                <a:gd name="connsiteY23-3822" fmla="*/ 1368188 h 4727208"/>
                <a:gd name="connsiteX24-3823" fmla="*/ 2425959 w 4562670"/>
                <a:gd name="connsiteY24-3824" fmla="*/ 1834719 h 4727208"/>
                <a:gd name="connsiteX25-3825" fmla="*/ 2347852 w 4562670"/>
                <a:gd name="connsiteY25-3826" fmla="*/ 2126667 h 4727208"/>
                <a:gd name="connsiteX26-3827" fmla="*/ 2202025 w 4562670"/>
                <a:gd name="connsiteY26-3828" fmla="*/ 2413217 h 4727208"/>
                <a:gd name="connsiteX27-3829" fmla="*/ 2090057 w 4562670"/>
                <a:gd name="connsiteY27-3830" fmla="*/ 2114637 h 4727208"/>
                <a:gd name="connsiteX28-3831" fmla="*/ 1996751 w 4562670"/>
                <a:gd name="connsiteY28-3832" fmla="*/ 1722752 h 4727208"/>
                <a:gd name="connsiteX29-3833" fmla="*/ 1838131 w 4562670"/>
                <a:gd name="connsiteY29-3834" fmla="*/ 1433503 h 4727208"/>
                <a:gd name="connsiteX30-3835" fmla="*/ 1511560 w 4562670"/>
                <a:gd name="connsiteY30-3836" fmla="*/ 1097600 h 4727208"/>
                <a:gd name="connsiteX31-3837" fmla="*/ 1231642 w 4562670"/>
                <a:gd name="connsiteY31-3838" fmla="*/ 901657 h 4727208"/>
                <a:gd name="connsiteX32-3839" fmla="*/ 905070 w 4562670"/>
                <a:gd name="connsiteY32-3840" fmla="*/ 920319 h 4727208"/>
                <a:gd name="connsiteX33-3841" fmla="*/ 485192 w 4562670"/>
                <a:gd name="connsiteY33-3842" fmla="*/ 687054 h 4727208"/>
                <a:gd name="connsiteX34-3843" fmla="*/ 186612 w 4562670"/>
                <a:gd name="connsiteY34-3844" fmla="*/ 547095 h 4727208"/>
                <a:gd name="connsiteX35-3845" fmla="*/ 0 w 4562670"/>
                <a:gd name="connsiteY35-3846" fmla="*/ 416466 h 4727208"/>
                <a:gd name="connsiteX36-3847" fmla="*/ 93307 w 4562670"/>
                <a:gd name="connsiteY36-3848" fmla="*/ 117886 h 4727208"/>
                <a:gd name="connsiteX0-3849" fmla="*/ 93307 w 4562670"/>
                <a:gd name="connsiteY0-3850" fmla="*/ 117886 h 4727208"/>
                <a:gd name="connsiteX1-3851" fmla="*/ 989045 w 4562670"/>
                <a:gd name="connsiteY1-3852" fmla="*/ 24580 h 4727208"/>
                <a:gd name="connsiteX2-3853" fmla="*/ 2705878 w 4562670"/>
                <a:gd name="connsiteY2-3854" fmla="*/ 164539 h 4727208"/>
                <a:gd name="connsiteX3-3855" fmla="*/ 3806889 w 4562670"/>
                <a:gd name="connsiteY3-3856" fmla="*/ 1078939 h 4727208"/>
                <a:gd name="connsiteX4-3857" fmla="*/ 4226767 w 4562670"/>
                <a:gd name="connsiteY4-3858" fmla="*/ 2338572 h 4727208"/>
                <a:gd name="connsiteX5-3859" fmla="*/ 4180114 w 4562670"/>
                <a:gd name="connsiteY5-3860" fmla="*/ 3486237 h 4727208"/>
                <a:gd name="connsiteX6-3861" fmla="*/ 4226767 w 4562670"/>
                <a:gd name="connsiteY6-3862" fmla="*/ 3980760 h 4727208"/>
                <a:gd name="connsiteX7-3863" fmla="*/ 4553339 w 4562670"/>
                <a:gd name="connsiteY7-3864" fmla="*/ 4540597 h 4727208"/>
                <a:gd name="connsiteX8-3865" fmla="*/ 4562670 w 4562670"/>
                <a:gd name="connsiteY8-3866" fmla="*/ 4689886 h 4727208"/>
                <a:gd name="connsiteX9-3867" fmla="*/ 4413380 w 4562670"/>
                <a:gd name="connsiteY9-3868" fmla="*/ 4727208 h 4727208"/>
                <a:gd name="connsiteX10-3869" fmla="*/ 3928188 w 4562670"/>
                <a:gd name="connsiteY10-3870" fmla="*/ 4316662 h 4727208"/>
                <a:gd name="connsiteX11-3871" fmla="*/ 3666931 w 4562670"/>
                <a:gd name="connsiteY11-3872" fmla="*/ 3868792 h 4727208"/>
                <a:gd name="connsiteX12-3873" fmla="*/ 3517641 w 4562670"/>
                <a:gd name="connsiteY12-3874" fmla="*/ 3943437 h 4727208"/>
                <a:gd name="connsiteX13-3875" fmla="*/ 3051110 w 4562670"/>
                <a:gd name="connsiteY13-3876" fmla="*/ 3971429 h 4727208"/>
                <a:gd name="connsiteX14-3877" fmla="*/ 2715208 w 4562670"/>
                <a:gd name="connsiteY14-3878" fmla="*/ 4046074 h 4727208"/>
                <a:gd name="connsiteX15-3879" fmla="*/ 2649894 w 4562670"/>
                <a:gd name="connsiteY15-3880" fmla="*/ 4139380 h 4727208"/>
                <a:gd name="connsiteX16-3881" fmla="*/ 2631233 w 4562670"/>
                <a:gd name="connsiteY16-3882" fmla="*/ 3962099 h 4727208"/>
                <a:gd name="connsiteX17-3883" fmla="*/ 2967135 w 4562670"/>
                <a:gd name="connsiteY17-3884" fmla="*/ 3598205 h 4727208"/>
                <a:gd name="connsiteX18-3885" fmla="*/ 3545633 w 4562670"/>
                <a:gd name="connsiteY18-3886" fmla="*/ 3159666 h 4727208"/>
                <a:gd name="connsiteX19-3887" fmla="*/ 3657600 w 4562670"/>
                <a:gd name="connsiteY19-3888" fmla="*/ 2814433 h 4727208"/>
                <a:gd name="connsiteX20-3889" fmla="*/ 3582955 w 4562670"/>
                <a:gd name="connsiteY20-3890" fmla="*/ 2291919 h 4727208"/>
                <a:gd name="connsiteX21-3891" fmla="*/ 3097763 w 4562670"/>
                <a:gd name="connsiteY21-3892" fmla="*/ 1750744 h 4727208"/>
                <a:gd name="connsiteX22-3893" fmla="*/ 2547257 w 4562670"/>
                <a:gd name="connsiteY22-3894" fmla="*/ 1414841 h 4727208"/>
                <a:gd name="connsiteX23-3895" fmla="*/ 2407298 w 4562670"/>
                <a:gd name="connsiteY23-3896" fmla="*/ 1368188 h 4727208"/>
                <a:gd name="connsiteX24-3897" fmla="*/ 2425959 w 4562670"/>
                <a:gd name="connsiteY24-3898" fmla="*/ 1834719 h 4727208"/>
                <a:gd name="connsiteX25-3899" fmla="*/ 2347852 w 4562670"/>
                <a:gd name="connsiteY25-3900" fmla="*/ 2126667 h 4727208"/>
                <a:gd name="connsiteX26-3901" fmla="*/ 2202025 w 4562670"/>
                <a:gd name="connsiteY26-3902" fmla="*/ 2413217 h 4727208"/>
                <a:gd name="connsiteX27-3903" fmla="*/ 2090057 w 4562670"/>
                <a:gd name="connsiteY27-3904" fmla="*/ 2114637 h 4727208"/>
                <a:gd name="connsiteX28-3905" fmla="*/ 1996751 w 4562670"/>
                <a:gd name="connsiteY28-3906" fmla="*/ 1722752 h 4727208"/>
                <a:gd name="connsiteX29-3907" fmla="*/ 1838131 w 4562670"/>
                <a:gd name="connsiteY29-3908" fmla="*/ 1433503 h 4727208"/>
                <a:gd name="connsiteX30-3909" fmla="*/ 1511560 w 4562670"/>
                <a:gd name="connsiteY30-3910" fmla="*/ 1097600 h 4727208"/>
                <a:gd name="connsiteX31-3911" fmla="*/ 1231642 w 4562670"/>
                <a:gd name="connsiteY31-3912" fmla="*/ 901657 h 4727208"/>
                <a:gd name="connsiteX32-3913" fmla="*/ 905070 w 4562670"/>
                <a:gd name="connsiteY32-3914" fmla="*/ 920319 h 4727208"/>
                <a:gd name="connsiteX33-3915" fmla="*/ 485192 w 4562670"/>
                <a:gd name="connsiteY33-3916" fmla="*/ 687054 h 4727208"/>
                <a:gd name="connsiteX34-3917" fmla="*/ 186612 w 4562670"/>
                <a:gd name="connsiteY34-3918" fmla="*/ 547095 h 4727208"/>
                <a:gd name="connsiteX35-3919" fmla="*/ 0 w 4562670"/>
                <a:gd name="connsiteY35-3920" fmla="*/ 416466 h 4727208"/>
                <a:gd name="connsiteX36-3921" fmla="*/ 93307 w 4562670"/>
                <a:gd name="connsiteY36-3922" fmla="*/ 117886 h 4727208"/>
                <a:gd name="connsiteX0-3923" fmla="*/ 93307 w 4562670"/>
                <a:gd name="connsiteY0-3924" fmla="*/ 117886 h 4727208"/>
                <a:gd name="connsiteX1-3925" fmla="*/ 989045 w 4562670"/>
                <a:gd name="connsiteY1-3926" fmla="*/ 24580 h 4727208"/>
                <a:gd name="connsiteX2-3927" fmla="*/ 2705878 w 4562670"/>
                <a:gd name="connsiteY2-3928" fmla="*/ 164539 h 4727208"/>
                <a:gd name="connsiteX3-3929" fmla="*/ 3806889 w 4562670"/>
                <a:gd name="connsiteY3-3930" fmla="*/ 1078939 h 4727208"/>
                <a:gd name="connsiteX4-3931" fmla="*/ 4226767 w 4562670"/>
                <a:gd name="connsiteY4-3932" fmla="*/ 2338572 h 4727208"/>
                <a:gd name="connsiteX5-3933" fmla="*/ 4180114 w 4562670"/>
                <a:gd name="connsiteY5-3934" fmla="*/ 3486237 h 4727208"/>
                <a:gd name="connsiteX6-3935" fmla="*/ 4226767 w 4562670"/>
                <a:gd name="connsiteY6-3936" fmla="*/ 3980760 h 4727208"/>
                <a:gd name="connsiteX7-3937" fmla="*/ 4553339 w 4562670"/>
                <a:gd name="connsiteY7-3938" fmla="*/ 4540597 h 4727208"/>
                <a:gd name="connsiteX8-3939" fmla="*/ 4562670 w 4562670"/>
                <a:gd name="connsiteY8-3940" fmla="*/ 4689886 h 4727208"/>
                <a:gd name="connsiteX9-3941" fmla="*/ 4413380 w 4562670"/>
                <a:gd name="connsiteY9-3942" fmla="*/ 4727208 h 4727208"/>
                <a:gd name="connsiteX10-3943" fmla="*/ 3928188 w 4562670"/>
                <a:gd name="connsiteY10-3944" fmla="*/ 4316662 h 4727208"/>
                <a:gd name="connsiteX11-3945" fmla="*/ 3666931 w 4562670"/>
                <a:gd name="connsiteY11-3946" fmla="*/ 3868792 h 4727208"/>
                <a:gd name="connsiteX12-3947" fmla="*/ 3517641 w 4562670"/>
                <a:gd name="connsiteY12-3948" fmla="*/ 3943437 h 4727208"/>
                <a:gd name="connsiteX13-3949" fmla="*/ 3051110 w 4562670"/>
                <a:gd name="connsiteY13-3950" fmla="*/ 3971429 h 4727208"/>
                <a:gd name="connsiteX14-3951" fmla="*/ 2715208 w 4562670"/>
                <a:gd name="connsiteY14-3952" fmla="*/ 4046074 h 4727208"/>
                <a:gd name="connsiteX15-3953" fmla="*/ 2649894 w 4562670"/>
                <a:gd name="connsiteY15-3954" fmla="*/ 4139380 h 4727208"/>
                <a:gd name="connsiteX16-3955" fmla="*/ 2631233 w 4562670"/>
                <a:gd name="connsiteY16-3956" fmla="*/ 3962099 h 4727208"/>
                <a:gd name="connsiteX17-3957" fmla="*/ 2967135 w 4562670"/>
                <a:gd name="connsiteY17-3958" fmla="*/ 3598205 h 4727208"/>
                <a:gd name="connsiteX18-3959" fmla="*/ 3545633 w 4562670"/>
                <a:gd name="connsiteY18-3960" fmla="*/ 3159666 h 4727208"/>
                <a:gd name="connsiteX19-3961" fmla="*/ 3657600 w 4562670"/>
                <a:gd name="connsiteY19-3962" fmla="*/ 2814433 h 4727208"/>
                <a:gd name="connsiteX20-3963" fmla="*/ 3582955 w 4562670"/>
                <a:gd name="connsiteY20-3964" fmla="*/ 2291919 h 4727208"/>
                <a:gd name="connsiteX21-3965" fmla="*/ 3097763 w 4562670"/>
                <a:gd name="connsiteY21-3966" fmla="*/ 1750744 h 4727208"/>
                <a:gd name="connsiteX22-3967" fmla="*/ 2547257 w 4562670"/>
                <a:gd name="connsiteY22-3968" fmla="*/ 1414841 h 4727208"/>
                <a:gd name="connsiteX23-3969" fmla="*/ 2407298 w 4562670"/>
                <a:gd name="connsiteY23-3970" fmla="*/ 1368188 h 4727208"/>
                <a:gd name="connsiteX24-3971" fmla="*/ 2397204 w 4562670"/>
                <a:gd name="connsiteY24-3972" fmla="*/ 1777209 h 4727208"/>
                <a:gd name="connsiteX25-3973" fmla="*/ 2347852 w 4562670"/>
                <a:gd name="connsiteY25-3974" fmla="*/ 2126667 h 4727208"/>
                <a:gd name="connsiteX26-3975" fmla="*/ 2202025 w 4562670"/>
                <a:gd name="connsiteY26-3976" fmla="*/ 2413217 h 4727208"/>
                <a:gd name="connsiteX27-3977" fmla="*/ 2090057 w 4562670"/>
                <a:gd name="connsiteY27-3978" fmla="*/ 2114637 h 4727208"/>
                <a:gd name="connsiteX28-3979" fmla="*/ 1996751 w 4562670"/>
                <a:gd name="connsiteY28-3980" fmla="*/ 1722752 h 4727208"/>
                <a:gd name="connsiteX29-3981" fmla="*/ 1838131 w 4562670"/>
                <a:gd name="connsiteY29-3982" fmla="*/ 1433503 h 4727208"/>
                <a:gd name="connsiteX30-3983" fmla="*/ 1511560 w 4562670"/>
                <a:gd name="connsiteY30-3984" fmla="*/ 1097600 h 4727208"/>
                <a:gd name="connsiteX31-3985" fmla="*/ 1231642 w 4562670"/>
                <a:gd name="connsiteY31-3986" fmla="*/ 901657 h 4727208"/>
                <a:gd name="connsiteX32-3987" fmla="*/ 905070 w 4562670"/>
                <a:gd name="connsiteY32-3988" fmla="*/ 920319 h 4727208"/>
                <a:gd name="connsiteX33-3989" fmla="*/ 485192 w 4562670"/>
                <a:gd name="connsiteY33-3990" fmla="*/ 687054 h 4727208"/>
                <a:gd name="connsiteX34-3991" fmla="*/ 186612 w 4562670"/>
                <a:gd name="connsiteY34-3992" fmla="*/ 547095 h 4727208"/>
                <a:gd name="connsiteX35-3993" fmla="*/ 0 w 4562670"/>
                <a:gd name="connsiteY35-3994" fmla="*/ 416466 h 4727208"/>
                <a:gd name="connsiteX36-3995" fmla="*/ 93307 w 4562670"/>
                <a:gd name="connsiteY36-3996" fmla="*/ 117886 h 4727208"/>
                <a:gd name="connsiteX0-3997" fmla="*/ 93307 w 4562670"/>
                <a:gd name="connsiteY0-3998" fmla="*/ 117886 h 4727208"/>
                <a:gd name="connsiteX1-3999" fmla="*/ 989045 w 4562670"/>
                <a:gd name="connsiteY1-4000" fmla="*/ 24580 h 4727208"/>
                <a:gd name="connsiteX2-4001" fmla="*/ 2705878 w 4562670"/>
                <a:gd name="connsiteY2-4002" fmla="*/ 164539 h 4727208"/>
                <a:gd name="connsiteX3-4003" fmla="*/ 3806889 w 4562670"/>
                <a:gd name="connsiteY3-4004" fmla="*/ 1078939 h 4727208"/>
                <a:gd name="connsiteX4-4005" fmla="*/ 4226767 w 4562670"/>
                <a:gd name="connsiteY4-4006" fmla="*/ 2338572 h 4727208"/>
                <a:gd name="connsiteX5-4007" fmla="*/ 4180114 w 4562670"/>
                <a:gd name="connsiteY5-4008" fmla="*/ 3486237 h 4727208"/>
                <a:gd name="connsiteX6-4009" fmla="*/ 4226767 w 4562670"/>
                <a:gd name="connsiteY6-4010" fmla="*/ 3980760 h 4727208"/>
                <a:gd name="connsiteX7-4011" fmla="*/ 4553339 w 4562670"/>
                <a:gd name="connsiteY7-4012" fmla="*/ 4540597 h 4727208"/>
                <a:gd name="connsiteX8-4013" fmla="*/ 4562670 w 4562670"/>
                <a:gd name="connsiteY8-4014" fmla="*/ 4689886 h 4727208"/>
                <a:gd name="connsiteX9-4015" fmla="*/ 4413380 w 4562670"/>
                <a:gd name="connsiteY9-4016" fmla="*/ 4727208 h 4727208"/>
                <a:gd name="connsiteX10-4017" fmla="*/ 3928188 w 4562670"/>
                <a:gd name="connsiteY10-4018" fmla="*/ 4316662 h 4727208"/>
                <a:gd name="connsiteX11-4019" fmla="*/ 3666931 w 4562670"/>
                <a:gd name="connsiteY11-4020" fmla="*/ 3868792 h 4727208"/>
                <a:gd name="connsiteX12-4021" fmla="*/ 3517641 w 4562670"/>
                <a:gd name="connsiteY12-4022" fmla="*/ 3943437 h 4727208"/>
                <a:gd name="connsiteX13-4023" fmla="*/ 3051110 w 4562670"/>
                <a:gd name="connsiteY13-4024" fmla="*/ 3971429 h 4727208"/>
                <a:gd name="connsiteX14-4025" fmla="*/ 2715208 w 4562670"/>
                <a:gd name="connsiteY14-4026" fmla="*/ 4046074 h 4727208"/>
                <a:gd name="connsiteX15-4027" fmla="*/ 2649894 w 4562670"/>
                <a:gd name="connsiteY15-4028" fmla="*/ 4139380 h 4727208"/>
                <a:gd name="connsiteX16-4029" fmla="*/ 2631233 w 4562670"/>
                <a:gd name="connsiteY16-4030" fmla="*/ 3962099 h 4727208"/>
                <a:gd name="connsiteX17-4031" fmla="*/ 2967135 w 4562670"/>
                <a:gd name="connsiteY17-4032" fmla="*/ 3598205 h 4727208"/>
                <a:gd name="connsiteX18-4033" fmla="*/ 3545633 w 4562670"/>
                <a:gd name="connsiteY18-4034" fmla="*/ 3159666 h 4727208"/>
                <a:gd name="connsiteX19-4035" fmla="*/ 3657600 w 4562670"/>
                <a:gd name="connsiteY19-4036" fmla="*/ 2814433 h 4727208"/>
                <a:gd name="connsiteX20-4037" fmla="*/ 3582955 w 4562670"/>
                <a:gd name="connsiteY20-4038" fmla="*/ 2291919 h 4727208"/>
                <a:gd name="connsiteX21-4039" fmla="*/ 3097763 w 4562670"/>
                <a:gd name="connsiteY21-4040" fmla="*/ 1750744 h 4727208"/>
                <a:gd name="connsiteX22-4041" fmla="*/ 2547257 w 4562670"/>
                <a:gd name="connsiteY22-4042" fmla="*/ 1414841 h 4727208"/>
                <a:gd name="connsiteX23-4043" fmla="*/ 2407298 w 4562670"/>
                <a:gd name="connsiteY23-4044" fmla="*/ 1368188 h 4727208"/>
                <a:gd name="connsiteX24-4045" fmla="*/ 2397204 w 4562670"/>
                <a:gd name="connsiteY24-4046" fmla="*/ 1777209 h 4727208"/>
                <a:gd name="connsiteX25-4047" fmla="*/ 2347852 w 4562670"/>
                <a:gd name="connsiteY25-4048" fmla="*/ 2126667 h 4727208"/>
                <a:gd name="connsiteX26-4049" fmla="*/ 2202025 w 4562670"/>
                <a:gd name="connsiteY26-4050" fmla="*/ 2413217 h 4727208"/>
                <a:gd name="connsiteX27-4051" fmla="*/ 2090057 w 4562670"/>
                <a:gd name="connsiteY27-4052" fmla="*/ 2114637 h 4727208"/>
                <a:gd name="connsiteX28-4053" fmla="*/ 1996751 w 4562670"/>
                <a:gd name="connsiteY28-4054" fmla="*/ 1722752 h 4727208"/>
                <a:gd name="connsiteX29-4055" fmla="*/ 1838131 w 4562670"/>
                <a:gd name="connsiteY29-4056" fmla="*/ 1433503 h 4727208"/>
                <a:gd name="connsiteX30-4057" fmla="*/ 1511560 w 4562670"/>
                <a:gd name="connsiteY30-4058" fmla="*/ 1097600 h 4727208"/>
                <a:gd name="connsiteX31-4059" fmla="*/ 1231642 w 4562670"/>
                <a:gd name="connsiteY31-4060" fmla="*/ 901657 h 4727208"/>
                <a:gd name="connsiteX32-4061" fmla="*/ 905070 w 4562670"/>
                <a:gd name="connsiteY32-4062" fmla="*/ 920319 h 4727208"/>
                <a:gd name="connsiteX33-4063" fmla="*/ 485192 w 4562670"/>
                <a:gd name="connsiteY33-4064" fmla="*/ 687054 h 4727208"/>
                <a:gd name="connsiteX34-4065" fmla="*/ 186612 w 4562670"/>
                <a:gd name="connsiteY34-4066" fmla="*/ 547095 h 4727208"/>
                <a:gd name="connsiteX35-4067" fmla="*/ 0 w 4562670"/>
                <a:gd name="connsiteY35-4068" fmla="*/ 416466 h 4727208"/>
                <a:gd name="connsiteX36-4069" fmla="*/ 93307 w 4562670"/>
                <a:gd name="connsiteY36-4070" fmla="*/ 117886 h 4727208"/>
                <a:gd name="connsiteX0-4071" fmla="*/ 93307 w 4562670"/>
                <a:gd name="connsiteY0-4072" fmla="*/ 117886 h 4727208"/>
                <a:gd name="connsiteX1-4073" fmla="*/ 989045 w 4562670"/>
                <a:gd name="connsiteY1-4074" fmla="*/ 24580 h 4727208"/>
                <a:gd name="connsiteX2-4075" fmla="*/ 2705878 w 4562670"/>
                <a:gd name="connsiteY2-4076" fmla="*/ 164539 h 4727208"/>
                <a:gd name="connsiteX3-4077" fmla="*/ 3806889 w 4562670"/>
                <a:gd name="connsiteY3-4078" fmla="*/ 1078939 h 4727208"/>
                <a:gd name="connsiteX4-4079" fmla="*/ 4226767 w 4562670"/>
                <a:gd name="connsiteY4-4080" fmla="*/ 2338572 h 4727208"/>
                <a:gd name="connsiteX5-4081" fmla="*/ 4180114 w 4562670"/>
                <a:gd name="connsiteY5-4082" fmla="*/ 3486237 h 4727208"/>
                <a:gd name="connsiteX6-4083" fmla="*/ 4226767 w 4562670"/>
                <a:gd name="connsiteY6-4084" fmla="*/ 3980760 h 4727208"/>
                <a:gd name="connsiteX7-4085" fmla="*/ 4553339 w 4562670"/>
                <a:gd name="connsiteY7-4086" fmla="*/ 4540597 h 4727208"/>
                <a:gd name="connsiteX8-4087" fmla="*/ 4562670 w 4562670"/>
                <a:gd name="connsiteY8-4088" fmla="*/ 4689886 h 4727208"/>
                <a:gd name="connsiteX9-4089" fmla="*/ 4413380 w 4562670"/>
                <a:gd name="connsiteY9-4090" fmla="*/ 4727208 h 4727208"/>
                <a:gd name="connsiteX10-4091" fmla="*/ 3928188 w 4562670"/>
                <a:gd name="connsiteY10-4092" fmla="*/ 4316662 h 4727208"/>
                <a:gd name="connsiteX11-4093" fmla="*/ 3666931 w 4562670"/>
                <a:gd name="connsiteY11-4094" fmla="*/ 3868792 h 4727208"/>
                <a:gd name="connsiteX12-4095" fmla="*/ 3517641 w 4562670"/>
                <a:gd name="connsiteY12-4096" fmla="*/ 3943437 h 4727208"/>
                <a:gd name="connsiteX13-4097" fmla="*/ 3051110 w 4562670"/>
                <a:gd name="connsiteY13-4098" fmla="*/ 3971429 h 4727208"/>
                <a:gd name="connsiteX14-4099" fmla="*/ 2715208 w 4562670"/>
                <a:gd name="connsiteY14-4100" fmla="*/ 4046074 h 4727208"/>
                <a:gd name="connsiteX15-4101" fmla="*/ 2649894 w 4562670"/>
                <a:gd name="connsiteY15-4102" fmla="*/ 4139380 h 4727208"/>
                <a:gd name="connsiteX16-4103" fmla="*/ 2631233 w 4562670"/>
                <a:gd name="connsiteY16-4104" fmla="*/ 3962099 h 4727208"/>
                <a:gd name="connsiteX17-4105" fmla="*/ 2967135 w 4562670"/>
                <a:gd name="connsiteY17-4106" fmla="*/ 3598205 h 4727208"/>
                <a:gd name="connsiteX18-4107" fmla="*/ 3545633 w 4562670"/>
                <a:gd name="connsiteY18-4108" fmla="*/ 3159666 h 4727208"/>
                <a:gd name="connsiteX19-4109" fmla="*/ 3657600 w 4562670"/>
                <a:gd name="connsiteY19-4110" fmla="*/ 2814433 h 4727208"/>
                <a:gd name="connsiteX20-4111" fmla="*/ 3582955 w 4562670"/>
                <a:gd name="connsiteY20-4112" fmla="*/ 2291919 h 4727208"/>
                <a:gd name="connsiteX21-4113" fmla="*/ 3097763 w 4562670"/>
                <a:gd name="connsiteY21-4114" fmla="*/ 1750744 h 4727208"/>
                <a:gd name="connsiteX22-4115" fmla="*/ 2547257 w 4562670"/>
                <a:gd name="connsiteY22-4116" fmla="*/ 1414841 h 4727208"/>
                <a:gd name="connsiteX23-4117" fmla="*/ 2407298 w 4562670"/>
                <a:gd name="connsiteY23-4118" fmla="*/ 1368188 h 4727208"/>
                <a:gd name="connsiteX24-4119" fmla="*/ 2397204 w 4562670"/>
                <a:gd name="connsiteY24-4120" fmla="*/ 1777209 h 4727208"/>
                <a:gd name="connsiteX25-4121" fmla="*/ 2347852 w 4562670"/>
                <a:gd name="connsiteY25-4122" fmla="*/ 2126667 h 4727208"/>
                <a:gd name="connsiteX26-4123" fmla="*/ 2202025 w 4562670"/>
                <a:gd name="connsiteY26-4124" fmla="*/ 2413217 h 4727208"/>
                <a:gd name="connsiteX27-4125" fmla="*/ 2090057 w 4562670"/>
                <a:gd name="connsiteY27-4126" fmla="*/ 2114637 h 4727208"/>
                <a:gd name="connsiteX28-4127" fmla="*/ 1996751 w 4562670"/>
                <a:gd name="connsiteY28-4128" fmla="*/ 1722752 h 4727208"/>
                <a:gd name="connsiteX29-4129" fmla="*/ 1838131 w 4562670"/>
                <a:gd name="connsiteY29-4130" fmla="*/ 1433503 h 4727208"/>
                <a:gd name="connsiteX30-4131" fmla="*/ 1511560 w 4562670"/>
                <a:gd name="connsiteY30-4132" fmla="*/ 1097600 h 4727208"/>
                <a:gd name="connsiteX31-4133" fmla="*/ 1231642 w 4562670"/>
                <a:gd name="connsiteY31-4134" fmla="*/ 901657 h 4727208"/>
                <a:gd name="connsiteX32-4135" fmla="*/ 905070 w 4562670"/>
                <a:gd name="connsiteY32-4136" fmla="*/ 920319 h 4727208"/>
                <a:gd name="connsiteX33-4137" fmla="*/ 485192 w 4562670"/>
                <a:gd name="connsiteY33-4138" fmla="*/ 687054 h 4727208"/>
                <a:gd name="connsiteX34-4139" fmla="*/ 186612 w 4562670"/>
                <a:gd name="connsiteY34-4140" fmla="*/ 547095 h 4727208"/>
                <a:gd name="connsiteX35-4141" fmla="*/ 0 w 4562670"/>
                <a:gd name="connsiteY35-4142" fmla="*/ 416466 h 4727208"/>
                <a:gd name="connsiteX36-4143" fmla="*/ 93307 w 4562670"/>
                <a:gd name="connsiteY36-4144" fmla="*/ 117886 h 4727208"/>
                <a:gd name="connsiteX0-4145" fmla="*/ 93307 w 4562670"/>
                <a:gd name="connsiteY0-4146" fmla="*/ 117886 h 4727208"/>
                <a:gd name="connsiteX1-4147" fmla="*/ 989045 w 4562670"/>
                <a:gd name="connsiteY1-4148" fmla="*/ 24580 h 4727208"/>
                <a:gd name="connsiteX2-4149" fmla="*/ 2705878 w 4562670"/>
                <a:gd name="connsiteY2-4150" fmla="*/ 164539 h 4727208"/>
                <a:gd name="connsiteX3-4151" fmla="*/ 3806889 w 4562670"/>
                <a:gd name="connsiteY3-4152" fmla="*/ 1078939 h 4727208"/>
                <a:gd name="connsiteX4-4153" fmla="*/ 4226767 w 4562670"/>
                <a:gd name="connsiteY4-4154" fmla="*/ 2338572 h 4727208"/>
                <a:gd name="connsiteX5-4155" fmla="*/ 4180114 w 4562670"/>
                <a:gd name="connsiteY5-4156" fmla="*/ 3486237 h 4727208"/>
                <a:gd name="connsiteX6-4157" fmla="*/ 4226767 w 4562670"/>
                <a:gd name="connsiteY6-4158" fmla="*/ 3980760 h 4727208"/>
                <a:gd name="connsiteX7-4159" fmla="*/ 4553339 w 4562670"/>
                <a:gd name="connsiteY7-4160" fmla="*/ 4540597 h 4727208"/>
                <a:gd name="connsiteX8-4161" fmla="*/ 4562670 w 4562670"/>
                <a:gd name="connsiteY8-4162" fmla="*/ 4689886 h 4727208"/>
                <a:gd name="connsiteX9-4163" fmla="*/ 4413380 w 4562670"/>
                <a:gd name="connsiteY9-4164" fmla="*/ 4727208 h 4727208"/>
                <a:gd name="connsiteX10-4165" fmla="*/ 3928188 w 4562670"/>
                <a:gd name="connsiteY10-4166" fmla="*/ 4316662 h 4727208"/>
                <a:gd name="connsiteX11-4167" fmla="*/ 3666931 w 4562670"/>
                <a:gd name="connsiteY11-4168" fmla="*/ 3868792 h 4727208"/>
                <a:gd name="connsiteX12-4169" fmla="*/ 3517641 w 4562670"/>
                <a:gd name="connsiteY12-4170" fmla="*/ 3943437 h 4727208"/>
                <a:gd name="connsiteX13-4171" fmla="*/ 3051110 w 4562670"/>
                <a:gd name="connsiteY13-4172" fmla="*/ 3971429 h 4727208"/>
                <a:gd name="connsiteX14-4173" fmla="*/ 2715208 w 4562670"/>
                <a:gd name="connsiteY14-4174" fmla="*/ 4046074 h 4727208"/>
                <a:gd name="connsiteX15-4175" fmla="*/ 2649894 w 4562670"/>
                <a:gd name="connsiteY15-4176" fmla="*/ 4139380 h 4727208"/>
                <a:gd name="connsiteX16-4177" fmla="*/ 2631233 w 4562670"/>
                <a:gd name="connsiteY16-4178" fmla="*/ 3962099 h 4727208"/>
                <a:gd name="connsiteX17-4179" fmla="*/ 2967135 w 4562670"/>
                <a:gd name="connsiteY17-4180" fmla="*/ 3598205 h 4727208"/>
                <a:gd name="connsiteX18-4181" fmla="*/ 3545633 w 4562670"/>
                <a:gd name="connsiteY18-4182" fmla="*/ 3159666 h 4727208"/>
                <a:gd name="connsiteX19-4183" fmla="*/ 3657600 w 4562670"/>
                <a:gd name="connsiteY19-4184" fmla="*/ 2814433 h 4727208"/>
                <a:gd name="connsiteX20-4185" fmla="*/ 3582955 w 4562670"/>
                <a:gd name="connsiteY20-4186" fmla="*/ 2291919 h 4727208"/>
                <a:gd name="connsiteX21-4187" fmla="*/ 3097763 w 4562670"/>
                <a:gd name="connsiteY21-4188" fmla="*/ 1750744 h 4727208"/>
                <a:gd name="connsiteX22-4189" fmla="*/ 2547257 w 4562670"/>
                <a:gd name="connsiteY22-4190" fmla="*/ 1414841 h 4727208"/>
                <a:gd name="connsiteX23-4191" fmla="*/ 2407298 w 4562670"/>
                <a:gd name="connsiteY23-4192" fmla="*/ 1368188 h 4727208"/>
                <a:gd name="connsiteX24-4193" fmla="*/ 2397204 w 4562670"/>
                <a:gd name="connsiteY24-4194" fmla="*/ 1777209 h 4727208"/>
                <a:gd name="connsiteX25-4195" fmla="*/ 2347852 w 4562670"/>
                <a:gd name="connsiteY25-4196" fmla="*/ 2126667 h 4727208"/>
                <a:gd name="connsiteX26-4197" fmla="*/ 2202025 w 4562670"/>
                <a:gd name="connsiteY26-4198" fmla="*/ 2413217 h 4727208"/>
                <a:gd name="connsiteX27-4199" fmla="*/ 2090057 w 4562670"/>
                <a:gd name="connsiteY27-4200" fmla="*/ 2114637 h 4727208"/>
                <a:gd name="connsiteX28-4201" fmla="*/ 1996751 w 4562670"/>
                <a:gd name="connsiteY28-4202" fmla="*/ 1722752 h 4727208"/>
                <a:gd name="connsiteX29-4203" fmla="*/ 1838131 w 4562670"/>
                <a:gd name="connsiteY29-4204" fmla="*/ 1433503 h 4727208"/>
                <a:gd name="connsiteX30-4205" fmla="*/ 1511560 w 4562670"/>
                <a:gd name="connsiteY30-4206" fmla="*/ 1097600 h 4727208"/>
                <a:gd name="connsiteX31-4207" fmla="*/ 1231642 w 4562670"/>
                <a:gd name="connsiteY31-4208" fmla="*/ 901657 h 4727208"/>
                <a:gd name="connsiteX32-4209" fmla="*/ 905070 w 4562670"/>
                <a:gd name="connsiteY32-4210" fmla="*/ 920319 h 4727208"/>
                <a:gd name="connsiteX33-4211" fmla="*/ 485192 w 4562670"/>
                <a:gd name="connsiteY33-4212" fmla="*/ 687054 h 4727208"/>
                <a:gd name="connsiteX34-4213" fmla="*/ 186612 w 4562670"/>
                <a:gd name="connsiteY34-4214" fmla="*/ 547095 h 4727208"/>
                <a:gd name="connsiteX35-4215" fmla="*/ 0 w 4562670"/>
                <a:gd name="connsiteY35-4216" fmla="*/ 416466 h 4727208"/>
                <a:gd name="connsiteX36-4217" fmla="*/ 93307 w 4562670"/>
                <a:gd name="connsiteY36-4218" fmla="*/ 117886 h 4727208"/>
                <a:gd name="connsiteX0-4219" fmla="*/ 93307 w 4562670"/>
                <a:gd name="connsiteY0-4220" fmla="*/ 117886 h 4727208"/>
                <a:gd name="connsiteX1-4221" fmla="*/ 989045 w 4562670"/>
                <a:gd name="connsiteY1-4222" fmla="*/ 24580 h 4727208"/>
                <a:gd name="connsiteX2-4223" fmla="*/ 2705878 w 4562670"/>
                <a:gd name="connsiteY2-4224" fmla="*/ 164539 h 4727208"/>
                <a:gd name="connsiteX3-4225" fmla="*/ 3806889 w 4562670"/>
                <a:gd name="connsiteY3-4226" fmla="*/ 1078939 h 4727208"/>
                <a:gd name="connsiteX4-4227" fmla="*/ 4226767 w 4562670"/>
                <a:gd name="connsiteY4-4228" fmla="*/ 2338572 h 4727208"/>
                <a:gd name="connsiteX5-4229" fmla="*/ 4180114 w 4562670"/>
                <a:gd name="connsiteY5-4230" fmla="*/ 3486237 h 4727208"/>
                <a:gd name="connsiteX6-4231" fmla="*/ 4226767 w 4562670"/>
                <a:gd name="connsiteY6-4232" fmla="*/ 3980760 h 4727208"/>
                <a:gd name="connsiteX7-4233" fmla="*/ 4553339 w 4562670"/>
                <a:gd name="connsiteY7-4234" fmla="*/ 4540597 h 4727208"/>
                <a:gd name="connsiteX8-4235" fmla="*/ 4562670 w 4562670"/>
                <a:gd name="connsiteY8-4236" fmla="*/ 4689886 h 4727208"/>
                <a:gd name="connsiteX9-4237" fmla="*/ 4413380 w 4562670"/>
                <a:gd name="connsiteY9-4238" fmla="*/ 4727208 h 4727208"/>
                <a:gd name="connsiteX10-4239" fmla="*/ 3928188 w 4562670"/>
                <a:gd name="connsiteY10-4240" fmla="*/ 4316662 h 4727208"/>
                <a:gd name="connsiteX11-4241" fmla="*/ 3666931 w 4562670"/>
                <a:gd name="connsiteY11-4242" fmla="*/ 3868792 h 4727208"/>
                <a:gd name="connsiteX12-4243" fmla="*/ 3517641 w 4562670"/>
                <a:gd name="connsiteY12-4244" fmla="*/ 3943437 h 4727208"/>
                <a:gd name="connsiteX13-4245" fmla="*/ 3051110 w 4562670"/>
                <a:gd name="connsiteY13-4246" fmla="*/ 3971429 h 4727208"/>
                <a:gd name="connsiteX14-4247" fmla="*/ 2715208 w 4562670"/>
                <a:gd name="connsiteY14-4248" fmla="*/ 4046074 h 4727208"/>
                <a:gd name="connsiteX15-4249" fmla="*/ 2649894 w 4562670"/>
                <a:gd name="connsiteY15-4250" fmla="*/ 4139380 h 4727208"/>
                <a:gd name="connsiteX16-4251" fmla="*/ 2631233 w 4562670"/>
                <a:gd name="connsiteY16-4252" fmla="*/ 3962099 h 4727208"/>
                <a:gd name="connsiteX17-4253" fmla="*/ 2967135 w 4562670"/>
                <a:gd name="connsiteY17-4254" fmla="*/ 3598205 h 4727208"/>
                <a:gd name="connsiteX18-4255" fmla="*/ 3545633 w 4562670"/>
                <a:gd name="connsiteY18-4256" fmla="*/ 3159666 h 4727208"/>
                <a:gd name="connsiteX19-4257" fmla="*/ 3657600 w 4562670"/>
                <a:gd name="connsiteY19-4258" fmla="*/ 2814433 h 4727208"/>
                <a:gd name="connsiteX20-4259" fmla="*/ 3582955 w 4562670"/>
                <a:gd name="connsiteY20-4260" fmla="*/ 2291919 h 4727208"/>
                <a:gd name="connsiteX21-4261" fmla="*/ 3097763 w 4562670"/>
                <a:gd name="connsiteY21-4262" fmla="*/ 1750744 h 4727208"/>
                <a:gd name="connsiteX22-4263" fmla="*/ 2547257 w 4562670"/>
                <a:gd name="connsiteY22-4264" fmla="*/ 1414841 h 4727208"/>
                <a:gd name="connsiteX23-4265" fmla="*/ 2407298 w 4562670"/>
                <a:gd name="connsiteY23-4266" fmla="*/ 1368188 h 4727208"/>
                <a:gd name="connsiteX24-4267" fmla="*/ 2397204 w 4562670"/>
                <a:gd name="connsiteY24-4268" fmla="*/ 1777209 h 4727208"/>
                <a:gd name="connsiteX25-4269" fmla="*/ 2347852 w 4562670"/>
                <a:gd name="connsiteY25-4270" fmla="*/ 2126667 h 4727208"/>
                <a:gd name="connsiteX26-4271" fmla="*/ 2202025 w 4562670"/>
                <a:gd name="connsiteY26-4272" fmla="*/ 2413217 h 4727208"/>
                <a:gd name="connsiteX27-4273" fmla="*/ 2090057 w 4562670"/>
                <a:gd name="connsiteY27-4274" fmla="*/ 2114637 h 4727208"/>
                <a:gd name="connsiteX28-4275" fmla="*/ 1996751 w 4562670"/>
                <a:gd name="connsiteY28-4276" fmla="*/ 1722752 h 4727208"/>
                <a:gd name="connsiteX29-4277" fmla="*/ 1838131 w 4562670"/>
                <a:gd name="connsiteY29-4278" fmla="*/ 1433503 h 4727208"/>
                <a:gd name="connsiteX30-4279" fmla="*/ 1511560 w 4562670"/>
                <a:gd name="connsiteY30-4280" fmla="*/ 1097600 h 4727208"/>
                <a:gd name="connsiteX31-4281" fmla="*/ 1231642 w 4562670"/>
                <a:gd name="connsiteY31-4282" fmla="*/ 901657 h 4727208"/>
                <a:gd name="connsiteX32-4283" fmla="*/ 905070 w 4562670"/>
                <a:gd name="connsiteY32-4284" fmla="*/ 920319 h 4727208"/>
                <a:gd name="connsiteX33-4285" fmla="*/ 485192 w 4562670"/>
                <a:gd name="connsiteY33-4286" fmla="*/ 687054 h 4727208"/>
                <a:gd name="connsiteX34-4287" fmla="*/ 186612 w 4562670"/>
                <a:gd name="connsiteY34-4288" fmla="*/ 547095 h 4727208"/>
                <a:gd name="connsiteX35-4289" fmla="*/ 0 w 4562670"/>
                <a:gd name="connsiteY35-4290" fmla="*/ 416466 h 4727208"/>
                <a:gd name="connsiteX36-4291" fmla="*/ 93307 w 4562670"/>
                <a:gd name="connsiteY36-4292" fmla="*/ 117886 h 4727208"/>
                <a:gd name="connsiteX0-4293" fmla="*/ 93307 w 4562670"/>
                <a:gd name="connsiteY0-4294" fmla="*/ 117886 h 4727208"/>
                <a:gd name="connsiteX1-4295" fmla="*/ 989045 w 4562670"/>
                <a:gd name="connsiteY1-4296" fmla="*/ 24580 h 4727208"/>
                <a:gd name="connsiteX2-4297" fmla="*/ 2705878 w 4562670"/>
                <a:gd name="connsiteY2-4298" fmla="*/ 164539 h 4727208"/>
                <a:gd name="connsiteX3-4299" fmla="*/ 3806889 w 4562670"/>
                <a:gd name="connsiteY3-4300" fmla="*/ 1078939 h 4727208"/>
                <a:gd name="connsiteX4-4301" fmla="*/ 4226767 w 4562670"/>
                <a:gd name="connsiteY4-4302" fmla="*/ 2338572 h 4727208"/>
                <a:gd name="connsiteX5-4303" fmla="*/ 4180114 w 4562670"/>
                <a:gd name="connsiteY5-4304" fmla="*/ 3486237 h 4727208"/>
                <a:gd name="connsiteX6-4305" fmla="*/ 4226767 w 4562670"/>
                <a:gd name="connsiteY6-4306" fmla="*/ 3980760 h 4727208"/>
                <a:gd name="connsiteX7-4307" fmla="*/ 4553339 w 4562670"/>
                <a:gd name="connsiteY7-4308" fmla="*/ 4540597 h 4727208"/>
                <a:gd name="connsiteX8-4309" fmla="*/ 4562670 w 4562670"/>
                <a:gd name="connsiteY8-4310" fmla="*/ 4689886 h 4727208"/>
                <a:gd name="connsiteX9-4311" fmla="*/ 4413380 w 4562670"/>
                <a:gd name="connsiteY9-4312" fmla="*/ 4727208 h 4727208"/>
                <a:gd name="connsiteX10-4313" fmla="*/ 3928188 w 4562670"/>
                <a:gd name="connsiteY10-4314" fmla="*/ 4316662 h 4727208"/>
                <a:gd name="connsiteX11-4315" fmla="*/ 3666931 w 4562670"/>
                <a:gd name="connsiteY11-4316" fmla="*/ 3868792 h 4727208"/>
                <a:gd name="connsiteX12-4317" fmla="*/ 3517641 w 4562670"/>
                <a:gd name="connsiteY12-4318" fmla="*/ 3943437 h 4727208"/>
                <a:gd name="connsiteX13-4319" fmla="*/ 3051110 w 4562670"/>
                <a:gd name="connsiteY13-4320" fmla="*/ 3971429 h 4727208"/>
                <a:gd name="connsiteX14-4321" fmla="*/ 2715208 w 4562670"/>
                <a:gd name="connsiteY14-4322" fmla="*/ 4046074 h 4727208"/>
                <a:gd name="connsiteX15-4323" fmla="*/ 2649894 w 4562670"/>
                <a:gd name="connsiteY15-4324" fmla="*/ 4139380 h 4727208"/>
                <a:gd name="connsiteX16-4325" fmla="*/ 2631233 w 4562670"/>
                <a:gd name="connsiteY16-4326" fmla="*/ 3962099 h 4727208"/>
                <a:gd name="connsiteX17-4327" fmla="*/ 2967135 w 4562670"/>
                <a:gd name="connsiteY17-4328" fmla="*/ 3598205 h 4727208"/>
                <a:gd name="connsiteX18-4329" fmla="*/ 3545633 w 4562670"/>
                <a:gd name="connsiteY18-4330" fmla="*/ 3159666 h 4727208"/>
                <a:gd name="connsiteX19-4331" fmla="*/ 3657600 w 4562670"/>
                <a:gd name="connsiteY19-4332" fmla="*/ 2814433 h 4727208"/>
                <a:gd name="connsiteX20-4333" fmla="*/ 3582955 w 4562670"/>
                <a:gd name="connsiteY20-4334" fmla="*/ 2291919 h 4727208"/>
                <a:gd name="connsiteX21-4335" fmla="*/ 3097763 w 4562670"/>
                <a:gd name="connsiteY21-4336" fmla="*/ 1750744 h 4727208"/>
                <a:gd name="connsiteX22-4337" fmla="*/ 2547257 w 4562670"/>
                <a:gd name="connsiteY22-4338" fmla="*/ 1414841 h 4727208"/>
                <a:gd name="connsiteX23-4339" fmla="*/ 2407298 w 4562670"/>
                <a:gd name="connsiteY23-4340" fmla="*/ 1368188 h 4727208"/>
                <a:gd name="connsiteX24-4341" fmla="*/ 2397204 w 4562670"/>
                <a:gd name="connsiteY24-4342" fmla="*/ 1777209 h 4727208"/>
                <a:gd name="connsiteX25-4343" fmla="*/ 2347852 w 4562670"/>
                <a:gd name="connsiteY25-4344" fmla="*/ 2126667 h 4727208"/>
                <a:gd name="connsiteX26-4345" fmla="*/ 2202025 w 4562670"/>
                <a:gd name="connsiteY26-4346" fmla="*/ 2413217 h 4727208"/>
                <a:gd name="connsiteX27-4347" fmla="*/ 2090057 w 4562670"/>
                <a:gd name="connsiteY27-4348" fmla="*/ 2114637 h 4727208"/>
                <a:gd name="connsiteX28-4349" fmla="*/ 1996751 w 4562670"/>
                <a:gd name="connsiteY28-4350" fmla="*/ 1722752 h 4727208"/>
                <a:gd name="connsiteX29-4351" fmla="*/ 1838131 w 4562670"/>
                <a:gd name="connsiteY29-4352" fmla="*/ 1433503 h 4727208"/>
                <a:gd name="connsiteX30-4353" fmla="*/ 1511560 w 4562670"/>
                <a:gd name="connsiteY30-4354" fmla="*/ 1097600 h 4727208"/>
                <a:gd name="connsiteX31-4355" fmla="*/ 1231642 w 4562670"/>
                <a:gd name="connsiteY31-4356" fmla="*/ 901657 h 4727208"/>
                <a:gd name="connsiteX32-4357" fmla="*/ 905070 w 4562670"/>
                <a:gd name="connsiteY32-4358" fmla="*/ 920319 h 4727208"/>
                <a:gd name="connsiteX33-4359" fmla="*/ 485192 w 4562670"/>
                <a:gd name="connsiteY33-4360" fmla="*/ 687054 h 4727208"/>
                <a:gd name="connsiteX34-4361" fmla="*/ 186612 w 4562670"/>
                <a:gd name="connsiteY34-4362" fmla="*/ 547095 h 4727208"/>
                <a:gd name="connsiteX35-4363" fmla="*/ 0 w 4562670"/>
                <a:gd name="connsiteY35-4364" fmla="*/ 416466 h 4727208"/>
                <a:gd name="connsiteX36-4365" fmla="*/ 93307 w 4562670"/>
                <a:gd name="connsiteY36-4366" fmla="*/ 117886 h 4727208"/>
                <a:gd name="connsiteX0-4367" fmla="*/ 93307 w 4562670"/>
                <a:gd name="connsiteY0-4368" fmla="*/ 117886 h 4727208"/>
                <a:gd name="connsiteX1-4369" fmla="*/ 989045 w 4562670"/>
                <a:gd name="connsiteY1-4370" fmla="*/ 24580 h 4727208"/>
                <a:gd name="connsiteX2-4371" fmla="*/ 2705878 w 4562670"/>
                <a:gd name="connsiteY2-4372" fmla="*/ 164539 h 4727208"/>
                <a:gd name="connsiteX3-4373" fmla="*/ 3806889 w 4562670"/>
                <a:gd name="connsiteY3-4374" fmla="*/ 1078939 h 4727208"/>
                <a:gd name="connsiteX4-4375" fmla="*/ 4226767 w 4562670"/>
                <a:gd name="connsiteY4-4376" fmla="*/ 2338572 h 4727208"/>
                <a:gd name="connsiteX5-4377" fmla="*/ 4180114 w 4562670"/>
                <a:gd name="connsiteY5-4378" fmla="*/ 3486237 h 4727208"/>
                <a:gd name="connsiteX6-4379" fmla="*/ 4226767 w 4562670"/>
                <a:gd name="connsiteY6-4380" fmla="*/ 3980760 h 4727208"/>
                <a:gd name="connsiteX7-4381" fmla="*/ 4553339 w 4562670"/>
                <a:gd name="connsiteY7-4382" fmla="*/ 4540597 h 4727208"/>
                <a:gd name="connsiteX8-4383" fmla="*/ 4562670 w 4562670"/>
                <a:gd name="connsiteY8-4384" fmla="*/ 4689886 h 4727208"/>
                <a:gd name="connsiteX9-4385" fmla="*/ 4413380 w 4562670"/>
                <a:gd name="connsiteY9-4386" fmla="*/ 4727208 h 4727208"/>
                <a:gd name="connsiteX10-4387" fmla="*/ 3928188 w 4562670"/>
                <a:gd name="connsiteY10-4388" fmla="*/ 4316662 h 4727208"/>
                <a:gd name="connsiteX11-4389" fmla="*/ 3666931 w 4562670"/>
                <a:gd name="connsiteY11-4390" fmla="*/ 3868792 h 4727208"/>
                <a:gd name="connsiteX12-4391" fmla="*/ 3517641 w 4562670"/>
                <a:gd name="connsiteY12-4392" fmla="*/ 3943437 h 4727208"/>
                <a:gd name="connsiteX13-4393" fmla="*/ 3051110 w 4562670"/>
                <a:gd name="connsiteY13-4394" fmla="*/ 3971429 h 4727208"/>
                <a:gd name="connsiteX14-4395" fmla="*/ 2715208 w 4562670"/>
                <a:gd name="connsiteY14-4396" fmla="*/ 4046074 h 4727208"/>
                <a:gd name="connsiteX15-4397" fmla="*/ 2649894 w 4562670"/>
                <a:gd name="connsiteY15-4398" fmla="*/ 4139380 h 4727208"/>
                <a:gd name="connsiteX16-4399" fmla="*/ 2631233 w 4562670"/>
                <a:gd name="connsiteY16-4400" fmla="*/ 3962099 h 4727208"/>
                <a:gd name="connsiteX17-4401" fmla="*/ 2967135 w 4562670"/>
                <a:gd name="connsiteY17-4402" fmla="*/ 3598205 h 4727208"/>
                <a:gd name="connsiteX18-4403" fmla="*/ 3545633 w 4562670"/>
                <a:gd name="connsiteY18-4404" fmla="*/ 3159666 h 4727208"/>
                <a:gd name="connsiteX19-4405" fmla="*/ 3657600 w 4562670"/>
                <a:gd name="connsiteY19-4406" fmla="*/ 2814433 h 4727208"/>
                <a:gd name="connsiteX20-4407" fmla="*/ 3582955 w 4562670"/>
                <a:gd name="connsiteY20-4408" fmla="*/ 2291919 h 4727208"/>
                <a:gd name="connsiteX21-4409" fmla="*/ 3097763 w 4562670"/>
                <a:gd name="connsiteY21-4410" fmla="*/ 1750744 h 4727208"/>
                <a:gd name="connsiteX22-4411" fmla="*/ 2547257 w 4562670"/>
                <a:gd name="connsiteY22-4412" fmla="*/ 1414841 h 4727208"/>
                <a:gd name="connsiteX23-4413" fmla="*/ 2407298 w 4562670"/>
                <a:gd name="connsiteY23-4414" fmla="*/ 1368188 h 4727208"/>
                <a:gd name="connsiteX24-4415" fmla="*/ 2397204 w 4562670"/>
                <a:gd name="connsiteY24-4416" fmla="*/ 1777209 h 4727208"/>
                <a:gd name="connsiteX25-4417" fmla="*/ 2347852 w 4562670"/>
                <a:gd name="connsiteY25-4418" fmla="*/ 2126667 h 4727208"/>
                <a:gd name="connsiteX26-4419" fmla="*/ 2202025 w 4562670"/>
                <a:gd name="connsiteY26-4420" fmla="*/ 2413217 h 4727208"/>
                <a:gd name="connsiteX27-4421" fmla="*/ 2090057 w 4562670"/>
                <a:gd name="connsiteY27-4422" fmla="*/ 2114637 h 4727208"/>
                <a:gd name="connsiteX28-4423" fmla="*/ 1996751 w 4562670"/>
                <a:gd name="connsiteY28-4424" fmla="*/ 1722752 h 4727208"/>
                <a:gd name="connsiteX29-4425" fmla="*/ 1838131 w 4562670"/>
                <a:gd name="connsiteY29-4426" fmla="*/ 1433503 h 4727208"/>
                <a:gd name="connsiteX30-4427" fmla="*/ 1511560 w 4562670"/>
                <a:gd name="connsiteY30-4428" fmla="*/ 1097600 h 4727208"/>
                <a:gd name="connsiteX31-4429" fmla="*/ 1231642 w 4562670"/>
                <a:gd name="connsiteY31-4430" fmla="*/ 901657 h 4727208"/>
                <a:gd name="connsiteX32-4431" fmla="*/ 905070 w 4562670"/>
                <a:gd name="connsiteY32-4432" fmla="*/ 920319 h 4727208"/>
                <a:gd name="connsiteX33-4433" fmla="*/ 485192 w 4562670"/>
                <a:gd name="connsiteY33-4434" fmla="*/ 687054 h 4727208"/>
                <a:gd name="connsiteX34-4435" fmla="*/ 186612 w 4562670"/>
                <a:gd name="connsiteY34-4436" fmla="*/ 547095 h 4727208"/>
                <a:gd name="connsiteX35-4437" fmla="*/ 0 w 4562670"/>
                <a:gd name="connsiteY35-4438" fmla="*/ 416466 h 4727208"/>
                <a:gd name="connsiteX36-4439" fmla="*/ 93307 w 4562670"/>
                <a:gd name="connsiteY36-4440" fmla="*/ 117886 h 4727208"/>
                <a:gd name="connsiteX0-4441" fmla="*/ 93307 w 4562670"/>
                <a:gd name="connsiteY0-4442" fmla="*/ 117886 h 4727208"/>
                <a:gd name="connsiteX1-4443" fmla="*/ 989045 w 4562670"/>
                <a:gd name="connsiteY1-4444" fmla="*/ 24580 h 4727208"/>
                <a:gd name="connsiteX2-4445" fmla="*/ 2705878 w 4562670"/>
                <a:gd name="connsiteY2-4446" fmla="*/ 164539 h 4727208"/>
                <a:gd name="connsiteX3-4447" fmla="*/ 3806889 w 4562670"/>
                <a:gd name="connsiteY3-4448" fmla="*/ 1078939 h 4727208"/>
                <a:gd name="connsiteX4-4449" fmla="*/ 4226767 w 4562670"/>
                <a:gd name="connsiteY4-4450" fmla="*/ 2338572 h 4727208"/>
                <a:gd name="connsiteX5-4451" fmla="*/ 4180114 w 4562670"/>
                <a:gd name="connsiteY5-4452" fmla="*/ 3486237 h 4727208"/>
                <a:gd name="connsiteX6-4453" fmla="*/ 4226767 w 4562670"/>
                <a:gd name="connsiteY6-4454" fmla="*/ 3980760 h 4727208"/>
                <a:gd name="connsiteX7-4455" fmla="*/ 4553339 w 4562670"/>
                <a:gd name="connsiteY7-4456" fmla="*/ 4540597 h 4727208"/>
                <a:gd name="connsiteX8-4457" fmla="*/ 4562670 w 4562670"/>
                <a:gd name="connsiteY8-4458" fmla="*/ 4689886 h 4727208"/>
                <a:gd name="connsiteX9-4459" fmla="*/ 4413380 w 4562670"/>
                <a:gd name="connsiteY9-4460" fmla="*/ 4727208 h 4727208"/>
                <a:gd name="connsiteX10-4461" fmla="*/ 3928188 w 4562670"/>
                <a:gd name="connsiteY10-4462" fmla="*/ 4316662 h 4727208"/>
                <a:gd name="connsiteX11-4463" fmla="*/ 3666931 w 4562670"/>
                <a:gd name="connsiteY11-4464" fmla="*/ 3868792 h 4727208"/>
                <a:gd name="connsiteX12-4465" fmla="*/ 3517641 w 4562670"/>
                <a:gd name="connsiteY12-4466" fmla="*/ 3943437 h 4727208"/>
                <a:gd name="connsiteX13-4467" fmla="*/ 3051110 w 4562670"/>
                <a:gd name="connsiteY13-4468" fmla="*/ 3971429 h 4727208"/>
                <a:gd name="connsiteX14-4469" fmla="*/ 2715208 w 4562670"/>
                <a:gd name="connsiteY14-4470" fmla="*/ 4046074 h 4727208"/>
                <a:gd name="connsiteX15-4471" fmla="*/ 2649894 w 4562670"/>
                <a:gd name="connsiteY15-4472" fmla="*/ 4139380 h 4727208"/>
                <a:gd name="connsiteX16-4473" fmla="*/ 2631233 w 4562670"/>
                <a:gd name="connsiteY16-4474" fmla="*/ 3962099 h 4727208"/>
                <a:gd name="connsiteX17-4475" fmla="*/ 2967135 w 4562670"/>
                <a:gd name="connsiteY17-4476" fmla="*/ 3598205 h 4727208"/>
                <a:gd name="connsiteX18-4477" fmla="*/ 3545633 w 4562670"/>
                <a:gd name="connsiteY18-4478" fmla="*/ 3159666 h 4727208"/>
                <a:gd name="connsiteX19-4479" fmla="*/ 3657600 w 4562670"/>
                <a:gd name="connsiteY19-4480" fmla="*/ 2814433 h 4727208"/>
                <a:gd name="connsiteX20-4481" fmla="*/ 3582955 w 4562670"/>
                <a:gd name="connsiteY20-4482" fmla="*/ 2291919 h 4727208"/>
                <a:gd name="connsiteX21-4483" fmla="*/ 3097763 w 4562670"/>
                <a:gd name="connsiteY21-4484" fmla="*/ 1750744 h 4727208"/>
                <a:gd name="connsiteX22-4485" fmla="*/ 2547257 w 4562670"/>
                <a:gd name="connsiteY22-4486" fmla="*/ 1414841 h 4727208"/>
                <a:gd name="connsiteX23-4487" fmla="*/ 2407298 w 4562670"/>
                <a:gd name="connsiteY23-4488" fmla="*/ 1368188 h 4727208"/>
                <a:gd name="connsiteX24-4489" fmla="*/ 2397204 w 4562670"/>
                <a:gd name="connsiteY24-4490" fmla="*/ 1777209 h 4727208"/>
                <a:gd name="connsiteX25-4491" fmla="*/ 2347852 w 4562670"/>
                <a:gd name="connsiteY25-4492" fmla="*/ 2126667 h 4727208"/>
                <a:gd name="connsiteX26-4493" fmla="*/ 2202025 w 4562670"/>
                <a:gd name="connsiteY26-4494" fmla="*/ 2413217 h 4727208"/>
                <a:gd name="connsiteX27-4495" fmla="*/ 2090057 w 4562670"/>
                <a:gd name="connsiteY27-4496" fmla="*/ 2114637 h 4727208"/>
                <a:gd name="connsiteX28-4497" fmla="*/ 1996751 w 4562670"/>
                <a:gd name="connsiteY28-4498" fmla="*/ 1722752 h 4727208"/>
                <a:gd name="connsiteX29-4499" fmla="*/ 1838131 w 4562670"/>
                <a:gd name="connsiteY29-4500" fmla="*/ 1433503 h 4727208"/>
                <a:gd name="connsiteX30-4501" fmla="*/ 1511560 w 4562670"/>
                <a:gd name="connsiteY30-4502" fmla="*/ 1097600 h 4727208"/>
                <a:gd name="connsiteX31-4503" fmla="*/ 1231642 w 4562670"/>
                <a:gd name="connsiteY31-4504" fmla="*/ 901657 h 4727208"/>
                <a:gd name="connsiteX32-4505" fmla="*/ 905070 w 4562670"/>
                <a:gd name="connsiteY32-4506" fmla="*/ 920319 h 4727208"/>
                <a:gd name="connsiteX33-4507" fmla="*/ 485192 w 4562670"/>
                <a:gd name="connsiteY33-4508" fmla="*/ 687054 h 4727208"/>
                <a:gd name="connsiteX34-4509" fmla="*/ 186612 w 4562670"/>
                <a:gd name="connsiteY34-4510" fmla="*/ 547095 h 4727208"/>
                <a:gd name="connsiteX35-4511" fmla="*/ 0 w 4562670"/>
                <a:gd name="connsiteY35-4512" fmla="*/ 416466 h 4727208"/>
                <a:gd name="connsiteX36-4513" fmla="*/ 93307 w 4562670"/>
                <a:gd name="connsiteY36-4514" fmla="*/ 117886 h 4727208"/>
                <a:gd name="connsiteX0-4515" fmla="*/ 93307 w 4562670"/>
                <a:gd name="connsiteY0-4516" fmla="*/ 117886 h 4727208"/>
                <a:gd name="connsiteX1-4517" fmla="*/ 989045 w 4562670"/>
                <a:gd name="connsiteY1-4518" fmla="*/ 24580 h 4727208"/>
                <a:gd name="connsiteX2-4519" fmla="*/ 2705878 w 4562670"/>
                <a:gd name="connsiteY2-4520" fmla="*/ 164539 h 4727208"/>
                <a:gd name="connsiteX3-4521" fmla="*/ 3806889 w 4562670"/>
                <a:gd name="connsiteY3-4522" fmla="*/ 1078939 h 4727208"/>
                <a:gd name="connsiteX4-4523" fmla="*/ 4226767 w 4562670"/>
                <a:gd name="connsiteY4-4524" fmla="*/ 2338572 h 4727208"/>
                <a:gd name="connsiteX5-4525" fmla="*/ 4180114 w 4562670"/>
                <a:gd name="connsiteY5-4526" fmla="*/ 3486237 h 4727208"/>
                <a:gd name="connsiteX6-4527" fmla="*/ 4226767 w 4562670"/>
                <a:gd name="connsiteY6-4528" fmla="*/ 3980760 h 4727208"/>
                <a:gd name="connsiteX7-4529" fmla="*/ 4553339 w 4562670"/>
                <a:gd name="connsiteY7-4530" fmla="*/ 4540597 h 4727208"/>
                <a:gd name="connsiteX8-4531" fmla="*/ 4562670 w 4562670"/>
                <a:gd name="connsiteY8-4532" fmla="*/ 4689886 h 4727208"/>
                <a:gd name="connsiteX9-4533" fmla="*/ 4413380 w 4562670"/>
                <a:gd name="connsiteY9-4534" fmla="*/ 4727208 h 4727208"/>
                <a:gd name="connsiteX10-4535" fmla="*/ 3928188 w 4562670"/>
                <a:gd name="connsiteY10-4536" fmla="*/ 4316662 h 4727208"/>
                <a:gd name="connsiteX11-4537" fmla="*/ 3666931 w 4562670"/>
                <a:gd name="connsiteY11-4538" fmla="*/ 3868792 h 4727208"/>
                <a:gd name="connsiteX12-4539" fmla="*/ 3517641 w 4562670"/>
                <a:gd name="connsiteY12-4540" fmla="*/ 3943437 h 4727208"/>
                <a:gd name="connsiteX13-4541" fmla="*/ 3051110 w 4562670"/>
                <a:gd name="connsiteY13-4542" fmla="*/ 3971429 h 4727208"/>
                <a:gd name="connsiteX14-4543" fmla="*/ 2715208 w 4562670"/>
                <a:gd name="connsiteY14-4544" fmla="*/ 4046074 h 4727208"/>
                <a:gd name="connsiteX15-4545" fmla="*/ 2649894 w 4562670"/>
                <a:gd name="connsiteY15-4546" fmla="*/ 4139380 h 4727208"/>
                <a:gd name="connsiteX16-4547" fmla="*/ 2631233 w 4562670"/>
                <a:gd name="connsiteY16-4548" fmla="*/ 3962099 h 4727208"/>
                <a:gd name="connsiteX17-4549" fmla="*/ 2967135 w 4562670"/>
                <a:gd name="connsiteY17-4550" fmla="*/ 3598205 h 4727208"/>
                <a:gd name="connsiteX18-4551" fmla="*/ 3545633 w 4562670"/>
                <a:gd name="connsiteY18-4552" fmla="*/ 3159666 h 4727208"/>
                <a:gd name="connsiteX19-4553" fmla="*/ 3657600 w 4562670"/>
                <a:gd name="connsiteY19-4554" fmla="*/ 2814433 h 4727208"/>
                <a:gd name="connsiteX20-4555" fmla="*/ 3582955 w 4562670"/>
                <a:gd name="connsiteY20-4556" fmla="*/ 2291919 h 4727208"/>
                <a:gd name="connsiteX21-4557" fmla="*/ 3097763 w 4562670"/>
                <a:gd name="connsiteY21-4558" fmla="*/ 1750744 h 4727208"/>
                <a:gd name="connsiteX22-4559" fmla="*/ 2547257 w 4562670"/>
                <a:gd name="connsiteY22-4560" fmla="*/ 1414841 h 4727208"/>
                <a:gd name="connsiteX23-4561" fmla="*/ 2407298 w 4562670"/>
                <a:gd name="connsiteY23-4562" fmla="*/ 1368188 h 4727208"/>
                <a:gd name="connsiteX24-4563" fmla="*/ 2397204 w 4562670"/>
                <a:gd name="connsiteY24-4564" fmla="*/ 1777209 h 4727208"/>
                <a:gd name="connsiteX25-4565" fmla="*/ 2347852 w 4562670"/>
                <a:gd name="connsiteY25-4566" fmla="*/ 2126667 h 4727208"/>
                <a:gd name="connsiteX26-4567" fmla="*/ 2202025 w 4562670"/>
                <a:gd name="connsiteY26-4568" fmla="*/ 2413217 h 4727208"/>
                <a:gd name="connsiteX27-4569" fmla="*/ 2090057 w 4562670"/>
                <a:gd name="connsiteY27-4570" fmla="*/ 2114637 h 4727208"/>
                <a:gd name="connsiteX28-4571" fmla="*/ 1996751 w 4562670"/>
                <a:gd name="connsiteY28-4572" fmla="*/ 1722752 h 4727208"/>
                <a:gd name="connsiteX29-4573" fmla="*/ 1838131 w 4562670"/>
                <a:gd name="connsiteY29-4574" fmla="*/ 1433503 h 4727208"/>
                <a:gd name="connsiteX30-4575" fmla="*/ 1511560 w 4562670"/>
                <a:gd name="connsiteY30-4576" fmla="*/ 1097600 h 4727208"/>
                <a:gd name="connsiteX31-4577" fmla="*/ 1231642 w 4562670"/>
                <a:gd name="connsiteY31-4578" fmla="*/ 901657 h 4727208"/>
                <a:gd name="connsiteX32-4579" fmla="*/ 864813 w 4562670"/>
                <a:gd name="connsiteY32-4580" fmla="*/ 868560 h 4727208"/>
                <a:gd name="connsiteX33-4581" fmla="*/ 485192 w 4562670"/>
                <a:gd name="connsiteY33-4582" fmla="*/ 687054 h 4727208"/>
                <a:gd name="connsiteX34-4583" fmla="*/ 186612 w 4562670"/>
                <a:gd name="connsiteY34-4584" fmla="*/ 547095 h 4727208"/>
                <a:gd name="connsiteX35-4585" fmla="*/ 0 w 4562670"/>
                <a:gd name="connsiteY35-4586" fmla="*/ 416466 h 4727208"/>
                <a:gd name="connsiteX36-4587" fmla="*/ 93307 w 4562670"/>
                <a:gd name="connsiteY36-4588" fmla="*/ 117886 h 4727208"/>
                <a:gd name="connsiteX0-4589" fmla="*/ 93307 w 4562670"/>
                <a:gd name="connsiteY0-4590" fmla="*/ 117886 h 4727208"/>
                <a:gd name="connsiteX1-4591" fmla="*/ 989045 w 4562670"/>
                <a:gd name="connsiteY1-4592" fmla="*/ 24580 h 4727208"/>
                <a:gd name="connsiteX2-4593" fmla="*/ 2705878 w 4562670"/>
                <a:gd name="connsiteY2-4594" fmla="*/ 164539 h 4727208"/>
                <a:gd name="connsiteX3-4595" fmla="*/ 3806889 w 4562670"/>
                <a:gd name="connsiteY3-4596" fmla="*/ 1078939 h 4727208"/>
                <a:gd name="connsiteX4-4597" fmla="*/ 4226767 w 4562670"/>
                <a:gd name="connsiteY4-4598" fmla="*/ 2338572 h 4727208"/>
                <a:gd name="connsiteX5-4599" fmla="*/ 4180114 w 4562670"/>
                <a:gd name="connsiteY5-4600" fmla="*/ 3486237 h 4727208"/>
                <a:gd name="connsiteX6-4601" fmla="*/ 4226767 w 4562670"/>
                <a:gd name="connsiteY6-4602" fmla="*/ 3980760 h 4727208"/>
                <a:gd name="connsiteX7-4603" fmla="*/ 4553339 w 4562670"/>
                <a:gd name="connsiteY7-4604" fmla="*/ 4540597 h 4727208"/>
                <a:gd name="connsiteX8-4605" fmla="*/ 4562670 w 4562670"/>
                <a:gd name="connsiteY8-4606" fmla="*/ 4689886 h 4727208"/>
                <a:gd name="connsiteX9-4607" fmla="*/ 4413380 w 4562670"/>
                <a:gd name="connsiteY9-4608" fmla="*/ 4727208 h 4727208"/>
                <a:gd name="connsiteX10-4609" fmla="*/ 3928188 w 4562670"/>
                <a:gd name="connsiteY10-4610" fmla="*/ 4316662 h 4727208"/>
                <a:gd name="connsiteX11-4611" fmla="*/ 3666931 w 4562670"/>
                <a:gd name="connsiteY11-4612" fmla="*/ 3868792 h 4727208"/>
                <a:gd name="connsiteX12-4613" fmla="*/ 3517641 w 4562670"/>
                <a:gd name="connsiteY12-4614" fmla="*/ 3943437 h 4727208"/>
                <a:gd name="connsiteX13-4615" fmla="*/ 3051110 w 4562670"/>
                <a:gd name="connsiteY13-4616" fmla="*/ 3971429 h 4727208"/>
                <a:gd name="connsiteX14-4617" fmla="*/ 2715208 w 4562670"/>
                <a:gd name="connsiteY14-4618" fmla="*/ 4046074 h 4727208"/>
                <a:gd name="connsiteX15-4619" fmla="*/ 2649894 w 4562670"/>
                <a:gd name="connsiteY15-4620" fmla="*/ 4139380 h 4727208"/>
                <a:gd name="connsiteX16-4621" fmla="*/ 2631233 w 4562670"/>
                <a:gd name="connsiteY16-4622" fmla="*/ 3962099 h 4727208"/>
                <a:gd name="connsiteX17-4623" fmla="*/ 2967135 w 4562670"/>
                <a:gd name="connsiteY17-4624" fmla="*/ 3598205 h 4727208"/>
                <a:gd name="connsiteX18-4625" fmla="*/ 3545633 w 4562670"/>
                <a:gd name="connsiteY18-4626" fmla="*/ 3159666 h 4727208"/>
                <a:gd name="connsiteX19-4627" fmla="*/ 3657600 w 4562670"/>
                <a:gd name="connsiteY19-4628" fmla="*/ 2814433 h 4727208"/>
                <a:gd name="connsiteX20-4629" fmla="*/ 3582955 w 4562670"/>
                <a:gd name="connsiteY20-4630" fmla="*/ 2291919 h 4727208"/>
                <a:gd name="connsiteX21-4631" fmla="*/ 3097763 w 4562670"/>
                <a:gd name="connsiteY21-4632" fmla="*/ 1750744 h 4727208"/>
                <a:gd name="connsiteX22-4633" fmla="*/ 2547257 w 4562670"/>
                <a:gd name="connsiteY22-4634" fmla="*/ 1414841 h 4727208"/>
                <a:gd name="connsiteX23-4635" fmla="*/ 2407298 w 4562670"/>
                <a:gd name="connsiteY23-4636" fmla="*/ 1368188 h 4727208"/>
                <a:gd name="connsiteX24-4637" fmla="*/ 2397204 w 4562670"/>
                <a:gd name="connsiteY24-4638" fmla="*/ 1777209 h 4727208"/>
                <a:gd name="connsiteX25-4639" fmla="*/ 2347852 w 4562670"/>
                <a:gd name="connsiteY25-4640" fmla="*/ 2126667 h 4727208"/>
                <a:gd name="connsiteX26-4641" fmla="*/ 2202025 w 4562670"/>
                <a:gd name="connsiteY26-4642" fmla="*/ 2413217 h 4727208"/>
                <a:gd name="connsiteX27-4643" fmla="*/ 2090057 w 4562670"/>
                <a:gd name="connsiteY27-4644" fmla="*/ 2114637 h 4727208"/>
                <a:gd name="connsiteX28-4645" fmla="*/ 1996751 w 4562670"/>
                <a:gd name="connsiteY28-4646" fmla="*/ 1722752 h 4727208"/>
                <a:gd name="connsiteX29-4647" fmla="*/ 1838131 w 4562670"/>
                <a:gd name="connsiteY29-4648" fmla="*/ 1433503 h 4727208"/>
                <a:gd name="connsiteX30-4649" fmla="*/ 1511560 w 4562670"/>
                <a:gd name="connsiteY30-4650" fmla="*/ 1097600 h 4727208"/>
                <a:gd name="connsiteX31-4651" fmla="*/ 1231642 w 4562670"/>
                <a:gd name="connsiteY31-4652" fmla="*/ 901657 h 4727208"/>
                <a:gd name="connsiteX32-4653" fmla="*/ 864813 w 4562670"/>
                <a:gd name="connsiteY32-4654" fmla="*/ 868560 h 4727208"/>
                <a:gd name="connsiteX33-4655" fmla="*/ 485192 w 4562670"/>
                <a:gd name="connsiteY33-4656" fmla="*/ 687054 h 4727208"/>
                <a:gd name="connsiteX34-4657" fmla="*/ 186612 w 4562670"/>
                <a:gd name="connsiteY34-4658" fmla="*/ 547095 h 4727208"/>
                <a:gd name="connsiteX35-4659" fmla="*/ 0 w 4562670"/>
                <a:gd name="connsiteY35-4660" fmla="*/ 416466 h 4727208"/>
                <a:gd name="connsiteX36-4661" fmla="*/ 93307 w 4562670"/>
                <a:gd name="connsiteY36-4662" fmla="*/ 117886 h 4727208"/>
                <a:gd name="connsiteX0-4663" fmla="*/ 93307 w 4562670"/>
                <a:gd name="connsiteY0-4664" fmla="*/ 117886 h 4727208"/>
                <a:gd name="connsiteX1-4665" fmla="*/ 989045 w 4562670"/>
                <a:gd name="connsiteY1-4666" fmla="*/ 24580 h 4727208"/>
                <a:gd name="connsiteX2-4667" fmla="*/ 2705878 w 4562670"/>
                <a:gd name="connsiteY2-4668" fmla="*/ 164539 h 4727208"/>
                <a:gd name="connsiteX3-4669" fmla="*/ 3806889 w 4562670"/>
                <a:gd name="connsiteY3-4670" fmla="*/ 1078939 h 4727208"/>
                <a:gd name="connsiteX4-4671" fmla="*/ 4226767 w 4562670"/>
                <a:gd name="connsiteY4-4672" fmla="*/ 2338572 h 4727208"/>
                <a:gd name="connsiteX5-4673" fmla="*/ 4180114 w 4562670"/>
                <a:gd name="connsiteY5-4674" fmla="*/ 3486237 h 4727208"/>
                <a:gd name="connsiteX6-4675" fmla="*/ 4226767 w 4562670"/>
                <a:gd name="connsiteY6-4676" fmla="*/ 3980760 h 4727208"/>
                <a:gd name="connsiteX7-4677" fmla="*/ 4553339 w 4562670"/>
                <a:gd name="connsiteY7-4678" fmla="*/ 4540597 h 4727208"/>
                <a:gd name="connsiteX8-4679" fmla="*/ 4562670 w 4562670"/>
                <a:gd name="connsiteY8-4680" fmla="*/ 4689886 h 4727208"/>
                <a:gd name="connsiteX9-4681" fmla="*/ 4413380 w 4562670"/>
                <a:gd name="connsiteY9-4682" fmla="*/ 4727208 h 4727208"/>
                <a:gd name="connsiteX10-4683" fmla="*/ 3928188 w 4562670"/>
                <a:gd name="connsiteY10-4684" fmla="*/ 4316662 h 4727208"/>
                <a:gd name="connsiteX11-4685" fmla="*/ 3666931 w 4562670"/>
                <a:gd name="connsiteY11-4686" fmla="*/ 3868792 h 4727208"/>
                <a:gd name="connsiteX12-4687" fmla="*/ 3517641 w 4562670"/>
                <a:gd name="connsiteY12-4688" fmla="*/ 3943437 h 4727208"/>
                <a:gd name="connsiteX13-4689" fmla="*/ 3051110 w 4562670"/>
                <a:gd name="connsiteY13-4690" fmla="*/ 3971429 h 4727208"/>
                <a:gd name="connsiteX14-4691" fmla="*/ 2715208 w 4562670"/>
                <a:gd name="connsiteY14-4692" fmla="*/ 4046074 h 4727208"/>
                <a:gd name="connsiteX15-4693" fmla="*/ 2649894 w 4562670"/>
                <a:gd name="connsiteY15-4694" fmla="*/ 4139380 h 4727208"/>
                <a:gd name="connsiteX16-4695" fmla="*/ 2631233 w 4562670"/>
                <a:gd name="connsiteY16-4696" fmla="*/ 3962099 h 4727208"/>
                <a:gd name="connsiteX17-4697" fmla="*/ 2967135 w 4562670"/>
                <a:gd name="connsiteY17-4698" fmla="*/ 3598205 h 4727208"/>
                <a:gd name="connsiteX18-4699" fmla="*/ 3545633 w 4562670"/>
                <a:gd name="connsiteY18-4700" fmla="*/ 3159666 h 4727208"/>
                <a:gd name="connsiteX19-4701" fmla="*/ 3657600 w 4562670"/>
                <a:gd name="connsiteY19-4702" fmla="*/ 2814433 h 4727208"/>
                <a:gd name="connsiteX20-4703" fmla="*/ 3582955 w 4562670"/>
                <a:gd name="connsiteY20-4704" fmla="*/ 2291919 h 4727208"/>
                <a:gd name="connsiteX21-4705" fmla="*/ 3097763 w 4562670"/>
                <a:gd name="connsiteY21-4706" fmla="*/ 1750744 h 4727208"/>
                <a:gd name="connsiteX22-4707" fmla="*/ 2547257 w 4562670"/>
                <a:gd name="connsiteY22-4708" fmla="*/ 1414841 h 4727208"/>
                <a:gd name="connsiteX23-4709" fmla="*/ 2407298 w 4562670"/>
                <a:gd name="connsiteY23-4710" fmla="*/ 1368188 h 4727208"/>
                <a:gd name="connsiteX24-4711" fmla="*/ 2397204 w 4562670"/>
                <a:gd name="connsiteY24-4712" fmla="*/ 1777209 h 4727208"/>
                <a:gd name="connsiteX25-4713" fmla="*/ 2347852 w 4562670"/>
                <a:gd name="connsiteY25-4714" fmla="*/ 2126667 h 4727208"/>
                <a:gd name="connsiteX26-4715" fmla="*/ 2202025 w 4562670"/>
                <a:gd name="connsiteY26-4716" fmla="*/ 2413217 h 4727208"/>
                <a:gd name="connsiteX27-4717" fmla="*/ 2090057 w 4562670"/>
                <a:gd name="connsiteY27-4718" fmla="*/ 2114637 h 4727208"/>
                <a:gd name="connsiteX28-4719" fmla="*/ 1996751 w 4562670"/>
                <a:gd name="connsiteY28-4720" fmla="*/ 1722752 h 4727208"/>
                <a:gd name="connsiteX29-4721" fmla="*/ 1838131 w 4562670"/>
                <a:gd name="connsiteY29-4722" fmla="*/ 1433503 h 4727208"/>
                <a:gd name="connsiteX30-4723" fmla="*/ 1511560 w 4562670"/>
                <a:gd name="connsiteY30-4724" fmla="*/ 1097600 h 4727208"/>
                <a:gd name="connsiteX31-4725" fmla="*/ 1231642 w 4562670"/>
                <a:gd name="connsiteY31-4726" fmla="*/ 901657 h 4727208"/>
                <a:gd name="connsiteX32-4727" fmla="*/ 864813 w 4562670"/>
                <a:gd name="connsiteY32-4728" fmla="*/ 868560 h 4727208"/>
                <a:gd name="connsiteX33-4729" fmla="*/ 485192 w 4562670"/>
                <a:gd name="connsiteY33-4730" fmla="*/ 687054 h 4727208"/>
                <a:gd name="connsiteX34-4731" fmla="*/ 186612 w 4562670"/>
                <a:gd name="connsiteY34-4732" fmla="*/ 547095 h 4727208"/>
                <a:gd name="connsiteX35-4733" fmla="*/ 0 w 4562670"/>
                <a:gd name="connsiteY35-4734" fmla="*/ 416466 h 4727208"/>
                <a:gd name="connsiteX36-4735" fmla="*/ 93307 w 4562670"/>
                <a:gd name="connsiteY36-4736" fmla="*/ 117886 h 4727208"/>
                <a:gd name="connsiteX0-4737" fmla="*/ 93307 w 4562670"/>
                <a:gd name="connsiteY0-4738" fmla="*/ 117886 h 4727208"/>
                <a:gd name="connsiteX1-4739" fmla="*/ 989045 w 4562670"/>
                <a:gd name="connsiteY1-4740" fmla="*/ 24580 h 4727208"/>
                <a:gd name="connsiteX2-4741" fmla="*/ 2705878 w 4562670"/>
                <a:gd name="connsiteY2-4742" fmla="*/ 164539 h 4727208"/>
                <a:gd name="connsiteX3-4743" fmla="*/ 3806889 w 4562670"/>
                <a:gd name="connsiteY3-4744" fmla="*/ 1078939 h 4727208"/>
                <a:gd name="connsiteX4-4745" fmla="*/ 4226767 w 4562670"/>
                <a:gd name="connsiteY4-4746" fmla="*/ 2338572 h 4727208"/>
                <a:gd name="connsiteX5-4747" fmla="*/ 4180114 w 4562670"/>
                <a:gd name="connsiteY5-4748" fmla="*/ 3486237 h 4727208"/>
                <a:gd name="connsiteX6-4749" fmla="*/ 4226767 w 4562670"/>
                <a:gd name="connsiteY6-4750" fmla="*/ 3980760 h 4727208"/>
                <a:gd name="connsiteX7-4751" fmla="*/ 4553339 w 4562670"/>
                <a:gd name="connsiteY7-4752" fmla="*/ 4540597 h 4727208"/>
                <a:gd name="connsiteX8-4753" fmla="*/ 4562670 w 4562670"/>
                <a:gd name="connsiteY8-4754" fmla="*/ 4689886 h 4727208"/>
                <a:gd name="connsiteX9-4755" fmla="*/ 4413380 w 4562670"/>
                <a:gd name="connsiteY9-4756" fmla="*/ 4727208 h 4727208"/>
                <a:gd name="connsiteX10-4757" fmla="*/ 3928188 w 4562670"/>
                <a:gd name="connsiteY10-4758" fmla="*/ 4316662 h 4727208"/>
                <a:gd name="connsiteX11-4759" fmla="*/ 3666931 w 4562670"/>
                <a:gd name="connsiteY11-4760" fmla="*/ 3868792 h 4727208"/>
                <a:gd name="connsiteX12-4761" fmla="*/ 3517641 w 4562670"/>
                <a:gd name="connsiteY12-4762" fmla="*/ 3943437 h 4727208"/>
                <a:gd name="connsiteX13-4763" fmla="*/ 3051110 w 4562670"/>
                <a:gd name="connsiteY13-4764" fmla="*/ 3971429 h 4727208"/>
                <a:gd name="connsiteX14-4765" fmla="*/ 2715208 w 4562670"/>
                <a:gd name="connsiteY14-4766" fmla="*/ 4046074 h 4727208"/>
                <a:gd name="connsiteX15-4767" fmla="*/ 2649894 w 4562670"/>
                <a:gd name="connsiteY15-4768" fmla="*/ 4139380 h 4727208"/>
                <a:gd name="connsiteX16-4769" fmla="*/ 2631233 w 4562670"/>
                <a:gd name="connsiteY16-4770" fmla="*/ 3962099 h 4727208"/>
                <a:gd name="connsiteX17-4771" fmla="*/ 2967135 w 4562670"/>
                <a:gd name="connsiteY17-4772" fmla="*/ 3598205 h 4727208"/>
                <a:gd name="connsiteX18-4773" fmla="*/ 3545633 w 4562670"/>
                <a:gd name="connsiteY18-4774" fmla="*/ 3159666 h 4727208"/>
                <a:gd name="connsiteX19-4775" fmla="*/ 3657600 w 4562670"/>
                <a:gd name="connsiteY19-4776" fmla="*/ 2814433 h 4727208"/>
                <a:gd name="connsiteX20-4777" fmla="*/ 3582955 w 4562670"/>
                <a:gd name="connsiteY20-4778" fmla="*/ 2291919 h 4727208"/>
                <a:gd name="connsiteX21-4779" fmla="*/ 3097763 w 4562670"/>
                <a:gd name="connsiteY21-4780" fmla="*/ 1750744 h 4727208"/>
                <a:gd name="connsiteX22-4781" fmla="*/ 2547257 w 4562670"/>
                <a:gd name="connsiteY22-4782" fmla="*/ 1414841 h 4727208"/>
                <a:gd name="connsiteX23-4783" fmla="*/ 2407298 w 4562670"/>
                <a:gd name="connsiteY23-4784" fmla="*/ 1368188 h 4727208"/>
                <a:gd name="connsiteX24-4785" fmla="*/ 2397204 w 4562670"/>
                <a:gd name="connsiteY24-4786" fmla="*/ 1777209 h 4727208"/>
                <a:gd name="connsiteX25-4787" fmla="*/ 2347852 w 4562670"/>
                <a:gd name="connsiteY25-4788" fmla="*/ 2126667 h 4727208"/>
                <a:gd name="connsiteX26-4789" fmla="*/ 2202025 w 4562670"/>
                <a:gd name="connsiteY26-4790" fmla="*/ 2413217 h 4727208"/>
                <a:gd name="connsiteX27-4791" fmla="*/ 2090057 w 4562670"/>
                <a:gd name="connsiteY27-4792" fmla="*/ 2114637 h 4727208"/>
                <a:gd name="connsiteX28-4793" fmla="*/ 1996751 w 4562670"/>
                <a:gd name="connsiteY28-4794" fmla="*/ 1722752 h 4727208"/>
                <a:gd name="connsiteX29-4795" fmla="*/ 1838131 w 4562670"/>
                <a:gd name="connsiteY29-4796" fmla="*/ 1433503 h 4727208"/>
                <a:gd name="connsiteX30-4797" fmla="*/ 1511560 w 4562670"/>
                <a:gd name="connsiteY30-4798" fmla="*/ 1097600 h 4727208"/>
                <a:gd name="connsiteX31-4799" fmla="*/ 1231642 w 4562670"/>
                <a:gd name="connsiteY31-4800" fmla="*/ 901657 h 4727208"/>
                <a:gd name="connsiteX32-4801" fmla="*/ 864813 w 4562670"/>
                <a:gd name="connsiteY32-4802" fmla="*/ 868560 h 4727208"/>
                <a:gd name="connsiteX33-4803" fmla="*/ 485192 w 4562670"/>
                <a:gd name="connsiteY33-4804" fmla="*/ 687054 h 4727208"/>
                <a:gd name="connsiteX34-4805" fmla="*/ 186612 w 4562670"/>
                <a:gd name="connsiteY34-4806" fmla="*/ 547095 h 4727208"/>
                <a:gd name="connsiteX35-4807" fmla="*/ 0 w 4562670"/>
                <a:gd name="connsiteY35-4808" fmla="*/ 416466 h 4727208"/>
                <a:gd name="connsiteX36-4809" fmla="*/ 93307 w 4562670"/>
                <a:gd name="connsiteY36-4810" fmla="*/ 117886 h 4727208"/>
                <a:gd name="connsiteX0-4811" fmla="*/ 93307 w 4562670"/>
                <a:gd name="connsiteY0-4812" fmla="*/ 117886 h 4727208"/>
                <a:gd name="connsiteX1-4813" fmla="*/ 989045 w 4562670"/>
                <a:gd name="connsiteY1-4814" fmla="*/ 24580 h 4727208"/>
                <a:gd name="connsiteX2-4815" fmla="*/ 2705878 w 4562670"/>
                <a:gd name="connsiteY2-4816" fmla="*/ 164539 h 4727208"/>
                <a:gd name="connsiteX3-4817" fmla="*/ 3806889 w 4562670"/>
                <a:gd name="connsiteY3-4818" fmla="*/ 1078939 h 4727208"/>
                <a:gd name="connsiteX4-4819" fmla="*/ 4226767 w 4562670"/>
                <a:gd name="connsiteY4-4820" fmla="*/ 2338572 h 4727208"/>
                <a:gd name="connsiteX5-4821" fmla="*/ 4180114 w 4562670"/>
                <a:gd name="connsiteY5-4822" fmla="*/ 3486237 h 4727208"/>
                <a:gd name="connsiteX6-4823" fmla="*/ 4226767 w 4562670"/>
                <a:gd name="connsiteY6-4824" fmla="*/ 3980760 h 4727208"/>
                <a:gd name="connsiteX7-4825" fmla="*/ 4553339 w 4562670"/>
                <a:gd name="connsiteY7-4826" fmla="*/ 4540597 h 4727208"/>
                <a:gd name="connsiteX8-4827" fmla="*/ 4562670 w 4562670"/>
                <a:gd name="connsiteY8-4828" fmla="*/ 4689886 h 4727208"/>
                <a:gd name="connsiteX9-4829" fmla="*/ 4413380 w 4562670"/>
                <a:gd name="connsiteY9-4830" fmla="*/ 4727208 h 4727208"/>
                <a:gd name="connsiteX10-4831" fmla="*/ 3928188 w 4562670"/>
                <a:gd name="connsiteY10-4832" fmla="*/ 4316662 h 4727208"/>
                <a:gd name="connsiteX11-4833" fmla="*/ 3666931 w 4562670"/>
                <a:gd name="connsiteY11-4834" fmla="*/ 3868792 h 4727208"/>
                <a:gd name="connsiteX12-4835" fmla="*/ 3517641 w 4562670"/>
                <a:gd name="connsiteY12-4836" fmla="*/ 3943437 h 4727208"/>
                <a:gd name="connsiteX13-4837" fmla="*/ 3051110 w 4562670"/>
                <a:gd name="connsiteY13-4838" fmla="*/ 3971429 h 4727208"/>
                <a:gd name="connsiteX14-4839" fmla="*/ 2715208 w 4562670"/>
                <a:gd name="connsiteY14-4840" fmla="*/ 4046074 h 4727208"/>
                <a:gd name="connsiteX15-4841" fmla="*/ 2649894 w 4562670"/>
                <a:gd name="connsiteY15-4842" fmla="*/ 4139380 h 4727208"/>
                <a:gd name="connsiteX16-4843" fmla="*/ 2631233 w 4562670"/>
                <a:gd name="connsiteY16-4844" fmla="*/ 3962099 h 4727208"/>
                <a:gd name="connsiteX17-4845" fmla="*/ 2967135 w 4562670"/>
                <a:gd name="connsiteY17-4846" fmla="*/ 3598205 h 4727208"/>
                <a:gd name="connsiteX18-4847" fmla="*/ 3545633 w 4562670"/>
                <a:gd name="connsiteY18-4848" fmla="*/ 3159666 h 4727208"/>
                <a:gd name="connsiteX19-4849" fmla="*/ 3657600 w 4562670"/>
                <a:gd name="connsiteY19-4850" fmla="*/ 2814433 h 4727208"/>
                <a:gd name="connsiteX20-4851" fmla="*/ 3582955 w 4562670"/>
                <a:gd name="connsiteY20-4852" fmla="*/ 2291919 h 4727208"/>
                <a:gd name="connsiteX21-4853" fmla="*/ 3097763 w 4562670"/>
                <a:gd name="connsiteY21-4854" fmla="*/ 1750744 h 4727208"/>
                <a:gd name="connsiteX22-4855" fmla="*/ 2547257 w 4562670"/>
                <a:gd name="connsiteY22-4856" fmla="*/ 1414841 h 4727208"/>
                <a:gd name="connsiteX23-4857" fmla="*/ 2407298 w 4562670"/>
                <a:gd name="connsiteY23-4858" fmla="*/ 1368188 h 4727208"/>
                <a:gd name="connsiteX24-4859" fmla="*/ 2397204 w 4562670"/>
                <a:gd name="connsiteY24-4860" fmla="*/ 1777209 h 4727208"/>
                <a:gd name="connsiteX25-4861" fmla="*/ 2347852 w 4562670"/>
                <a:gd name="connsiteY25-4862" fmla="*/ 2126667 h 4727208"/>
                <a:gd name="connsiteX26-4863" fmla="*/ 2202025 w 4562670"/>
                <a:gd name="connsiteY26-4864" fmla="*/ 2413217 h 4727208"/>
                <a:gd name="connsiteX27-4865" fmla="*/ 2090057 w 4562670"/>
                <a:gd name="connsiteY27-4866" fmla="*/ 2114637 h 4727208"/>
                <a:gd name="connsiteX28-4867" fmla="*/ 1996751 w 4562670"/>
                <a:gd name="connsiteY28-4868" fmla="*/ 1722752 h 4727208"/>
                <a:gd name="connsiteX29-4869" fmla="*/ 1838131 w 4562670"/>
                <a:gd name="connsiteY29-4870" fmla="*/ 1433503 h 4727208"/>
                <a:gd name="connsiteX30-4871" fmla="*/ 1511560 w 4562670"/>
                <a:gd name="connsiteY30-4872" fmla="*/ 1097600 h 4727208"/>
                <a:gd name="connsiteX31-4873" fmla="*/ 1231642 w 4562670"/>
                <a:gd name="connsiteY31-4874" fmla="*/ 901657 h 4727208"/>
                <a:gd name="connsiteX32-4875" fmla="*/ 864813 w 4562670"/>
                <a:gd name="connsiteY32-4876" fmla="*/ 868560 h 4727208"/>
                <a:gd name="connsiteX33-4877" fmla="*/ 485192 w 4562670"/>
                <a:gd name="connsiteY33-4878" fmla="*/ 687054 h 4727208"/>
                <a:gd name="connsiteX34-4879" fmla="*/ 186612 w 4562670"/>
                <a:gd name="connsiteY34-4880" fmla="*/ 547095 h 4727208"/>
                <a:gd name="connsiteX35-4881" fmla="*/ 0 w 4562670"/>
                <a:gd name="connsiteY35-4882" fmla="*/ 416466 h 4727208"/>
                <a:gd name="connsiteX36-4883" fmla="*/ 93307 w 4562670"/>
                <a:gd name="connsiteY36-4884" fmla="*/ 117886 h 4727208"/>
                <a:gd name="connsiteX0-4885" fmla="*/ 93307 w 4562670"/>
                <a:gd name="connsiteY0-4886" fmla="*/ 117886 h 4727208"/>
                <a:gd name="connsiteX1-4887" fmla="*/ 989045 w 4562670"/>
                <a:gd name="connsiteY1-4888" fmla="*/ 24580 h 4727208"/>
                <a:gd name="connsiteX2-4889" fmla="*/ 2705878 w 4562670"/>
                <a:gd name="connsiteY2-4890" fmla="*/ 164539 h 4727208"/>
                <a:gd name="connsiteX3-4891" fmla="*/ 3806889 w 4562670"/>
                <a:gd name="connsiteY3-4892" fmla="*/ 1078939 h 4727208"/>
                <a:gd name="connsiteX4-4893" fmla="*/ 4226767 w 4562670"/>
                <a:gd name="connsiteY4-4894" fmla="*/ 2338572 h 4727208"/>
                <a:gd name="connsiteX5-4895" fmla="*/ 4180114 w 4562670"/>
                <a:gd name="connsiteY5-4896" fmla="*/ 3486237 h 4727208"/>
                <a:gd name="connsiteX6-4897" fmla="*/ 4226767 w 4562670"/>
                <a:gd name="connsiteY6-4898" fmla="*/ 3980760 h 4727208"/>
                <a:gd name="connsiteX7-4899" fmla="*/ 4553339 w 4562670"/>
                <a:gd name="connsiteY7-4900" fmla="*/ 4540597 h 4727208"/>
                <a:gd name="connsiteX8-4901" fmla="*/ 4562670 w 4562670"/>
                <a:gd name="connsiteY8-4902" fmla="*/ 4689886 h 4727208"/>
                <a:gd name="connsiteX9-4903" fmla="*/ 4413380 w 4562670"/>
                <a:gd name="connsiteY9-4904" fmla="*/ 4727208 h 4727208"/>
                <a:gd name="connsiteX10-4905" fmla="*/ 3928188 w 4562670"/>
                <a:gd name="connsiteY10-4906" fmla="*/ 4316662 h 4727208"/>
                <a:gd name="connsiteX11-4907" fmla="*/ 3666931 w 4562670"/>
                <a:gd name="connsiteY11-4908" fmla="*/ 3868792 h 4727208"/>
                <a:gd name="connsiteX12-4909" fmla="*/ 3517641 w 4562670"/>
                <a:gd name="connsiteY12-4910" fmla="*/ 3943437 h 4727208"/>
                <a:gd name="connsiteX13-4911" fmla="*/ 3051110 w 4562670"/>
                <a:gd name="connsiteY13-4912" fmla="*/ 3971429 h 4727208"/>
                <a:gd name="connsiteX14-4913" fmla="*/ 2715208 w 4562670"/>
                <a:gd name="connsiteY14-4914" fmla="*/ 4046074 h 4727208"/>
                <a:gd name="connsiteX15-4915" fmla="*/ 2649894 w 4562670"/>
                <a:gd name="connsiteY15-4916" fmla="*/ 4139380 h 4727208"/>
                <a:gd name="connsiteX16-4917" fmla="*/ 2631233 w 4562670"/>
                <a:gd name="connsiteY16-4918" fmla="*/ 3962099 h 4727208"/>
                <a:gd name="connsiteX17-4919" fmla="*/ 2967135 w 4562670"/>
                <a:gd name="connsiteY17-4920" fmla="*/ 3598205 h 4727208"/>
                <a:gd name="connsiteX18-4921" fmla="*/ 3551384 w 4562670"/>
                <a:gd name="connsiteY18-4922" fmla="*/ 3211424 h 4727208"/>
                <a:gd name="connsiteX19-4923" fmla="*/ 3657600 w 4562670"/>
                <a:gd name="connsiteY19-4924" fmla="*/ 2814433 h 4727208"/>
                <a:gd name="connsiteX20-4925" fmla="*/ 3582955 w 4562670"/>
                <a:gd name="connsiteY20-4926" fmla="*/ 2291919 h 4727208"/>
                <a:gd name="connsiteX21-4927" fmla="*/ 3097763 w 4562670"/>
                <a:gd name="connsiteY21-4928" fmla="*/ 1750744 h 4727208"/>
                <a:gd name="connsiteX22-4929" fmla="*/ 2547257 w 4562670"/>
                <a:gd name="connsiteY22-4930" fmla="*/ 1414841 h 4727208"/>
                <a:gd name="connsiteX23-4931" fmla="*/ 2407298 w 4562670"/>
                <a:gd name="connsiteY23-4932" fmla="*/ 1368188 h 4727208"/>
                <a:gd name="connsiteX24-4933" fmla="*/ 2397204 w 4562670"/>
                <a:gd name="connsiteY24-4934" fmla="*/ 1777209 h 4727208"/>
                <a:gd name="connsiteX25-4935" fmla="*/ 2347852 w 4562670"/>
                <a:gd name="connsiteY25-4936" fmla="*/ 2126667 h 4727208"/>
                <a:gd name="connsiteX26-4937" fmla="*/ 2202025 w 4562670"/>
                <a:gd name="connsiteY26-4938" fmla="*/ 2413217 h 4727208"/>
                <a:gd name="connsiteX27-4939" fmla="*/ 2090057 w 4562670"/>
                <a:gd name="connsiteY27-4940" fmla="*/ 2114637 h 4727208"/>
                <a:gd name="connsiteX28-4941" fmla="*/ 1996751 w 4562670"/>
                <a:gd name="connsiteY28-4942" fmla="*/ 1722752 h 4727208"/>
                <a:gd name="connsiteX29-4943" fmla="*/ 1838131 w 4562670"/>
                <a:gd name="connsiteY29-4944" fmla="*/ 1433503 h 4727208"/>
                <a:gd name="connsiteX30-4945" fmla="*/ 1511560 w 4562670"/>
                <a:gd name="connsiteY30-4946" fmla="*/ 1097600 h 4727208"/>
                <a:gd name="connsiteX31-4947" fmla="*/ 1231642 w 4562670"/>
                <a:gd name="connsiteY31-4948" fmla="*/ 901657 h 4727208"/>
                <a:gd name="connsiteX32-4949" fmla="*/ 864813 w 4562670"/>
                <a:gd name="connsiteY32-4950" fmla="*/ 868560 h 4727208"/>
                <a:gd name="connsiteX33-4951" fmla="*/ 485192 w 4562670"/>
                <a:gd name="connsiteY33-4952" fmla="*/ 687054 h 4727208"/>
                <a:gd name="connsiteX34-4953" fmla="*/ 186612 w 4562670"/>
                <a:gd name="connsiteY34-4954" fmla="*/ 547095 h 4727208"/>
                <a:gd name="connsiteX35-4955" fmla="*/ 0 w 4562670"/>
                <a:gd name="connsiteY35-4956" fmla="*/ 416466 h 4727208"/>
                <a:gd name="connsiteX36-4957" fmla="*/ 93307 w 4562670"/>
                <a:gd name="connsiteY36-4958" fmla="*/ 117886 h 4727208"/>
                <a:gd name="connsiteX0-4959" fmla="*/ 93307 w 4562670"/>
                <a:gd name="connsiteY0-4960" fmla="*/ 117886 h 4727208"/>
                <a:gd name="connsiteX1-4961" fmla="*/ 989045 w 4562670"/>
                <a:gd name="connsiteY1-4962" fmla="*/ 24580 h 4727208"/>
                <a:gd name="connsiteX2-4963" fmla="*/ 2705878 w 4562670"/>
                <a:gd name="connsiteY2-4964" fmla="*/ 164539 h 4727208"/>
                <a:gd name="connsiteX3-4965" fmla="*/ 3806889 w 4562670"/>
                <a:gd name="connsiteY3-4966" fmla="*/ 1078939 h 4727208"/>
                <a:gd name="connsiteX4-4967" fmla="*/ 4226767 w 4562670"/>
                <a:gd name="connsiteY4-4968" fmla="*/ 2338572 h 4727208"/>
                <a:gd name="connsiteX5-4969" fmla="*/ 4180114 w 4562670"/>
                <a:gd name="connsiteY5-4970" fmla="*/ 3486237 h 4727208"/>
                <a:gd name="connsiteX6-4971" fmla="*/ 4226767 w 4562670"/>
                <a:gd name="connsiteY6-4972" fmla="*/ 3980760 h 4727208"/>
                <a:gd name="connsiteX7-4973" fmla="*/ 4553339 w 4562670"/>
                <a:gd name="connsiteY7-4974" fmla="*/ 4540597 h 4727208"/>
                <a:gd name="connsiteX8-4975" fmla="*/ 4562670 w 4562670"/>
                <a:gd name="connsiteY8-4976" fmla="*/ 4689886 h 4727208"/>
                <a:gd name="connsiteX9-4977" fmla="*/ 4413380 w 4562670"/>
                <a:gd name="connsiteY9-4978" fmla="*/ 4727208 h 4727208"/>
                <a:gd name="connsiteX10-4979" fmla="*/ 3928188 w 4562670"/>
                <a:gd name="connsiteY10-4980" fmla="*/ 4316662 h 4727208"/>
                <a:gd name="connsiteX11-4981" fmla="*/ 3666931 w 4562670"/>
                <a:gd name="connsiteY11-4982" fmla="*/ 3868792 h 4727208"/>
                <a:gd name="connsiteX12-4983" fmla="*/ 3517641 w 4562670"/>
                <a:gd name="connsiteY12-4984" fmla="*/ 3943437 h 4727208"/>
                <a:gd name="connsiteX13-4985" fmla="*/ 3051110 w 4562670"/>
                <a:gd name="connsiteY13-4986" fmla="*/ 3971429 h 4727208"/>
                <a:gd name="connsiteX14-4987" fmla="*/ 2715208 w 4562670"/>
                <a:gd name="connsiteY14-4988" fmla="*/ 4046074 h 4727208"/>
                <a:gd name="connsiteX15-4989" fmla="*/ 2649894 w 4562670"/>
                <a:gd name="connsiteY15-4990" fmla="*/ 4139380 h 4727208"/>
                <a:gd name="connsiteX16-4991" fmla="*/ 2631233 w 4562670"/>
                <a:gd name="connsiteY16-4992" fmla="*/ 3962099 h 4727208"/>
                <a:gd name="connsiteX17-4993" fmla="*/ 2967135 w 4562670"/>
                <a:gd name="connsiteY17-4994" fmla="*/ 3598205 h 4727208"/>
                <a:gd name="connsiteX18-4995" fmla="*/ 3551384 w 4562670"/>
                <a:gd name="connsiteY18-4996" fmla="*/ 3211424 h 4727208"/>
                <a:gd name="connsiteX19-4997" fmla="*/ 3657600 w 4562670"/>
                <a:gd name="connsiteY19-4998" fmla="*/ 2814433 h 4727208"/>
                <a:gd name="connsiteX20-4999" fmla="*/ 3582955 w 4562670"/>
                <a:gd name="connsiteY20-5000" fmla="*/ 2291919 h 4727208"/>
                <a:gd name="connsiteX21-5001" fmla="*/ 3097763 w 4562670"/>
                <a:gd name="connsiteY21-5002" fmla="*/ 1750744 h 4727208"/>
                <a:gd name="connsiteX22-5003" fmla="*/ 2547257 w 4562670"/>
                <a:gd name="connsiteY22-5004" fmla="*/ 1414841 h 4727208"/>
                <a:gd name="connsiteX23-5005" fmla="*/ 2407298 w 4562670"/>
                <a:gd name="connsiteY23-5006" fmla="*/ 1368188 h 4727208"/>
                <a:gd name="connsiteX24-5007" fmla="*/ 2397204 w 4562670"/>
                <a:gd name="connsiteY24-5008" fmla="*/ 1777209 h 4727208"/>
                <a:gd name="connsiteX25-5009" fmla="*/ 2347852 w 4562670"/>
                <a:gd name="connsiteY25-5010" fmla="*/ 2126667 h 4727208"/>
                <a:gd name="connsiteX26-5011" fmla="*/ 2202025 w 4562670"/>
                <a:gd name="connsiteY26-5012" fmla="*/ 2413217 h 4727208"/>
                <a:gd name="connsiteX27-5013" fmla="*/ 2090057 w 4562670"/>
                <a:gd name="connsiteY27-5014" fmla="*/ 2114637 h 4727208"/>
                <a:gd name="connsiteX28-5015" fmla="*/ 1996751 w 4562670"/>
                <a:gd name="connsiteY28-5016" fmla="*/ 1722752 h 4727208"/>
                <a:gd name="connsiteX29-5017" fmla="*/ 1838131 w 4562670"/>
                <a:gd name="connsiteY29-5018" fmla="*/ 1433503 h 4727208"/>
                <a:gd name="connsiteX30-5019" fmla="*/ 1511560 w 4562670"/>
                <a:gd name="connsiteY30-5020" fmla="*/ 1097600 h 4727208"/>
                <a:gd name="connsiteX31-5021" fmla="*/ 1231642 w 4562670"/>
                <a:gd name="connsiteY31-5022" fmla="*/ 901657 h 4727208"/>
                <a:gd name="connsiteX32-5023" fmla="*/ 864813 w 4562670"/>
                <a:gd name="connsiteY32-5024" fmla="*/ 868560 h 4727208"/>
                <a:gd name="connsiteX33-5025" fmla="*/ 485192 w 4562670"/>
                <a:gd name="connsiteY33-5026" fmla="*/ 687054 h 4727208"/>
                <a:gd name="connsiteX34-5027" fmla="*/ 186612 w 4562670"/>
                <a:gd name="connsiteY34-5028" fmla="*/ 547095 h 4727208"/>
                <a:gd name="connsiteX35-5029" fmla="*/ 0 w 4562670"/>
                <a:gd name="connsiteY35-5030" fmla="*/ 416466 h 4727208"/>
                <a:gd name="connsiteX36-5031" fmla="*/ 93307 w 4562670"/>
                <a:gd name="connsiteY36-5032" fmla="*/ 117886 h 4727208"/>
                <a:gd name="connsiteX0-5033" fmla="*/ 93307 w 4562670"/>
                <a:gd name="connsiteY0-5034" fmla="*/ 117886 h 4727208"/>
                <a:gd name="connsiteX1-5035" fmla="*/ 989045 w 4562670"/>
                <a:gd name="connsiteY1-5036" fmla="*/ 24580 h 4727208"/>
                <a:gd name="connsiteX2-5037" fmla="*/ 2705878 w 4562670"/>
                <a:gd name="connsiteY2-5038" fmla="*/ 164539 h 4727208"/>
                <a:gd name="connsiteX3-5039" fmla="*/ 3806889 w 4562670"/>
                <a:gd name="connsiteY3-5040" fmla="*/ 1078939 h 4727208"/>
                <a:gd name="connsiteX4-5041" fmla="*/ 4226767 w 4562670"/>
                <a:gd name="connsiteY4-5042" fmla="*/ 2338572 h 4727208"/>
                <a:gd name="connsiteX5-5043" fmla="*/ 4180114 w 4562670"/>
                <a:gd name="connsiteY5-5044" fmla="*/ 3486237 h 4727208"/>
                <a:gd name="connsiteX6-5045" fmla="*/ 4226767 w 4562670"/>
                <a:gd name="connsiteY6-5046" fmla="*/ 3980760 h 4727208"/>
                <a:gd name="connsiteX7-5047" fmla="*/ 4553339 w 4562670"/>
                <a:gd name="connsiteY7-5048" fmla="*/ 4540597 h 4727208"/>
                <a:gd name="connsiteX8-5049" fmla="*/ 4562670 w 4562670"/>
                <a:gd name="connsiteY8-5050" fmla="*/ 4689886 h 4727208"/>
                <a:gd name="connsiteX9-5051" fmla="*/ 4413380 w 4562670"/>
                <a:gd name="connsiteY9-5052" fmla="*/ 4727208 h 4727208"/>
                <a:gd name="connsiteX10-5053" fmla="*/ 3928188 w 4562670"/>
                <a:gd name="connsiteY10-5054" fmla="*/ 4316662 h 4727208"/>
                <a:gd name="connsiteX11-5055" fmla="*/ 3666931 w 4562670"/>
                <a:gd name="connsiteY11-5056" fmla="*/ 3868792 h 4727208"/>
                <a:gd name="connsiteX12-5057" fmla="*/ 3517641 w 4562670"/>
                <a:gd name="connsiteY12-5058" fmla="*/ 3943437 h 4727208"/>
                <a:gd name="connsiteX13-5059" fmla="*/ 3051110 w 4562670"/>
                <a:gd name="connsiteY13-5060" fmla="*/ 3971429 h 4727208"/>
                <a:gd name="connsiteX14-5061" fmla="*/ 2715208 w 4562670"/>
                <a:gd name="connsiteY14-5062" fmla="*/ 4046074 h 4727208"/>
                <a:gd name="connsiteX15-5063" fmla="*/ 2649894 w 4562670"/>
                <a:gd name="connsiteY15-5064" fmla="*/ 4139380 h 4727208"/>
                <a:gd name="connsiteX16-5065" fmla="*/ 2631233 w 4562670"/>
                <a:gd name="connsiteY16-5066" fmla="*/ 3962099 h 4727208"/>
                <a:gd name="connsiteX17-5067" fmla="*/ 2967135 w 4562670"/>
                <a:gd name="connsiteY17-5068" fmla="*/ 3598205 h 4727208"/>
                <a:gd name="connsiteX18-5069" fmla="*/ 3551384 w 4562670"/>
                <a:gd name="connsiteY18-5070" fmla="*/ 3211424 h 4727208"/>
                <a:gd name="connsiteX19-5071" fmla="*/ 3657600 w 4562670"/>
                <a:gd name="connsiteY19-5072" fmla="*/ 2814433 h 4727208"/>
                <a:gd name="connsiteX20-5073" fmla="*/ 3582955 w 4562670"/>
                <a:gd name="connsiteY20-5074" fmla="*/ 2291919 h 4727208"/>
                <a:gd name="connsiteX21-5075" fmla="*/ 3097763 w 4562670"/>
                <a:gd name="connsiteY21-5076" fmla="*/ 1750744 h 4727208"/>
                <a:gd name="connsiteX22-5077" fmla="*/ 2547257 w 4562670"/>
                <a:gd name="connsiteY22-5078" fmla="*/ 1414841 h 4727208"/>
                <a:gd name="connsiteX23-5079" fmla="*/ 2407298 w 4562670"/>
                <a:gd name="connsiteY23-5080" fmla="*/ 1368188 h 4727208"/>
                <a:gd name="connsiteX24-5081" fmla="*/ 2397204 w 4562670"/>
                <a:gd name="connsiteY24-5082" fmla="*/ 1777209 h 4727208"/>
                <a:gd name="connsiteX25-5083" fmla="*/ 2347852 w 4562670"/>
                <a:gd name="connsiteY25-5084" fmla="*/ 2126667 h 4727208"/>
                <a:gd name="connsiteX26-5085" fmla="*/ 2202025 w 4562670"/>
                <a:gd name="connsiteY26-5086" fmla="*/ 2413217 h 4727208"/>
                <a:gd name="connsiteX27-5087" fmla="*/ 2090057 w 4562670"/>
                <a:gd name="connsiteY27-5088" fmla="*/ 2114637 h 4727208"/>
                <a:gd name="connsiteX28-5089" fmla="*/ 1996751 w 4562670"/>
                <a:gd name="connsiteY28-5090" fmla="*/ 1722752 h 4727208"/>
                <a:gd name="connsiteX29-5091" fmla="*/ 1838131 w 4562670"/>
                <a:gd name="connsiteY29-5092" fmla="*/ 1433503 h 4727208"/>
                <a:gd name="connsiteX30-5093" fmla="*/ 1511560 w 4562670"/>
                <a:gd name="connsiteY30-5094" fmla="*/ 1097600 h 4727208"/>
                <a:gd name="connsiteX31-5095" fmla="*/ 1231642 w 4562670"/>
                <a:gd name="connsiteY31-5096" fmla="*/ 901657 h 4727208"/>
                <a:gd name="connsiteX32-5097" fmla="*/ 864813 w 4562670"/>
                <a:gd name="connsiteY32-5098" fmla="*/ 868560 h 4727208"/>
                <a:gd name="connsiteX33-5099" fmla="*/ 485192 w 4562670"/>
                <a:gd name="connsiteY33-5100" fmla="*/ 687054 h 4727208"/>
                <a:gd name="connsiteX34-5101" fmla="*/ 186612 w 4562670"/>
                <a:gd name="connsiteY34-5102" fmla="*/ 547095 h 4727208"/>
                <a:gd name="connsiteX35-5103" fmla="*/ 0 w 4562670"/>
                <a:gd name="connsiteY35-5104" fmla="*/ 416466 h 4727208"/>
                <a:gd name="connsiteX36-5105" fmla="*/ 93307 w 4562670"/>
                <a:gd name="connsiteY36-5106" fmla="*/ 117886 h 4727208"/>
                <a:gd name="connsiteX0-5107" fmla="*/ 110850 w 4580213"/>
                <a:gd name="connsiteY0-5108" fmla="*/ 117886 h 4727208"/>
                <a:gd name="connsiteX1-5109" fmla="*/ 1006588 w 4580213"/>
                <a:gd name="connsiteY1-5110" fmla="*/ 24580 h 4727208"/>
                <a:gd name="connsiteX2-5111" fmla="*/ 2723421 w 4580213"/>
                <a:gd name="connsiteY2-5112" fmla="*/ 164539 h 4727208"/>
                <a:gd name="connsiteX3-5113" fmla="*/ 3824432 w 4580213"/>
                <a:gd name="connsiteY3-5114" fmla="*/ 1078939 h 4727208"/>
                <a:gd name="connsiteX4-5115" fmla="*/ 4244310 w 4580213"/>
                <a:gd name="connsiteY4-5116" fmla="*/ 2338572 h 4727208"/>
                <a:gd name="connsiteX5-5117" fmla="*/ 4197657 w 4580213"/>
                <a:gd name="connsiteY5-5118" fmla="*/ 3486237 h 4727208"/>
                <a:gd name="connsiteX6-5119" fmla="*/ 4244310 w 4580213"/>
                <a:gd name="connsiteY6-5120" fmla="*/ 3980760 h 4727208"/>
                <a:gd name="connsiteX7-5121" fmla="*/ 4570882 w 4580213"/>
                <a:gd name="connsiteY7-5122" fmla="*/ 4540597 h 4727208"/>
                <a:gd name="connsiteX8-5123" fmla="*/ 4580213 w 4580213"/>
                <a:gd name="connsiteY8-5124" fmla="*/ 4689886 h 4727208"/>
                <a:gd name="connsiteX9-5125" fmla="*/ 4430923 w 4580213"/>
                <a:gd name="connsiteY9-5126" fmla="*/ 4727208 h 4727208"/>
                <a:gd name="connsiteX10-5127" fmla="*/ 3945731 w 4580213"/>
                <a:gd name="connsiteY10-5128" fmla="*/ 4316662 h 4727208"/>
                <a:gd name="connsiteX11-5129" fmla="*/ 3684474 w 4580213"/>
                <a:gd name="connsiteY11-5130" fmla="*/ 3868792 h 4727208"/>
                <a:gd name="connsiteX12-5131" fmla="*/ 3535184 w 4580213"/>
                <a:gd name="connsiteY12-5132" fmla="*/ 3943437 h 4727208"/>
                <a:gd name="connsiteX13-5133" fmla="*/ 3068653 w 4580213"/>
                <a:gd name="connsiteY13-5134" fmla="*/ 3971429 h 4727208"/>
                <a:gd name="connsiteX14-5135" fmla="*/ 2732751 w 4580213"/>
                <a:gd name="connsiteY14-5136" fmla="*/ 4046074 h 4727208"/>
                <a:gd name="connsiteX15-5137" fmla="*/ 2667437 w 4580213"/>
                <a:gd name="connsiteY15-5138" fmla="*/ 4139380 h 4727208"/>
                <a:gd name="connsiteX16-5139" fmla="*/ 2648776 w 4580213"/>
                <a:gd name="connsiteY16-5140" fmla="*/ 3962099 h 4727208"/>
                <a:gd name="connsiteX17-5141" fmla="*/ 2984678 w 4580213"/>
                <a:gd name="connsiteY17-5142" fmla="*/ 3598205 h 4727208"/>
                <a:gd name="connsiteX18-5143" fmla="*/ 3568927 w 4580213"/>
                <a:gd name="connsiteY18-5144" fmla="*/ 3211424 h 4727208"/>
                <a:gd name="connsiteX19-5145" fmla="*/ 3675143 w 4580213"/>
                <a:gd name="connsiteY19-5146" fmla="*/ 2814433 h 4727208"/>
                <a:gd name="connsiteX20-5147" fmla="*/ 3600498 w 4580213"/>
                <a:gd name="connsiteY20-5148" fmla="*/ 2291919 h 4727208"/>
                <a:gd name="connsiteX21-5149" fmla="*/ 3115306 w 4580213"/>
                <a:gd name="connsiteY21-5150" fmla="*/ 1750744 h 4727208"/>
                <a:gd name="connsiteX22-5151" fmla="*/ 2564800 w 4580213"/>
                <a:gd name="connsiteY22-5152" fmla="*/ 1414841 h 4727208"/>
                <a:gd name="connsiteX23-5153" fmla="*/ 2424841 w 4580213"/>
                <a:gd name="connsiteY23-5154" fmla="*/ 1368188 h 4727208"/>
                <a:gd name="connsiteX24-5155" fmla="*/ 2414747 w 4580213"/>
                <a:gd name="connsiteY24-5156" fmla="*/ 1777209 h 4727208"/>
                <a:gd name="connsiteX25-5157" fmla="*/ 2365395 w 4580213"/>
                <a:gd name="connsiteY25-5158" fmla="*/ 2126667 h 4727208"/>
                <a:gd name="connsiteX26-5159" fmla="*/ 2219568 w 4580213"/>
                <a:gd name="connsiteY26-5160" fmla="*/ 2413217 h 4727208"/>
                <a:gd name="connsiteX27-5161" fmla="*/ 2107600 w 4580213"/>
                <a:gd name="connsiteY27-5162" fmla="*/ 2114637 h 4727208"/>
                <a:gd name="connsiteX28-5163" fmla="*/ 2014294 w 4580213"/>
                <a:gd name="connsiteY28-5164" fmla="*/ 1722752 h 4727208"/>
                <a:gd name="connsiteX29-5165" fmla="*/ 1855674 w 4580213"/>
                <a:gd name="connsiteY29-5166" fmla="*/ 1433503 h 4727208"/>
                <a:gd name="connsiteX30-5167" fmla="*/ 1529103 w 4580213"/>
                <a:gd name="connsiteY30-5168" fmla="*/ 1097600 h 4727208"/>
                <a:gd name="connsiteX31-5169" fmla="*/ 1249185 w 4580213"/>
                <a:gd name="connsiteY31-5170" fmla="*/ 901657 h 4727208"/>
                <a:gd name="connsiteX32-5171" fmla="*/ 882356 w 4580213"/>
                <a:gd name="connsiteY32-5172" fmla="*/ 868560 h 4727208"/>
                <a:gd name="connsiteX33-5173" fmla="*/ 502735 w 4580213"/>
                <a:gd name="connsiteY33-5174" fmla="*/ 687054 h 4727208"/>
                <a:gd name="connsiteX34-5175" fmla="*/ 204155 w 4580213"/>
                <a:gd name="connsiteY34-5176" fmla="*/ 547095 h 4727208"/>
                <a:gd name="connsiteX35-5177" fmla="*/ 17543 w 4580213"/>
                <a:gd name="connsiteY35-5178" fmla="*/ 416466 h 4727208"/>
                <a:gd name="connsiteX36-5179" fmla="*/ 110850 w 4580213"/>
                <a:gd name="connsiteY36-5180" fmla="*/ 117886 h 4727208"/>
                <a:gd name="connsiteX0-5181" fmla="*/ 95055 w 4564418"/>
                <a:gd name="connsiteY0-5182" fmla="*/ 117886 h 4727208"/>
                <a:gd name="connsiteX1-5183" fmla="*/ 990793 w 4564418"/>
                <a:gd name="connsiteY1-5184" fmla="*/ 24580 h 4727208"/>
                <a:gd name="connsiteX2-5185" fmla="*/ 2707626 w 4564418"/>
                <a:gd name="connsiteY2-5186" fmla="*/ 164539 h 4727208"/>
                <a:gd name="connsiteX3-5187" fmla="*/ 3808637 w 4564418"/>
                <a:gd name="connsiteY3-5188" fmla="*/ 1078939 h 4727208"/>
                <a:gd name="connsiteX4-5189" fmla="*/ 4228515 w 4564418"/>
                <a:gd name="connsiteY4-5190" fmla="*/ 2338572 h 4727208"/>
                <a:gd name="connsiteX5-5191" fmla="*/ 4181862 w 4564418"/>
                <a:gd name="connsiteY5-5192" fmla="*/ 3486237 h 4727208"/>
                <a:gd name="connsiteX6-5193" fmla="*/ 4228515 w 4564418"/>
                <a:gd name="connsiteY6-5194" fmla="*/ 3980760 h 4727208"/>
                <a:gd name="connsiteX7-5195" fmla="*/ 4555087 w 4564418"/>
                <a:gd name="connsiteY7-5196" fmla="*/ 4540597 h 4727208"/>
                <a:gd name="connsiteX8-5197" fmla="*/ 4564418 w 4564418"/>
                <a:gd name="connsiteY8-5198" fmla="*/ 4689886 h 4727208"/>
                <a:gd name="connsiteX9-5199" fmla="*/ 4415128 w 4564418"/>
                <a:gd name="connsiteY9-5200" fmla="*/ 4727208 h 4727208"/>
                <a:gd name="connsiteX10-5201" fmla="*/ 3929936 w 4564418"/>
                <a:gd name="connsiteY10-5202" fmla="*/ 4316662 h 4727208"/>
                <a:gd name="connsiteX11-5203" fmla="*/ 3668679 w 4564418"/>
                <a:gd name="connsiteY11-5204" fmla="*/ 3868792 h 4727208"/>
                <a:gd name="connsiteX12-5205" fmla="*/ 3519389 w 4564418"/>
                <a:gd name="connsiteY12-5206" fmla="*/ 3943437 h 4727208"/>
                <a:gd name="connsiteX13-5207" fmla="*/ 3052858 w 4564418"/>
                <a:gd name="connsiteY13-5208" fmla="*/ 3971429 h 4727208"/>
                <a:gd name="connsiteX14-5209" fmla="*/ 2716956 w 4564418"/>
                <a:gd name="connsiteY14-5210" fmla="*/ 4046074 h 4727208"/>
                <a:gd name="connsiteX15-5211" fmla="*/ 2651642 w 4564418"/>
                <a:gd name="connsiteY15-5212" fmla="*/ 4139380 h 4727208"/>
                <a:gd name="connsiteX16-5213" fmla="*/ 2632981 w 4564418"/>
                <a:gd name="connsiteY16-5214" fmla="*/ 3962099 h 4727208"/>
                <a:gd name="connsiteX17-5215" fmla="*/ 2968883 w 4564418"/>
                <a:gd name="connsiteY17-5216" fmla="*/ 3598205 h 4727208"/>
                <a:gd name="connsiteX18-5217" fmla="*/ 3553132 w 4564418"/>
                <a:gd name="connsiteY18-5218" fmla="*/ 3211424 h 4727208"/>
                <a:gd name="connsiteX19-5219" fmla="*/ 3659348 w 4564418"/>
                <a:gd name="connsiteY19-5220" fmla="*/ 2814433 h 4727208"/>
                <a:gd name="connsiteX20-5221" fmla="*/ 3584703 w 4564418"/>
                <a:gd name="connsiteY20-5222" fmla="*/ 2291919 h 4727208"/>
                <a:gd name="connsiteX21-5223" fmla="*/ 3099511 w 4564418"/>
                <a:gd name="connsiteY21-5224" fmla="*/ 1750744 h 4727208"/>
                <a:gd name="connsiteX22-5225" fmla="*/ 2549005 w 4564418"/>
                <a:gd name="connsiteY22-5226" fmla="*/ 1414841 h 4727208"/>
                <a:gd name="connsiteX23-5227" fmla="*/ 2409046 w 4564418"/>
                <a:gd name="connsiteY23-5228" fmla="*/ 1368188 h 4727208"/>
                <a:gd name="connsiteX24-5229" fmla="*/ 2398952 w 4564418"/>
                <a:gd name="connsiteY24-5230" fmla="*/ 1777209 h 4727208"/>
                <a:gd name="connsiteX25-5231" fmla="*/ 2349600 w 4564418"/>
                <a:gd name="connsiteY25-5232" fmla="*/ 2126667 h 4727208"/>
                <a:gd name="connsiteX26-5233" fmla="*/ 2203773 w 4564418"/>
                <a:gd name="connsiteY26-5234" fmla="*/ 2413217 h 4727208"/>
                <a:gd name="connsiteX27-5235" fmla="*/ 2091805 w 4564418"/>
                <a:gd name="connsiteY27-5236" fmla="*/ 2114637 h 4727208"/>
                <a:gd name="connsiteX28-5237" fmla="*/ 1998499 w 4564418"/>
                <a:gd name="connsiteY28-5238" fmla="*/ 1722752 h 4727208"/>
                <a:gd name="connsiteX29-5239" fmla="*/ 1839879 w 4564418"/>
                <a:gd name="connsiteY29-5240" fmla="*/ 1433503 h 4727208"/>
                <a:gd name="connsiteX30-5241" fmla="*/ 1513308 w 4564418"/>
                <a:gd name="connsiteY30-5242" fmla="*/ 1097600 h 4727208"/>
                <a:gd name="connsiteX31-5243" fmla="*/ 1233390 w 4564418"/>
                <a:gd name="connsiteY31-5244" fmla="*/ 901657 h 4727208"/>
                <a:gd name="connsiteX32-5245" fmla="*/ 866561 w 4564418"/>
                <a:gd name="connsiteY32-5246" fmla="*/ 868560 h 4727208"/>
                <a:gd name="connsiteX33-5247" fmla="*/ 486940 w 4564418"/>
                <a:gd name="connsiteY33-5248" fmla="*/ 687054 h 4727208"/>
                <a:gd name="connsiteX34-5249" fmla="*/ 188360 w 4564418"/>
                <a:gd name="connsiteY34-5250" fmla="*/ 547095 h 4727208"/>
                <a:gd name="connsiteX35-5251" fmla="*/ 30502 w 4564418"/>
                <a:gd name="connsiteY35-5252" fmla="*/ 416466 h 4727208"/>
                <a:gd name="connsiteX36-5253" fmla="*/ 95055 w 4564418"/>
                <a:gd name="connsiteY36-5254" fmla="*/ 117886 h 4727208"/>
                <a:gd name="connsiteX0-5255" fmla="*/ 95055 w 4564418"/>
                <a:gd name="connsiteY0-5256" fmla="*/ 117886 h 4727208"/>
                <a:gd name="connsiteX1-5257" fmla="*/ 990793 w 4564418"/>
                <a:gd name="connsiteY1-5258" fmla="*/ 24580 h 4727208"/>
                <a:gd name="connsiteX2-5259" fmla="*/ 2707626 w 4564418"/>
                <a:gd name="connsiteY2-5260" fmla="*/ 164539 h 4727208"/>
                <a:gd name="connsiteX3-5261" fmla="*/ 3808637 w 4564418"/>
                <a:gd name="connsiteY3-5262" fmla="*/ 1078939 h 4727208"/>
                <a:gd name="connsiteX4-5263" fmla="*/ 4228515 w 4564418"/>
                <a:gd name="connsiteY4-5264" fmla="*/ 2338572 h 4727208"/>
                <a:gd name="connsiteX5-5265" fmla="*/ 4181862 w 4564418"/>
                <a:gd name="connsiteY5-5266" fmla="*/ 3486237 h 4727208"/>
                <a:gd name="connsiteX6-5267" fmla="*/ 4228515 w 4564418"/>
                <a:gd name="connsiteY6-5268" fmla="*/ 3980760 h 4727208"/>
                <a:gd name="connsiteX7-5269" fmla="*/ 4555087 w 4564418"/>
                <a:gd name="connsiteY7-5270" fmla="*/ 4540597 h 4727208"/>
                <a:gd name="connsiteX8-5271" fmla="*/ 4564418 w 4564418"/>
                <a:gd name="connsiteY8-5272" fmla="*/ 4689886 h 4727208"/>
                <a:gd name="connsiteX9-5273" fmla="*/ 4415128 w 4564418"/>
                <a:gd name="connsiteY9-5274" fmla="*/ 4727208 h 4727208"/>
                <a:gd name="connsiteX10-5275" fmla="*/ 3929936 w 4564418"/>
                <a:gd name="connsiteY10-5276" fmla="*/ 4316662 h 4727208"/>
                <a:gd name="connsiteX11-5277" fmla="*/ 3668679 w 4564418"/>
                <a:gd name="connsiteY11-5278" fmla="*/ 3868792 h 4727208"/>
                <a:gd name="connsiteX12-5279" fmla="*/ 3519389 w 4564418"/>
                <a:gd name="connsiteY12-5280" fmla="*/ 3943437 h 4727208"/>
                <a:gd name="connsiteX13-5281" fmla="*/ 3052858 w 4564418"/>
                <a:gd name="connsiteY13-5282" fmla="*/ 3971429 h 4727208"/>
                <a:gd name="connsiteX14-5283" fmla="*/ 2716956 w 4564418"/>
                <a:gd name="connsiteY14-5284" fmla="*/ 4046074 h 4727208"/>
                <a:gd name="connsiteX15-5285" fmla="*/ 2651642 w 4564418"/>
                <a:gd name="connsiteY15-5286" fmla="*/ 4139380 h 4727208"/>
                <a:gd name="connsiteX16-5287" fmla="*/ 2632981 w 4564418"/>
                <a:gd name="connsiteY16-5288" fmla="*/ 3962099 h 4727208"/>
                <a:gd name="connsiteX17-5289" fmla="*/ 2968883 w 4564418"/>
                <a:gd name="connsiteY17-5290" fmla="*/ 3598205 h 4727208"/>
                <a:gd name="connsiteX18-5291" fmla="*/ 3553132 w 4564418"/>
                <a:gd name="connsiteY18-5292" fmla="*/ 3211424 h 4727208"/>
                <a:gd name="connsiteX19-5293" fmla="*/ 3659348 w 4564418"/>
                <a:gd name="connsiteY19-5294" fmla="*/ 2814433 h 4727208"/>
                <a:gd name="connsiteX20-5295" fmla="*/ 3584703 w 4564418"/>
                <a:gd name="connsiteY20-5296" fmla="*/ 2291919 h 4727208"/>
                <a:gd name="connsiteX21-5297" fmla="*/ 3099511 w 4564418"/>
                <a:gd name="connsiteY21-5298" fmla="*/ 1750744 h 4727208"/>
                <a:gd name="connsiteX22-5299" fmla="*/ 2549005 w 4564418"/>
                <a:gd name="connsiteY22-5300" fmla="*/ 1414841 h 4727208"/>
                <a:gd name="connsiteX23-5301" fmla="*/ 2409046 w 4564418"/>
                <a:gd name="connsiteY23-5302" fmla="*/ 1368188 h 4727208"/>
                <a:gd name="connsiteX24-5303" fmla="*/ 2398952 w 4564418"/>
                <a:gd name="connsiteY24-5304" fmla="*/ 1777209 h 4727208"/>
                <a:gd name="connsiteX25-5305" fmla="*/ 2349600 w 4564418"/>
                <a:gd name="connsiteY25-5306" fmla="*/ 2126667 h 4727208"/>
                <a:gd name="connsiteX26-5307" fmla="*/ 2203773 w 4564418"/>
                <a:gd name="connsiteY26-5308" fmla="*/ 2413217 h 4727208"/>
                <a:gd name="connsiteX27-5309" fmla="*/ 2091805 w 4564418"/>
                <a:gd name="connsiteY27-5310" fmla="*/ 2114637 h 4727208"/>
                <a:gd name="connsiteX28-5311" fmla="*/ 1998499 w 4564418"/>
                <a:gd name="connsiteY28-5312" fmla="*/ 1722752 h 4727208"/>
                <a:gd name="connsiteX29-5313" fmla="*/ 1839879 w 4564418"/>
                <a:gd name="connsiteY29-5314" fmla="*/ 1433503 h 4727208"/>
                <a:gd name="connsiteX30-5315" fmla="*/ 1513308 w 4564418"/>
                <a:gd name="connsiteY30-5316" fmla="*/ 1097600 h 4727208"/>
                <a:gd name="connsiteX31-5317" fmla="*/ 1233390 w 4564418"/>
                <a:gd name="connsiteY31-5318" fmla="*/ 901657 h 4727208"/>
                <a:gd name="connsiteX32-5319" fmla="*/ 866561 w 4564418"/>
                <a:gd name="connsiteY32-5320" fmla="*/ 868560 h 4727208"/>
                <a:gd name="connsiteX33-5321" fmla="*/ 486940 w 4564418"/>
                <a:gd name="connsiteY33-5322" fmla="*/ 687054 h 4727208"/>
                <a:gd name="connsiteX34-5323" fmla="*/ 188360 w 4564418"/>
                <a:gd name="connsiteY34-5324" fmla="*/ 547095 h 4727208"/>
                <a:gd name="connsiteX35-5325" fmla="*/ 30502 w 4564418"/>
                <a:gd name="connsiteY35-5326" fmla="*/ 416466 h 4727208"/>
                <a:gd name="connsiteX36-5327" fmla="*/ 95055 w 4564418"/>
                <a:gd name="connsiteY36-5328" fmla="*/ 117886 h 4727208"/>
                <a:gd name="connsiteX0-5329" fmla="*/ 108278 w 4577641"/>
                <a:gd name="connsiteY0-5330" fmla="*/ 117886 h 4727208"/>
                <a:gd name="connsiteX1-5331" fmla="*/ 1004016 w 4577641"/>
                <a:gd name="connsiteY1-5332" fmla="*/ 24580 h 4727208"/>
                <a:gd name="connsiteX2-5333" fmla="*/ 2720849 w 4577641"/>
                <a:gd name="connsiteY2-5334" fmla="*/ 164539 h 4727208"/>
                <a:gd name="connsiteX3-5335" fmla="*/ 3821860 w 4577641"/>
                <a:gd name="connsiteY3-5336" fmla="*/ 1078939 h 4727208"/>
                <a:gd name="connsiteX4-5337" fmla="*/ 4241738 w 4577641"/>
                <a:gd name="connsiteY4-5338" fmla="*/ 2338572 h 4727208"/>
                <a:gd name="connsiteX5-5339" fmla="*/ 4195085 w 4577641"/>
                <a:gd name="connsiteY5-5340" fmla="*/ 3486237 h 4727208"/>
                <a:gd name="connsiteX6-5341" fmla="*/ 4241738 w 4577641"/>
                <a:gd name="connsiteY6-5342" fmla="*/ 3980760 h 4727208"/>
                <a:gd name="connsiteX7-5343" fmla="*/ 4568310 w 4577641"/>
                <a:gd name="connsiteY7-5344" fmla="*/ 4540597 h 4727208"/>
                <a:gd name="connsiteX8-5345" fmla="*/ 4577641 w 4577641"/>
                <a:gd name="connsiteY8-5346" fmla="*/ 4689886 h 4727208"/>
                <a:gd name="connsiteX9-5347" fmla="*/ 4428351 w 4577641"/>
                <a:gd name="connsiteY9-5348" fmla="*/ 4727208 h 4727208"/>
                <a:gd name="connsiteX10-5349" fmla="*/ 3943159 w 4577641"/>
                <a:gd name="connsiteY10-5350" fmla="*/ 4316662 h 4727208"/>
                <a:gd name="connsiteX11-5351" fmla="*/ 3681902 w 4577641"/>
                <a:gd name="connsiteY11-5352" fmla="*/ 3868792 h 4727208"/>
                <a:gd name="connsiteX12-5353" fmla="*/ 3532612 w 4577641"/>
                <a:gd name="connsiteY12-5354" fmla="*/ 3943437 h 4727208"/>
                <a:gd name="connsiteX13-5355" fmla="*/ 3066081 w 4577641"/>
                <a:gd name="connsiteY13-5356" fmla="*/ 3971429 h 4727208"/>
                <a:gd name="connsiteX14-5357" fmla="*/ 2730179 w 4577641"/>
                <a:gd name="connsiteY14-5358" fmla="*/ 4046074 h 4727208"/>
                <a:gd name="connsiteX15-5359" fmla="*/ 2664865 w 4577641"/>
                <a:gd name="connsiteY15-5360" fmla="*/ 4139380 h 4727208"/>
                <a:gd name="connsiteX16-5361" fmla="*/ 2646204 w 4577641"/>
                <a:gd name="connsiteY16-5362" fmla="*/ 3962099 h 4727208"/>
                <a:gd name="connsiteX17-5363" fmla="*/ 2982106 w 4577641"/>
                <a:gd name="connsiteY17-5364" fmla="*/ 3598205 h 4727208"/>
                <a:gd name="connsiteX18-5365" fmla="*/ 3566355 w 4577641"/>
                <a:gd name="connsiteY18-5366" fmla="*/ 3211424 h 4727208"/>
                <a:gd name="connsiteX19-5367" fmla="*/ 3672571 w 4577641"/>
                <a:gd name="connsiteY19-5368" fmla="*/ 2814433 h 4727208"/>
                <a:gd name="connsiteX20-5369" fmla="*/ 3597926 w 4577641"/>
                <a:gd name="connsiteY20-5370" fmla="*/ 2291919 h 4727208"/>
                <a:gd name="connsiteX21-5371" fmla="*/ 3112734 w 4577641"/>
                <a:gd name="connsiteY21-5372" fmla="*/ 1750744 h 4727208"/>
                <a:gd name="connsiteX22-5373" fmla="*/ 2562228 w 4577641"/>
                <a:gd name="connsiteY22-5374" fmla="*/ 1414841 h 4727208"/>
                <a:gd name="connsiteX23-5375" fmla="*/ 2422269 w 4577641"/>
                <a:gd name="connsiteY23-5376" fmla="*/ 1368188 h 4727208"/>
                <a:gd name="connsiteX24-5377" fmla="*/ 2412175 w 4577641"/>
                <a:gd name="connsiteY24-5378" fmla="*/ 1777209 h 4727208"/>
                <a:gd name="connsiteX25-5379" fmla="*/ 2362823 w 4577641"/>
                <a:gd name="connsiteY25-5380" fmla="*/ 2126667 h 4727208"/>
                <a:gd name="connsiteX26-5381" fmla="*/ 2216996 w 4577641"/>
                <a:gd name="connsiteY26-5382" fmla="*/ 2413217 h 4727208"/>
                <a:gd name="connsiteX27-5383" fmla="*/ 2105028 w 4577641"/>
                <a:gd name="connsiteY27-5384" fmla="*/ 2114637 h 4727208"/>
                <a:gd name="connsiteX28-5385" fmla="*/ 2011722 w 4577641"/>
                <a:gd name="connsiteY28-5386" fmla="*/ 1722752 h 4727208"/>
                <a:gd name="connsiteX29-5387" fmla="*/ 1853102 w 4577641"/>
                <a:gd name="connsiteY29-5388" fmla="*/ 1433503 h 4727208"/>
                <a:gd name="connsiteX30-5389" fmla="*/ 1526531 w 4577641"/>
                <a:gd name="connsiteY30-5390" fmla="*/ 1097600 h 4727208"/>
                <a:gd name="connsiteX31-5391" fmla="*/ 1246613 w 4577641"/>
                <a:gd name="connsiteY31-5392" fmla="*/ 901657 h 4727208"/>
                <a:gd name="connsiteX32-5393" fmla="*/ 879784 w 4577641"/>
                <a:gd name="connsiteY32-5394" fmla="*/ 868560 h 4727208"/>
                <a:gd name="connsiteX33-5395" fmla="*/ 500163 w 4577641"/>
                <a:gd name="connsiteY33-5396" fmla="*/ 687054 h 4727208"/>
                <a:gd name="connsiteX34-5397" fmla="*/ 201583 w 4577641"/>
                <a:gd name="connsiteY34-5398" fmla="*/ 547095 h 4727208"/>
                <a:gd name="connsiteX35-5399" fmla="*/ 43725 w 4577641"/>
                <a:gd name="connsiteY35-5400" fmla="*/ 416466 h 4727208"/>
                <a:gd name="connsiteX36-5401" fmla="*/ 108278 w 4577641"/>
                <a:gd name="connsiteY36-5402" fmla="*/ 117886 h 4727208"/>
                <a:gd name="connsiteX0-5403" fmla="*/ 108278 w 4577641"/>
                <a:gd name="connsiteY0-5404" fmla="*/ 117886 h 4727208"/>
                <a:gd name="connsiteX1-5405" fmla="*/ 1004016 w 4577641"/>
                <a:gd name="connsiteY1-5406" fmla="*/ 24580 h 4727208"/>
                <a:gd name="connsiteX2-5407" fmla="*/ 2720849 w 4577641"/>
                <a:gd name="connsiteY2-5408" fmla="*/ 164539 h 4727208"/>
                <a:gd name="connsiteX3-5409" fmla="*/ 3821860 w 4577641"/>
                <a:gd name="connsiteY3-5410" fmla="*/ 1078939 h 4727208"/>
                <a:gd name="connsiteX4-5411" fmla="*/ 4241738 w 4577641"/>
                <a:gd name="connsiteY4-5412" fmla="*/ 2338572 h 4727208"/>
                <a:gd name="connsiteX5-5413" fmla="*/ 4195085 w 4577641"/>
                <a:gd name="connsiteY5-5414" fmla="*/ 3486237 h 4727208"/>
                <a:gd name="connsiteX6-5415" fmla="*/ 4241738 w 4577641"/>
                <a:gd name="connsiteY6-5416" fmla="*/ 3980760 h 4727208"/>
                <a:gd name="connsiteX7-5417" fmla="*/ 4568310 w 4577641"/>
                <a:gd name="connsiteY7-5418" fmla="*/ 4540597 h 4727208"/>
                <a:gd name="connsiteX8-5419" fmla="*/ 4577641 w 4577641"/>
                <a:gd name="connsiteY8-5420" fmla="*/ 4689886 h 4727208"/>
                <a:gd name="connsiteX9-5421" fmla="*/ 4428351 w 4577641"/>
                <a:gd name="connsiteY9-5422" fmla="*/ 4727208 h 4727208"/>
                <a:gd name="connsiteX10-5423" fmla="*/ 3943159 w 4577641"/>
                <a:gd name="connsiteY10-5424" fmla="*/ 4316662 h 4727208"/>
                <a:gd name="connsiteX11-5425" fmla="*/ 3681902 w 4577641"/>
                <a:gd name="connsiteY11-5426" fmla="*/ 3868792 h 4727208"/>
                <a:gd name="connsiteX12-5427" fmla="*/ 3532612 w 4577641"/>
                <a:gd name="connsiteY12-5428" fmla="*/ 3943437 h 4727208"/>
                <a:gd name="connsiteX13-5429" fmla="*/ 3066081 w 4577641"/>
                <a:gd name="connsiteY13-5430" fmla="*/ 3971429 h 4727208"/>
                <a:gd name="connsiteX14-5431" fmla="*/ 2730179 w 4577641"/>
                <a:gd name="connsiteY14-5432" fmla="*/ 4046074 h 4727208"/>
                <a:gd name="connsiteX15-5433" fmla="*/ 2664865 w 4577641"/>
                <a:gd name="connsiteY15-5434" fmla="*/ 4139380 h 4727208"/>
                <a:gd name="connsiteX16-5435" fmla="*/ 2646204 w 4577641"/>
                <a:gd name="connsiteY16-5436" fmla="*/ 3962099 h 4727208"/>
                <a:gd name="connsiteX17-5437" fmla="*/ 2982106 w 4577641"/>
                <a:gd name="connsiteY17-5438" fmla="*/ 3598205 h 4727208"/>
                <a:gd name="connsiteX18-5439" fmla="*/ 3566355 w 4577641"/>
                <a:gd name="connsiteY18-5440" fmla="*/ 3211424 h 4727208"/>
                <a:gd name="connsiteX19-5441" fmla="*/ 3672571 w 4577641"/>
                <a:gd name="connsiteY19-5442" fmla="*/ 2814433 h 4727208"/>
                <a:gd name="connsiteX20-5443" fmla="*/ 3597926 w 4577641"/>
                <a:gd name="connsiteY20-5444" fmla="*/ 2291919 h 4727208"/>
                <a:gd name="connsiteX21-5445" fmla="*/ 3112734 w 4577641"/>
                <a:gd name="connsiteY21-5446" fmla="*/ 1750744 h 4727208"/>
                <a:gd name="connsiteX22-5447" fmla="*/ 2562228 w 4577641"/>
                <a:gd name="connsiteY22-5448" fmla="*/ 1414841 h 4727208"/>
                <a:gd name="connsiteX23-5449" fmla="*/ 2422269 w 4577641"/>
                <a:gd name="connsiteY23-5450" fmla="*/ 1368188 h 4727208"/>
                <a:gd name="connsiteX24-5451" fmla="*/ 2412175 w 4577641"/>
                <a:gd name="connsiteY24-5452" fmla="*/ 1777209 h 4727208"/>
                <a:gd name="connsiteX25-5453" fmla="*/ 2362823 w 4577641"/>
                <a:gd name="connsiteY25-5454" fmla="*/ 2126667 h 4727208"/>
                <a:gd name="connsiteX26-5455" fmla="*/ 2216996 w 4577641"/>
                <a:gd name="connsiteY26-5456" fmla="*/ 2413217 h 4727208"/>
                <a:gd name="connsiteX27-5457" fmla="*/ 2105028 w 4577641"/>
                <a:gd name="connsiteY27-5458" fmla="*/ 2114637 h 4727208"/>
                <a:gd name="connsiteX28-5459" fmla="*/ 2011722 w 4577641"/>
                <a:gd name="connsiteY28-5460" fmla="*/ 1722752 h 4727208"/>
                <a:gd name="connsiteX29-5461" fmla="*/ 1853102 w 4577641"/>
                <a:gd name="connsiteY29-5462" fmla="*/ 1433503 h 4727208"/>
                <a:gd name="connsiteX30-5463" fmla="*/ 1526531 w 4577641"/>
                <a:gd name="connsiteY30-5464" fmla="*/ 1097600 h 4727208"/>
                <a:gd name="connsiteX31-5465" fmla="*/ 1246613 w 4577641"/>
                <a:gd name="connsiteY31-5466" fmla="*/ 901657 h 4727208"/>
                <a:gd name="connsiteX32-5467" fmla="*/ 879784 w 4577641"/>
                <a:gd name="connsiteY32-5468" fmla="*/ 868560 h 4727208"/>
                <a:gd name="connsiteX33-5469" fmla="*/ 500163 w 4577641"/>
                <a:gd name="connsiteY33-5470" fmla="*/ 687054 h 4727208"/>
                <a:gd name="connsiteX34-5471" fmla="*/ 201583 w 4577641"/>
                <a:gd name="connsiteY34-5472" fmla="*/ 547095 h 4727208"/>
                <a:gd name="connsiteX35-5473" fmla="*/ 43725 w 4577641"/>
                <a:gd name="connsiteY35-5474" fmla="*/ 416466 h 4727208"/>
                <a:gd name="connsiteX36-5475" fmla="*/ 108278 w 4577641"/>
                <a:gd name="connsiteY36-5476" fmla="*/ 117886 h 4727208"/>
                <a:gd name="connsiteX0-5477" fmla="*/ 108278 w 4577641"/>
                <a:gd name="connsiteY0-5478" fmla="*/ 117886 h 4727208"/>
                <a:gd name="connsiteX1-5479" fmla="*/ 1004016 w 4577641"/>
                <a:gd name="connsiteY1-5480" fmla="*/ 24580 h 4727208"/>
                <a:gd name="connsiteX2-5481" fmla="*/ 2720849 w 4577641"/>
                <a:gd name="connsiteY2-5482" fmla="*/ 164539 h 4727208"/>
                <a:gd name="connsiteX3-5483" fmla="*/ 3821860 w 4577641"/>
                <a:gd name="connsiteY3-5484" fmla="*/ 1078939 h 4727208"/>
                <a:gd name="connsiteX4-5485" fmla="*/ 4241738 w 4577641"/>
                <a:gd name="connsiteY4-5486" fmla="*/ 2338572 h 4727208"/>
                <a:gd name="connsiteX5-5487" fmla="*/ 4195085 w 4577641"/>
                <a:gd name="connsiteY5-5488" fmla="*/ 3486237 h 4727208"/>
                <a:gd name="connsiteX6-5489" fmla="*/ 4241738 w 4577641"/>
                <a:gd name="connsiteY6-5490" fmla="*/ 3980760 h 4727208"/>
                <a:gd name="connsiteX7-5491" fmla="*/ 4568310 w 4577641"/>
                <a:gd name="connsiteY7-5492" fmla="*/ 4540597 h 4727208"/>
                <a:gd name="connsiteX8-5493" fmla="*/ 4577641 w 4577641"/>
                <a:gd name="connsiteY8-5494" fmla="*/ 4689886 h 4727208"/>
                <a:gd name="connsiteX9-5495" fmla="*/ 4428351 w 4577641"/>
                <a:gd name="connsiteY9-5496" fmla="*/ 4727208 h 4727208"/>
                <a:gd name="connsiteX10-5497" fmla="*/ 3943159 w 4577641"/>
                <a:gd name="connsiteY10-5498" fmla="*/ 4316662 h 4727208"/>
                <a:gd name="connsiteX11-5499" fmla="*/ 3681902 w 4577641"/>
                <a:gd name="connsiteY11-5500" fmla="*/ 3868792 h 4727208"/>
                <a:gd name="connsiteX12-5501" fmla="*/ 3532612 w 4577641"/>
                <a:gd name="connsiteY12-5502" fmla="*/ 3943437 h 4727208"/>
                <a:gd name="connsiteX13-5503" fmla="*/ 3066081 w 4577641"/>
                <a:gd name="connsiteY13-5504" fmla="*/ 3971429 h 4727208"/>
                <a:gd name="connsiteX14-5505" fmla="*/ 2730179 w 4577641"/>
                <a:gd name="connsiteY14-5506" fmla="*/ 4046074 h 4727208"/>
                <a:gd name="connsiteX15-5507" fmla="*/ 2664865 w 4577641"/>
                <a:gd name="connsiteY15-5508" fmla="*/ 4139380 h 4727208"/>
                <a:gd name="connsiteX16-5509" fmla="*/ 2646204 w 4577641"/>
                <a:gd name="connsiteY16-5510" fmla="*/ 3962099 h 4727208"/>
                <a:gd name="connsiteX17-5511" fmla="*/ 2982106 w 4577641"/>
                <a:gd name="connsiteY17-5512" fmla="*/ 3598205 h 4727208"/>
                <a:gd name="connsiteX18-5513" fmla="*/ 3566355 w 4577641"/>
                <a:gd name="connsiteY18-5514" fmla="*/ 3211424 h 4727208"/>
                <a:gd name="connsiteX19-5515" fmla="*/ 3672571 w 4577641"/>
                <a:gd name="connsiteY19-5516" fmla="*/ 2814433 h 4727208"/>
                <a:gd name="connsiteX20-5517" fmla="*/ 3597926 w 4577641"/>
                <a:gd name="connsiteY20-5518" fmla="*/ 2291919 h 4727208"/>
                <a:gd name="connsiteX21-5519" fmla="*/ 3112734 w 4577641"/>
                <a:gd name="connsiteY21-5520" fmla="*/ 1750744 h 4727208"/>
                <a:gd name="connsiteX22-5521" fmla="*/ 2562228 w 4577641"/>
                <a:gd name="connsiteY22-5522" fmla="*/ 1414841 h 4727208"/>
                <a:gd name="connsiteX23-5523" fmla="*/ 2422269 w 4577641"/>
                <a:gd name="connsiteY23-5524" fmla="*/ 1368188 h 4727208"/>
                <a:gd name="connsiteX24-5525" fmla="*/ 2412175 w 4577641"/>
                <a:gd name="connsiteY24-5526" fmla="*/ 1777209 h 4727208"/>
                <a:gd name="connsiteX25-5527" fmla="*/ 2362823 w 4577641"/>
                <a:gd name="connsiteY25-5528" fmla="*/ 2126667 h 4727208"/>
                <a:gd name="connsiteX26-5529" fmla="*/ 2216996 w 4577641"/>
                <a:gd name="connsiteY26-5530" fmla="*/ 2413217 h 4727208"/>
                <a:gd name="connsiteX27-5531" fmla="*/ 2105028 w 4577641"/>
                <a:gd name="connsiteY27-5532" fmla="*/ 2114637 h 4727208"/>
                <a:gd name="connsiteX28-5533" fmla="*/ 2011722 w 4577641"/>
                <a:gd name="connsiteY28-5534" fmla="*/ 1722752 h 4727208"/>
                <a:gd name="connsiteX29-5535" fmla="*/ 1853102 w 4577641"/>
                <a:gd name="connsiteY29-5536" fmla="*/ 1433503 h 4727208"/>
                <a:gd name="connsiteX30-5537" fmla="*/ 1526531 w 4577641"/>
                <a:gd name="connsiteY30-5538" fmla="*/ 1097600 h 4727208"/>
                <a:gd name="connsiteX31-5539" fmla="*/ 1246613 w 4577641"/>
                <a:gd name="connsiteY31-5540" fmla="*/ 901657 h 4727208"/>
                <a:gd name="connsiteX32-5541" fmla="*/ 879784 w 4577641"/>
                <a:gd name="connsiteY32-5542" fmla="*/ 868560 h 4727208"/>
                <a:gd name="connsiteX33-5543" fmla="*/ 500163 w 4577641"/>
                <a:gd name="connsiteY33-5544" fmla="*/ 687054 h 4727208"/>
                <a:gd name="connsiteX34-5545" fmla="*/ 247590 w 4577641"/>
                <a:gd name="connsiteY34-5546" fmla="*/ 570098 h 4727208"/>
                <a:gd name="connsiteX35-5547" fmla="*/ 43725 w 4577641"/>
                <a:gd name="connsiteY35-5548" fmla="*/ 416466 h 4727208"/>
                <a:gd name="connsiteX36-5549" fmla="*/ 108278 w 4577641"/>
                <a:gd name="connsiteY36-5550" fmla="*/ 117886 h 4727208"/>
                <a:gd name="connsiteX0-5551" fmla="*/ 104358 w 4573721"/>
                <a:gd name="connsiteY0-5552" fmla="*/ 117886 h 4727208"/>
                <a:gd name="connsiteX1-5553" fmla="*/ 1000096 w 4573721"/>
                <a:gd name="connsiteY1-5554" fmla="*/ 24580 h 4727208"/>
                <a:gd name="connsiteX2-5555" fmla="*/ 2716929 w 4573721"/>
                <a:gd name="connsiteY2-5556" fmla="*/ 164539 h 4727208"/>
                <a:gd name="connsiteX3-5557" fmla="*/ 3817940 w 4573721"/>
                <a:gd name="connsiteY3-5558" fmla="*/ 1078939 h 4727208"/>
                <a:gd name="connsiteX4-5559" fmla="*/ 4237818 w 4573721"/>
                <a:gd name="connsiteY4-5560" fmla="*/ 2338572 h 4727208"/>
                <a:gd name="connsiteX5-5561" fmla="*/ 4191165 w 4573721"/>
                <a:gd name="connsiteY5-5562" fmla="*/ 3486237 h 4727208"/>
                <a:gd name="connsiteX6-5563" fmla="*/ 4237818 w 4573721"/>
                <a:gd name="connsiteY6-5564" fmla="*/ 3980760 h 4727208"/>
                <a:gd name="connsiteX7-5565" fmla="*/ 4564390 w 4573721"/>
                <a:gd name="connsiteY7-5566" fmla="*/ 4540597 h 4727208"/>
                <a:gd name="connsiteX8-5567" fmla="*/ 4573721 w 4573721"/>
                <a:gd name="connsiteY8-5568" fmla="*/ 4689886 h 4727208"/>
                <a:gd name="connsiteX9-5569" fmla="*/ 4424431 w 4573721"/>
                <a:gd name="connsiteY9-5570" fmla="*/ 4727208 h 4727208"/>
                <a:gd name="connsiteX10-5571" fmla="*/ 3939239 w 4573721"/>
                <a:gd name="connsiteY10-5572" fmla="*/ 4316662 h 4727208"/>
                <a:gd name="connsiteX11-5573" fmla="*/ 3677982 w 4573721"/>
                <a:gd name="connsiteY11-5574" fmla="*/ 3868792 h 4727208"/>
                <a:gd name="connsiteX12-5575" fmla="*/ 3528692 w 4573721"/>
                <a:gd name="connsiteY12-5576" fmla="*/ 3943437 h 4727208"/>
                <a:gd name="connsiteX13-5577" fmla="*/ 3062161 w 4573721"/>
                <a:gd name="connsiteY13-5578" fmla="*/ 3971429 h 4727208"/>
                <a:gd name="connsiteX14-5579" fmla="*/ 2726259 w 4573721"/>
                <a:gd name="connsiteY14-5580" fmla="*/ 4046074 h 4727208"/>
                <a:gd name="connsiteX15-5581" fmla="*/ 2660945 w 4573721"/>
                <a:gd name="connsiteY15-5582" fmla="*/ 4139380 h 4727208"/>
                <a:gd name="connsiteX16-5583" fmla="*/ 2642284 w 4573721"/>
                <a:gd name="connsiteY16-5584" fmla="*/ 3962099 h 4727208"/>
                <a:gd name="connsiteX17-5585" fmla="*/ 2978186 w 4573721"/>
                <a:gd name="connsiteY17-5586" fmla="*/ 3598205 h 4727208"/>
                <a:gd name="connsiteX18-5587" fmla="*/ 3562435 w 4573721"/>
                <a:gd name="connsiteY18-5588" fmla="*/ 3211424 h 4727208"/>
                <a:gd name="connsiteX19-5589" fmla="*/ 3668651 w 4573721"/>
                <a:gd name="connsiteY19-5590" fmla="*/ 2814433 h 4727208"/>
                <a:gd name="connsiteX20-5591" fmla="*/ 3594006 w 4573721"/>
                <a:gd name="connsiteY20-5592" fmla="*/ 2291919 h 4727208"/>
                <a:gd name="connsiteX21-5593" fmla="*/ 3108814 w 4573721"/>
                <a:gd name="connsiteY21-5594" fmla="*/ 1750744 h 4727208"/>
                <a:gd name="connsiteX22-5595" fmla="*/ 2558308 w 4573721"/>
                <a:gd name="connsiteY22-5596" fmla="*/ 1414841 h 4727208"/>
                <a:gd name="connsiteX23-5597" fmla="*/ 2418349 w 4573721"/>
                <a:gd name="connsiteY23-5598" fmla="*/ 1368188 h 4727208"/>
                <a:gd name="connsiteX24-5599" fmla="*/ 2408255 w 4573721"/>
                <a:gd name="connsiteY24-5600" fmla="*/ 1777209 h 4727208"/>
                <a:gd name="connsiteX25-5601" fmla="*/ 2358903 w 4573721"/>
                <a:gd name="connsiteY25-5602" fmla="*/ 2126667 h 4727208"/>
                <a:gd name="connsiteX26-5603" fmla="*/ 2213076 w 4573721"/>
                <a:gd name="connsiteY26-5604" fmla="*/ 2413217 h 4727208"/>
                <a:gd name="connsiteX27-5605" fmla="*/ 2101108 w 4573721"/>
                <a:gd name="connsiteY27-5606" fmla="*/ 2114637 h 4727208"/>
                <a:gd name="connsiteX28-5607" fmla="*/ 2007802 w 4573721"/>
                <a:gd name="connsiteY28-5608" fmla="*/ 1722752 h 4727208"/>
                <a:gd name="connsiteX29-5609" fmla="*/ 1849182 w 4573721"/>
                <a:gd name="connsiteY29-5610" fmla="*/ 1433503 h 4727208"/>
                <a:gd name="connsiteX30-5611" fmla="*/ 1522611 w 4573721"/>
                <a:gd name="connsiteY30-5612" fmla="*/ 1097600 h 4727208"/>
                <a:gd name="connsiteX31-5613" fmla="*/ 1242693 w 4573721"/>
                <a:gd name="connsiteY31-5614" fmla="*/ 901657 h 4727208"/>
                <a:gd name="connsiteX32-5615" fmla="*/ 875864 w 4573721"/>
                <a:gd name="connsiteY32-5616" fmla="*/ 868560 h 4727208"/>
                <a:gd name="connsiteX33-5617" fmla="*/ 496243 w 4573721"/>
                <a:gd name="connsiteY33-5618" fmla="*/ 687054 h 4727208"/>
                <a:gd name="connsiteX34-5619" fmla="*/ 243670 w 4573721"/>
                <a:gd name="connsiteY34-5620" fmla="*/ 570098 h 4727208"/>
                <a:gd name="connsiteX35-5621" fmla="*/ 39805 w 4573721"/>
                <a:gd name="connsiteY35-5622" fmla="*/ 416466 h 4727208"/>
                <a:gd name="connsiteX36-5623" fmla="*/ 104358 w 4573721"/>
                <a:gd name="connsiteY36-5624" fmla="*/ 117886 h 4727208"/>
                <a:gd name="connsiteX0-5625" fmla="*/ 104358 w 4573721"/>
                <a:gd name="connsiteY0-5626" fmla="*/ 117886 h 4727208"/>
                <a:gd name="connsiteX1-5627" fmla="*/ 1000096 w 4573721"/>
                <a:gd name="connsiteY1-5628" fmla="*/ 24580 h 4727208"/>
                <a:gd name="connsiteX2-5629" fmla="*/ 2716929 w 4573721"/>
                <a:gd name="connsiteY2-5630" fmla="*/ 164539 h 4727208"/>
                <a:gd name="connsiteX3-5631" fmla="*/ 3817940 w 4573721"/>
                <a:gd name="connsiteY3-5632" fmla="*/ 1078939 h 4727208"/>
                <a:gd name="connsiteX4-5633" fmla="*/ 4237818 w 4573721"/>
                <a:gd name="connsiteY4-5634" fmla="*/ 2338572 h 4727208"/>
                <a:gd name="connsiteX5-5635" fmla="*/ 4191165 w 4573721"/>
                <a:gd name="connsiteY5-5636" fmla="*/ 3486237 h 4727208"/>
                <a:gd name="connsiteX6-5637" fmla="*/ 4237818 w 4573721"/>
                <a:gd name="connsiteY6-5638" fmla="*/ 3980760 h 4727208"/>
                <a:gd name="connsiteX7-5639" fmla="*/ 4564390 w 4573721"/>
                <a:gd name="connsiteY7-5640" fmla="*/ 4540597 h 4727208"/>
                <a:gd name="connsiteX8-5641" fmla="*/ 4573721 w 4573721"/>
                <a:gd name="connsiteY8-5642" fmla="*/ 4689886 h 4727208"/>
                <a:gd name="connsiteX9-5643" fmla="*/ 4424431 w 4573721"/>
                <a:gd name="connsiteY9-5644" fmla="*/ 4727208 h 4727208"/>
                <a:gd name="connsiteX10-5645" fmla="*/ 3939239 w 4573721"/>
                <a:gd name="connsiteY10-5646" fmla="*/ 4316662 h 4727208"/>
                <a:gd name="connsiteX11-5647" fmla="*/ 3677982 w 4573721"/>
                <a:gd name="connsiteY11-5648" fmla="*/ 3868792 h 4727208"/>
                <a:gd name="connsiteX12-5649" fmla="*/ 3528692 w 4573721"/>
                <a:gd name="connsiteY12-5650" fmla="*/ 3943437 h 4727208"/>
                <a:gd name="connsiteX13-5651" fmla="*/ 3062161 w 4573721"/>
                <a:gd name="connsiteY13-5652" fmla="*/ 3971429 h 4727208"/>
                <a:gd name="connsiteX14-5653" fmla="*/ 2726259 w 4573721"/>
                <a:gd name="connsiteY14-5654" fmla="*/ 4046074 h 4727208"/>
                <a:gd name="connsiteX15-5655" fmla="*/ 2660945 w 4573721"/>
                <a:gd name="connsiteY15-5656" fmla="*/ 4139380 h 4727208"/>
                <a:gd name="connsiteX16-5657" fmla="*/ 2642284 w 4573721"/>
                <a:gd name="connsiteY16-5658" fmla="*/ 3962099 h 4727208"/>
                <a:gd name="connsiteX17-5659" fmla="*/ 2978186 w 4573721"/>
                <a:gd name="connsiteY17-5660" fmla="*/ 3598205 h 4727208"/>
                <a:gd name="connsiteX18-5661" fmla="*/ 3562435 w 4573721"/>
                <a:gd name="connsiteY18-5662" fmla="*/ 3211424 h 4727208"/>
                <a:gd name="connsiteX19-5663" fmla="*/ 3668651 w 4573721"/>
                <a:gd name="connsiteY19-5664" fmla="*/ 2814433 h 4727208"/>
                <a:gd name="connsiteX20-5665" fmla="*/ 3594006 w 4573721"/>
                <a:gd name="connsiteY20-5666" fmla="*/ 2291919 h 4727208"/>
                <a:gd name="connsiteX21-5667" fmla="*/ 3108814 w 4573721"/>
                <a:gd name="connsiteY21-5668" fmla="*/ 1750744 h 4727208"/>
                <a:gd name="connsiteX22-5669" fmla="*/ 2558308 w 4573721"/>
                <a:gd name="connsiteY22-5670" fmla="*/ 1414841 h 4727208"/>
                <a:gd name="connsiteX23-5671" fmla="*/ 2418349 w 4573721"/>
                <a:gd name="connsiteY23-5672" fmla="*/ 1368188 h 4727208"/>
                <a:gd name="connsiteX24-5673" fmla="*/ 2408255 w 4573721"/>
                <a:gd name="connsiteY24-5674" fmla="*/ 1777209 h 4727208"/>
                <a:gd name="connsiteX25-5675" fmla="*/ 2358903 w 4573721"/>
                <a:gd name="connsiteY25-5676" fmla="*/ 2126667 h 4727208"/>
                <a:gd name="connsiteX26-5677" fmla="*/ 2213076 w 4573721"/>
                <a:gd name="connsiteY26-5678" fmla="*/ 2413217 h 4727208"/>
                <a:gd name="connsiteX27-5679" fmla="*/ 2101108 w 4573721"/>
                <a:gd name="connsiteY27-5680" fmla="*/ 2114637 h 4727208"/>
                <a:gd name="connsiteX28-5681" fmla="*/ 2007802 w 4573721"/>
                <a:gd name="connsiteY28-5682" fmla="*/ 1722752 h 4727208"/>
                <a:gd name="connsiteX29-5683" fmla="*/ 1849182 w 4573721"/>
                <a:gd name="connsiteY29-5684" fmla="*/ 1433503 h 4727208"/>
                <a:gd name="connsiteX30-5685" fmla="*/ 1522611 w 4573721"/>
                <a:gd name="connsiteY30-5686" fmla="*/ 1097600 h 4727208"/>
                <a:gd name="connsiteX31-5687" fmla="*/ 1242693 w 4573721"/>
                <a:gd name="connsiteY31-5688" fmla="*/ 944687 h 4727208"/>
                <a:gd name="connsiteX32-5689" fmla="*/ 875864 w 4573721"/>
                <a:gd name="connsiteY32-5690" fmla="*/ 868560 h 4727208"/>
                <a:gd name="connsiteX33-5691" fmla="*/ 496243 w 4573721"/>
                <a:gd name="connsiteY33-5692" fmla="*/ 687054 h 4727208"/>
                <a:gd name="connsiteX34-5693" fmla="*/ 243670 w 4573721"/>
                <a:gd name="connsiteY34-5694" fmla="*/ 570098 h 4727208"/>
                <a:gd name="connsiteX35-5695" fmla="*/ 39805 w 4573721"/>
                <a:gd name="connsiteY35-5696" fmla="*/ 416466 h 4727208"/>
                <a:gd name="connsiteX36-5697" fmla="*/ 104358 w 4573721"/>
                <a:gd name="connsiteY36-5698" fmla="*/ 117886 h 4727208"/>
                <a:gd name="connsiteX0-5699" fmla="*/ 104358 w 4573721"/>
                <a:gd name="connsiteY0-5700" fmla="*/ 117886 h 4727208"/>
                <a:gd name="connsiteX1-5701" fmla="*/ 1000096 w 4573721"/>
                <a:gd name="connsiteY1-5702" fmla="*/ 24580 h 4727208"/>
                <a:gd name="connsiteX2-5703" fmla="*/ 2716929 w 4573721"/>
                <a:gd name="connsiteY2-5704" fmla="*/ 164539 h 4727208"/>
                <a:gd name="connsiteX3-5705" fmla="*/ 3817940 w 4573721"/>
                <a:gd name="connsiteY3-5706" fmla="*/ 1078939 h 4727208"/>
                <a:gd name="connsiteX4-5707" fmla="*/ 4237818 w 4573721"/>
                <a:gd name="connsiteY4-5708" fmla="*/ 2338572 h 4727208"/>
                <a:gd name="connsiteX5-5709" fmla="*/ 4191165 w 4573721"/>
                <a:gd name="connsiteY5-5710" fmla="*/ 3486237 h 4727208"/>
                <a:gd name="connsiteX6-5711" fmla="*/ 4237818 w 4573721"/>
                <a:gd name="connsiteY6-5712" fmla="*/ 3980760 h 4727208"/>
                <a:gd name="connsiteX7-5713" fmla="*/ 4564390 w 4573721"/>
                <a:gd name="connsiteY7-5714" fmla="*/ 4540597 h 4727208"/>
                <a:gd name="connsiteX8-5715" fmla="*/ 4573721 w 4573721"/>
                <a:gd name="connsiteY8-5716" fmla="*/ 4689886 h 4727208"/>
                <a:gd name="connsiteX9-5717" fmla="*/ 4424431 w 4573721"/>
                <a:gd name="connsiteY9-5718" fmla="*/ 4727208 h 4727208"/>
                <a:gd name="connsiteX10-5719" fmla="*/ 3939239 w 4573721"/>
                <a:gd name="connsiteY10-5720" fmla="*/ 4316662 h 4727208"/>
                <a:gd name="connsiteX11-5721" fmla="*/ 3677982 w 4573721"/>
                <a:gd name="connsiteY11-5722" fmla="*/ 3868792 h 4727208"/>
                <a:gd name="connsiteX12-5723" fmla="*/ 3528692 w 4573721"/>
                <a:gd name="connsiteY12-5724" fmla="*/ 3943437 h 4727208"/>
                <a:gd name="connsiteX13-5725" fmla="*/ 3062161 w 4573721"/>
                <a:gd name="connsiteY13-5726" fmla="*/ 3971429 h 4727208"/>
                <a:gd name="connsiteX14-5727" fmla="*/ 2726259 w 4573721"/>
                <a:gd name="connsiteY14-5728" fmla="*/ 4046074 h 4727208"/>
                <a:gd name="connsiteX15-5729" fmla="*/ 2660945 w 4573721"/>
                <a:gd name="connsiteY15-5730" fmla="*/ 4139380 h 4727208"/>
                <a:gd name="connsiteX16-5731" fmla="*/ 2642284 w 4573721"/>
                <a:gd name="connsiteY16-5732" fmla="*/ 3962099 h 4727208"/>
                <a:gd name="connsiteX17-5733" fmla="*/ 2978186 w 4573721"/>
                <a:gd name="connsiteY17-5734" fmla="*/ 3598205 h 4727208"/>
                <a:gd name="connsiteX18-5735" fmla="*/ 3562435 w 4573721"/>
                <a:gd name="connsiteY18-5736" fmla="*/ 3211424 h 4727208"/>
                <a:gd name="connsiteX19-5737" fmla="*/ 3668651 w 4573721"/>
                <a:gd name="connsiteY19-5738" fmla="*/ 2814433 h 4727208"/>
                <a:gd name="connsiteX20-5739" fmla="*/ 3594006 w 4573721"/>
                <a:gd name="connsiteY20-5740" fmla="*/ 2291919 h 4727208"/>
                <a:gd name="connsiteX21-5741" fmla="*/ 3108814 w 4573721"/>
                <a:gd name="connsiteY21-5742" fmla="*/ 1750744 h 4727208"/>
                <a:gd name="connsiteX22-5743" fmla="*/ 2558308 w 4573721"/>
                <a:gd name="connsiteY22-5744" fmla="*/ 1414841 h 4727208"/>
                <a:gd name="connsiteX23-5745" fmla="*/ 2418349 w 4573721"/>
                <a:gd name="connsiteY23-5746" fmla="*/ 1368188 h 4727208"/>
                <a:gd name="connsiteX24-5747" fmla="*/ 2408255 w 4573721"/>
                <a:gd name="connsiteY24-5748" fmla="*/ 1777209 h 4727208"/>
                <a:gd name="connsiteX25-5749" fmla="*/ 2358903 w 4573721"/>
                <a:gd name="connsiteY25-5750" fmla="*/ 2126667 h 4727208"/>
                <a:gd name="connsiteX26-5751" fmla="*/ 2213076 w 4573721"/>
                <a:gd name="connsiteY26-5752" fmla="*/ 2413217 h 4727208"/>
                <a:gd name="connsiteX27-5753" fmla="*/ 2101108 w 4573721"/>
                <a:gd name="connsiteY27-5754" fmla="*/ 2114637 h 4727208"/>
                <a:gd name="connsiteX28-5755" fmla="*/ 2007802 w 4573721"/>
                <a:gd name="connsiteY28-5756" fmla="*/ 1722752 h 4727208"/>
                <a:gd name="connsiteX29-5757" fmla="*/ 1806152 w 4573721"/>
                <a:gd name="connsiteY29-5758" fmla="*/ 1433503 h 4727208"/>
                <a:gd name="connsiteX30-5759" fmla="*/ 1522611 w 4573721"/>
                <a:gd name="connsiteY30-5760" fmla="*/ 1097600 h 4727208"/>
                <a:gd name="connsiteX31-5761" fmla="*/ 1242693 w 4573721"/>
                <a:gd name="connsiteY31-5762" fmla="*/ 944687 h 4727208"/>
                <a:gd name="connsiteX32-5763" fmla="*/ 875864 w 4573721"/>
                <a:gd name="connsiteY32-5764" fmla="*/ 868560 h 4727208"/>
                <a:gd name="connsiteX33-5765" fmla="*/ 496243 w 4573721"/>
                <a:gd name="connsiteY33-5766" fmla="*/ 687054 h 4727208"/>
                <a:gd name="connsiteX34-5767" fmla="*/ 243670 w 4573721"/>
                <a:gd name="connsiteY34-5768" fmla="*/ 570098 h 4727208"/>
                <a:gd name="connsiteX35-5769" fmla="*/ 39805 w 4573721"/>
                <a:gd name="connsiteY35-5770" fmla="*/ 416466 h 4727208"/>
                <a:gd name="connsiteX36-5771" fmla="*/ 104358 w 4573721"/>
                <a:gd name="connsiteY36-5772" fmla="*/ 117886 h 4727208"/>
                <a:gd name="connsiteX0-5773" fmla="*/ 104358 w 4573721"/>
                <a:gd name="connsiteY0-5774" fmla="*/ 117886 h 4727208"/>
                <a:gd name="connsiteX1-5775" fmla="*/ 1000096 w 4573721"/>
                <a:gd name="connsiteY1-5776" fmla="*/ 24580 h 4727208"/>
                <a:gd name="connsiteX2-5777" fmla="*/ 2716929 w 4573721"/>
                <a:gd name="connsiteY2-5778" fmla="*/ 164539 h 4727208"/>
                <a:gd name="connsiteX3-5779" fmla="*/ 3817940 w 4573721"/>
                <a:gd name="connsiteY3-5780" fmla="*/ 1078939 h 4727208"/>
                <a:gd name="connsiteX4-5781" fmla="*/ 4237818 w 4573721"/>
                <a:gd name="connsiteY4-5782" fmla="*/ 2338572 h 4727208"/>
                <a:gd name="connsiteX5-5783" fmla="*/ 4191165 w 4573721"/>
                <a:gd name="connsiteY5-5784" fmla="*/ 3486237 h 4727208"/>
                <a:gd name="connsiteX6-5785" fmla="*/ 4237818 w 4573721"/>
                <a:gd name="connsiteY6-5786" fmla="*/ 3980760 h 4727208"/>
                <a:gd name="connsiteX7-5787" fmla="*/ 4564390 w 4573721"/>
                <a:gd name="connsiteY7-5788" fmla="*/ 4540597 h 4727208"/>
                <a:gd name="connsiteX8-5789" fmla="*/ 4573721 w 4573721"/>
                <a:gd name="connsiteY8-5790" fmla="*/ 4689886 h 4727208"/>
                <a:gd name="connsiteX9-5791" fmla="*/ 4424431 w 4573721"/>
                <a:gd name="connsiteY9-5792" fmla="*/ 4727208 h 4727208"/>
                <a:gd name="connsiteX10-5793" fmla="*/ 3939239 w 4573721"/>
                <a:gd name="connsiteY10-5794" fmla="*/ 4316662 h 4727208"/>
                <a:gd name="connsiteX11-5795" fmla="*/ 3677982 w 4573721"/>
                <a:gd name="connsiteY11-5796" fmla="*/ 3868792 h 4727208"/>
                <a:gd name="connsiteX12-5797" fmla="*/ 3528692 w 4573721"/>
                <a:gd name="connsiteY12-5798" fmla="*/ 3943437 h 4727208"/>
                <a:gd name="connsiteX13-5799" fmla="*/ 3062161 w 4573721"/>
                <a:gd name="connsiteY13-5800" fmla="*/ 3971429 h 4727208"/>
                <a:gd name="connsiteX14-5801" fmla="*/ 2726259 w 4573721"/>
                <a:gd name="connsiteY14-5802" fmla="*/ 4046074 h 4727208"/>
                <a:gd name="connsiteX15-5803" fmla="*/ 2660945 w 4573721"/>
                <a:gd name="connsiteY15-5804" fmla="*/ 4139380 h 4727208"/>
                <a:gd name="connsiteX16-5805" fmla="*/ 2642284 w 4573721"/>
                <a:gd name="connsiteY16-5806" fmla="*/ 3962099 h 4727208"/>
                <a:gd name="connsiteX17-5807" fmla="*/ 2978186 w 4573721"/>
                <a:gd name="connsiteY17-5808" fmla="*/ 3598205 h 4727208"/>
                <a:gd name="connsiteX18-5809" fmla="*/ 3530162 w 4573721"/>
                <a:gd name="connsiteY18-5810" fmla="*/ 3189909 h 4727208"/>
                <a:gd name="connsiteX19-5811" fmla="*/ 3668651 w 4573721"/>
                <a:gd name="connsiteY19-5812" fmla="*/ 2814433 h 4727208"/>
                <a:gd name="connsiteX20-5813" fmla="*/ 3594006 w 4573721"/>
                <a:gd name="connsiteY20-5814" fmla="*/ 2291919 h 4727208"/>
                <a:gd name="connsiteX21-5815" fmla="*/ 3108814 w 4573721"/>
                <a:gd name="connsiteY21-5816" fmla="*/ 1750744 h 4727208"/>
                <a:gd name="connsiteX22-5817" fmla="*/ 2558308 w 4573721"/>
                <a:gd name="connsiteY22-5818" fmla="*/ 1414841 h 4727208"/>
                <a:gd name="connsiteX23-5819" fmla="*/ 2418349 w 4573721"/>
                <a:gd name="connsiteY23-5820" fmla="*/ 1368188 h 4727208"/>
                <a:gd name="connsiteX24-5821" fmla="*/ 2408255 w 4573721"/>
                <a:gd name="connsiteY24-5822" fmla="*/ 1777209 h 4727208"/>
                <a:gd name="connsiteX25-5823" fmla="*/ 2358903 w 4573721"/>
                <a:gd name="connsiteY25-5824" fmla="*/ 2126667 h 4727208"/>
                <a:gd name="connsiteX26-5825" fmla="*/ 2213076 w 4573721"/>
                <a:gd name="connsiteY26-5826" fmla="*/ 2413217 h 4727208"/>
                <a:gd name="connsiteX27-5827" fmla="*/ 2101108 w 4573721"/>
                <a:gd name="connsiteY27-5828" fmla="*/ 2114637 h 4727208"/>
                <a:gd name="connsiteX28-5829" fmla="*/ 2007802 w 4573721"/>
                <a:gd name="connsiteY28-5830" fmla="*/ 1722752 h 4727208"/>
                <a:gd name="connsiteX29-5831" fmla="*/ 1806152 w 4573721"/>
                <a:gd name="connsiteY29-5832" fmla="*/ 1433503 h 4727208"/>
                <a:gd name="connsiteX30-5833" fmla="*/ 1522611 w 4573721"/>
                <a:gd name="connsiteY30-5834" fmla="*/ 1097600 h 4727208"/>
                <a:gd name="connsiteX31-5835" fmla="*/ 1242693 w 4573721"/>
                <a:gd name="connsiteY31-5836" fmla="*/ 944687 h 4727208"/>
                <a:gd name="connsiteX32-5837" fmla="*/ 875864 w 4573721"/>
                <a:gd name="connsiteY32-5838" fmla="*/ 868560 h 4727208"/>
                <a:gd name="connsiteX33-5839" fmla="*/ 496243 w 4573721"/>
                <a:gd name="connsiteY33-5840" fmla="*/ 687054 h 4727208"/>
                <a:gd name="connsiteX34-5841" fmla="*/ 243670 w 4573721"/>
                <a:gd name="connsiteY34-5842" fmla="*/ 570098 h 4727208"/>
                <a:gd name="connsiteX35-5843" fmla="*/ 39805 w 4573721"/>
                <a:gd name="connsiteY35-5844" fmla="*/ 416466 h 4727208"/>
                <a:gd name="connsiteX36-5845" fmla="*/ 104358 w 4573721"/>
                <a:gd name="connsiteY36-5846" fmla="*/ 117886 h 4727208"/>
                <a:gd name="connsiteX0-5847" fmla="*/ 104358 w 4616751"/>
                <a:gd name="connsiteY0-5848" fmla="*/ 117886 h 4775947"/>
                <a:gd name="connsiteX1-5849" fmla="*/ 1000096 w 4616751"/>
                <a:gd name="connsiteY1-5850" fmla="*/ 24580 h 4775947"/>
                <a:gd name="connsiteX2-5851" fmla="*/ 2716929 w 4616751"/>
                <a:gd name="connsiteY2-5852" fmla="*/ 164539 h 4775947"/>
                <a:gd name="connsiteX3-5853" fmla="*/ 3817940 w 4616751"/>
                <a:gd name="connsiteY3-5854" fmla="*/ 1078939 h 4775947"/>
                <a:gd name="connsiteX4-5855" fmla="*/ 4237818 w 4616751"/>
                <a:gd name="connsiteY4-5856" fmla="*/ 2338572 h 4775947"/>
                <a:gd name="connsiteX5-5857" fmla="*/ 4191165 w 4616751"/>
                <a:gd name="connsiteY5-5858" fmla="*/ 3486237 h 4775947"/>
                <a:gd name="connsiteX6-5859" fmla="*/ 4237818 w 4616751"/>
                <a:gd name="connsiteY6-5860" fmla="*/ 3980760 h 4775947"/>
                <a:gd name="connsiteX7-5861" fmla="*/ 4564390 w 4616751"/>
                <a:gd name="connsiteY7-5862" fmla="*/ 4540597 h 4775947"/>
                <a:gd name="connsiteX8-5863" fmla="*/ 4616751 w 4616751"/>
                <a:gd name="connsiteY8-5864" fmla="*/ 4775947 h 4775947"/>
                <a:gd name="connsiteX9-5865" fmla="*/ 4424431 w 4616751"/>
                <a:gd name="connsiteY9-5866" fmla="*/ 4727208 h 4775947"/>
                <a:gd name="connsiteX10-5867" fmla="*/ 3939239 w 4616751"/>
                <a:gd name="connsiteY10-5868" fmla="*/ 4316662 h 4775947"/>
                <a:gd name="connsiteX11-5869" fmla="*/ 3677982 w 4616751"/>
                <a:gd name="connsiteY11-5870" fmla="*/ 3868792 h 4775947"/>
                <a:gd name="connsiteX12-5871" fmla="*/ 3528692 w 4616751"/>
                <a:gd name="connsiteY12-5872" fmla="*/ 3943437 h 4775947"/>
                <a:gd name="connsiteX13-5873" fmla="*/ 3062161 w 4616751"/>
                <a:gd name="connsiteY13-5874" fmla="*/ 3971429 h 4775947"/>
                <a:gd name="connsiteX14-5875" fmla="*/ 2726259 w 4616751"/>
                <a:gd name="connsiteY14-5876" fmla="*/ 4046074 h 4775947"/>
                <a:gd name="connsiteX15-5877" fmla="*/ 2660945 w 4616751"/>
                <a:gd name="connsiteY15-5878" fmla="*/ 4139380 h 4775947"/>
                <a:gd name="connsiteX16-5879" fmla="*/ 2642284 w 4616751"/>
                <a:gd name="connsiteY16-5880" fmla="*/ 3962099 h 4775947"/>
                <a:gd name="connsiteX17-5881" fmla="*/ 2978186 w 4616751"/>
                <a:gd name="connsiteY17-5882" fmla="*/ 3598205 h 4775947"/>
                <a:gd name="connsiteX18-5883" fmla="*/ 3530162 w 4616751"/>
                <a:gd name="connsiteY18-5884" fmla="*/ 3189909 h 4775947"/>
                <a:gd name="connsiteX19-5885" fmla="*/ 3668651 w 4616751"/>
                <a:gd name="connsiteY19-5886" fmla="*/ 2814433 h 4775947"/>
                <a:gd name="connsiteX20-5887" fmla="*/ 3594006 w 4616751"/>
                <a:gd name="connsiteY20-5888" fmla="*/ 2291919 h 4775947"/>
                <a:gd name="connsiteX21-5889" fmla="*/ 3108814 w 4616751"/>
                <a:gd name="connsiteY21-5890" fmla="*/ 1750744 h 4775947"/>
                <a:gd name="connsiteX22-5891" fmla="*/ 2558308 w 4616751"/>
                <a:gd name="connsiteY22-5892" fmla="*/ 1414841 h 4775947"/>
                <a:gd name="connsiteX23-5893" fmla="*/ 2418349 w 4616751"/>
                <a:gd name="connsiteY23-5894" fmla="*/ 1368188 h 4775947"/>
                <a:gd name="connsiteX24-5895" fmla="*/ 2408255 w 4616751"/>
                <a:gd name="connsiteY24-5896" fmla="*/ 1777209 h 4775947"/>
                <a:gd name="connsiteX25-5897" fmla="*/ 2358903 w 4616751"/>
                <a:gd name="connsiteY25-5898" fmla="*/ 2126667 h 4775947"/>
                <a:gd name="connsiteX26-5899" fmla="*/ 2213076 w 4616751"/>
                <a:gd name="connsiteY26-5900" fmla="*/ 2413217 h 4775947"/>
                <a:gd name="connsiteX27-5901" fmla="*/ 2101108 w 4616751"/>
                <a:gd name="connsiteY27-5902" fmla="*/ 2114637 h 4775947"/>
                <a:gd name="connsiteX28-5903" fmla="*/ 2007802 w 4616751"/>
                <a:gd name="connsiteY28-5904" fmla="*/ 1722752 h 4775947"/>
                <a:gd name="connsiteX29-5905" fmla="*/ 1806152 w 4616751"/>
                <a:gd name="connsiteY29-5906" fmla="*/ 1433503 h 4775947"/>
                <a:gd name="connsiteX30-5907" fmla="*/ 1522611 w 4616751"/>
                <a:gd name="connsiteY30-5908" fmla="*/ 1097600 h 4775947"/>
                <a:gd name="connsiteX31-5909" fmla="*/ 1242693 w 4616751"/>
                <a:gd name="connsiteY31-5910" fmla="*/ 944687 h 4775947"/>
                <a:gd name="connsiteX32-5911" fmla="*/ 875864 w 4616751"/>
                <a:gd name="connsiteY32-5912" fmla="*/ 868560 h 4775947"/>
                <a:gd name="connsiteX33-5913" fmla="*/ 496243 w 4616751"/>
                <a:gd name="connsiteY33-5914" fmla="*/ 687054 h 4775947"/>
                <a:gd name="connsiteX34-5915" fmla="*/ 243670 w 4616751"/>
                <a:gd name="connsiteY34-5916" fmla="*/ 570098 h 4775947"/>
                <a:gd name="connsiteX35-5917" fmla="*/ 39805 w 4616751"/>
                <a:gd name="connsiteY35-5918" fmla="*/ 416466 h 4775947"/>
                <a:gd name="connsiteX36-5919" fmla="*/ 104358 w 4616751"/>
                <a:gd name="connsiteY36-5920" fmla="*/ 117886 h 4775947"/>
                <a:gd name="connsiteX0-5921" fmla="*/ 104358 w 4622967"/>
                <a:gd name="connsiteY0-5922" fmla="*/ 117886 h 4775947"/>
                <a:gd name="connsiteX1-5923" fmla="*/ 1000096 w 4622967"/>
                <a:gd name="connsiteY1-5924" fmla="*/ 24580 h 4775947"/>
                <a:gd name="connsiteX2-5925" fmla="*/ 2716929 w 4622967"/>
                <a:gd name="connsiteY2-5926" fmla="*/ 164539 h 4775947"/>
                <a:gd name="connsiteX3-5927" fmla="*/ 3817940 w 4622967"/>
                <a:gd name="connsiteY3-5928" fmla="*/ 1078939 h 4775947"/>
                <a:gd name="connsiteX4-5929" fmla="*/ 4237818 w 4622967"/>
                <a:gd name="connsiteY4-5930" fmla="*/ 2338572 h 4775947"/>
                <a:gd name="connsiteX5-5931" fmla="*/ 4191165 w 4622967"/>
                <a:gd name="connsiteY5-5932" fmla="*/ 3486237 h 4775947"/>
                <a:gd name="connsiteX6-5933" fmla="*/ 4237818 w 4622967"/>
                <a:gd name="connsiteY6-5934" fmla="*/ 3980760 h 4775947"/>
                <a:gd name="connsiteX7-5935" fmla="*/ 4564390 w 4622967"/>
                <a:gd name="connsiteY7-5936" fmla="*/ 4540597 h 4775947"/>
                <a:gd name="connsiteX8-5937" fmla="*/ 4616751 w 4622967"/>
                <a:gd name="connsiteY8-5938" fmla="*/ 4775947 h 4775947"/>
                <a:gd name="connsiteX9-5939" fmla="*/ 4424431 w 4622967"/>
                <a:gd name="connsiteY9-5940" fmla="*/ 4727208 h 4775947"/>
                <a:gd name="connsiteX10-5941" fmla="*/ 3939239 w 4622967"/>
                <a:gd name="connsiteY10-5942" fmla="*/ 4316662 h 4775947"/>
                <a:gd name="connsiteX11-5943" fmla="*/ 3677982 w 4622967"/>
                <a:gd name="connsiteY11-5944" fmla="*/ 3868792 h 4775947"/>
                <a:gd name="connsiteX12-5945" fmla="*/ 3528692 w 4622967"/>
                <a:gd name="connsiteY12-5946" fmla="*/ 3943437 h 4775947"/>
                <a:gd name="connsiteX13-5947" fmla="*/ 3062161 w 4622967"/>
                <a:gd name="connsiteY13-5948" fmla="*/ 3971429 h 4775947"/>
                <a:gd name="connsiteX14-5949" fmla="*/ 2726259 w 4622967"/>
                <a:gd name="connsiteY14-5950" fmla="*/ 4046074 h 4775947"/>
                <a:gd name="connsiteX15-5951" fmla="*/ 2660945 w 4622967"/>
                <a:gd name="connsiteY15-5952" fmla="*/ 4139380 h 4775947"/>
                <a:gd name="connsiteX16-5953" fmla="*/ 2642284 w 4622967"/>
                <a:gd name="connsiteY16-5954" fmla="*/ 3962099 h 4775947"/>
                <a:gd name="connsiteX17-5955" fmla="*/ 2978186 w 4622967"/>
                <a:gd name="connsiteY17-5956" fmla="*/ 3598205 h 4775947"/>
                <a:gd name="connsiteX18-5957" fmla="*/ 3530162 w 4622967"/>
                <a:gd name="connsiteY18-5958" fmla="*/ 3189909 h 4775947"/>
                <a:gd name="connsiteX19-5959" fmla="*/ 3668651 w 4622967"/>
                <a:gd name="connsiteY19-5960" fmla="*/ 2814433 h 4775947"/>
                <a:gd name="connsiteX20-5961" fmla="*/ 3594006 w 4622967"/>
                <a:gd name="connsiteY20-5962" fmla="*/ 2291919 h 4775947"/>
                <a:gd name="connsiteX21-5963" fmla="*/ 3108814 w 4622967"/>
                <a:gd name="connsiteY21-5964" fmla="*/ 1750744 h 4775947"/>
                <a:gd name="connsiteX22-5965" fmla="*/ 2558308 w 4622967"/>
                <a:gd name="connsiteY22-5966" fmla="*/ 1414841 h 4775947"/>
                <a:gd name="connsiteX23-5967" fmla="*/ 2418349 w 4622967"/>
                <a:gd name="connsiteY23-5968" fmla="*/ 1368188 h 4775947"/>
                <a:gd name="connsiteX24-5969" fmla="*/ 2408255 w 4622967"/>
                <a:gd name="connsiteY24-5970" fmla="*/ 1777209 h 4775947"/>
                <a:gd name="connsiteX25-5971" fmla="*/ 2358903 w 4622967"/>
                <a:gd name="connsiteY25-5972" fmla="*/ 2126667 h 4775947"/>
                <a:gd name="connsiteX26-5973" fmla="*/ 2213076 w 4622967"/>
                <a:gd name="connsiteY26-5974" fmla="*/ 2413217 h 4775947"/>
                <a:gd name="connsiteX27-5975" fmla="*/ 2101108 w 4622967"/>
                <a:gd name="connsiteY27-5976" fmla="*/ 2114637 h 4775947"/>
                <a:gd name="connsiteX28-5977" fmla="*/ 2007802 w 4622967"/>
                <a:gd name="connsiteY28-5978" fmla="*/ 1722752 h 4775947"/>
                <a:gd name="connsiteX29-5979" fmla="*/ 1806152 w 4622967"/>
                <a:gd name="connsiteY29-5980" fmla="*/ 1433503 h 4775947"/>
                <a:gd name="connsiteX30-5981" fmla="*/ 1522611 w 4622967"/>
                <a:gd name="connsiteY30-5982" fmla="*/ 1097600 h 4775947"/>
                <a:gd name="connsiteX31-5983" fmla="*/ 1242693 w 4622967"/>
                <a:gd name="connsiteY31-5984" fmla="*/ 944687 h 4775947"/>
                <a:gd name="connsiteX32-5985" fmla="*/ 875864 w 4622967"/>
                <a:gd name="connsiteY32-5986" fmla="*/ 868560 h 4775947"/>
                <a:gd name="connsiteX33-5987" fmla="*/ 496243 w 4622967"/>
                <a:gd name="connsiteY33-5988" fmla="*/ 687054 h 4775947"/>
                <a:gd name="connsiteX34-5989" fmla="*/ 243670 w 4622967"/>
                <a:gd name="connsiteY34-5990" fmla="*/ 570098 h 4775947"/>
                <a:gd name="connsiteX35-5991" fmla="*/ 39805 w 4622967"/>
                <a:gd name="connsiteY35-5992" fmla="*/ 416466 h 4775947"/>
                <a:gd name="connsiteX36-5993" fmla="*/ 104358 w 4622967"/>
                <a:gd name="connsiteY36-5994" fmla="*/ 117886 h 4775947"/>
                <a:gd name="connsiteX0-5995" fmla="*/ 104358 w 4622967"/>
                <a:gd name="connsiteY0-5996" fmla="*/ 117886 h 4775947"/>
                <a:gd name="connsiteX1-5997" fmla="*/ 1000096 w 4622967"/>
                <a:gd name="connsiteY1-5998" fmla="*/ 24580 h 4775947"/>
                <a:gd name="connsiteX2-5999" fmla="*/ 2716929 w 4622967"/>
                <a:gd name="connsiteY2-6000" fmla="*/ 164539 h 4775947"/>
                <a:gd name="connsiteX3-6001" fmla="*/ 3817940 w 4622967"/>
                <a:gd name="connsiteY3-6002" fmla="*/ 1078939 h 4775947"/>
                <a:gd name="connsiteX4-6003" fmla="*/ 4237818 w 4622967"/>
                <a:gd name="connsiteY4-6004" fmla="*/ 2338572 h 4775947"/>
                <a:gd name="connsiteX5-6005" fmla="*/ 4191165 w 4622967"/>
                <a:gd name="connsiteY5-6006" fmla="*/ 3486237 h 4775947"/>
                <a:gd name="connsiteX6-6007" fmla="*/ 4237818 w 4622967"/>
                <a:gd name="connsiteY6-6008" fmla="*/ 3980760 h 4775947"/>
                <a:gd name="connsiteX7-6009" fmla="*/ 4564390 w 4622967"/>
                <a:gd name="connsiteY7-6010" fmla="*/ 4540597 h 4775947"/>
                <a:gd name="connsiteX8-6011" fmla="*/ 4616751 w 4622967"/>
                <a:gd name="connsiteY8-6012" fmla="*/ 4775947 h 4775947"/>
                <a:gd name="connsiteX9-6013" fmla="*/ 4424431 w 4622967"/>
                <a:gd name="connsiteY9-6014" fmla="*/ 4727208 h 4775947"/>
                <a:gd name="connsiteX10-6015" fmla="*/ 3939239 w 4622967"/>
                <a:gd name="connsiteY10-6016" fmla="*/ 4316662 h 4775947"/>
                <a:gd name="connsiteX11-6017" fmla="*/ 3677982 w 4622967"/>
                <a:gd name="connsiteY11-6018" fmla="*/ 3868792 h 4775947"/>
                <a:gd name="connsiteX12-6019" fmla="*/ 3528692 w 4622967"/>
                <a:gd name="connsiteY12-6020" fmla="*/ 3943437 h 4775947"/>
                <a:gd name="connsiteX13-6021" fmla="*/ 3062161 w 4622967"/>
                <a:gd name="connsiteY13-6022" fmla="*/ 3971429 h 4775947"/>
                <a:gd name="connsiteX14-6023" fmla="*/ 2726259 w 4622967"/>
                <a:gd name="connsiteY14-6024" fmla="*/ 4046074 h 4775947"/>
                <a:gd name="connsiteX15-6025" fmla="*/ 2660945 w 4622967"/>
                <a:gd name="connsiteY15-6026" fmla="*/ 4139380 h 4775947"/>
                <a:gd name="connsiteX16-6027" fmla="*/ 2642284 w 4622967"/>
                <a:gd name="connsiteY16-6028" fmla="*/ 3962099 h 4775947"/>
                <a:gd name="connsiteX17-6029" fmla="*/ 2978186 w 4622967"/>
                <a:gd name="connsiteY17-6030" fmla="*/ 3598205 h 4775947"/>
                <a:gd name="connsiteX18-6031" fmla="*/ 3530162 w 4622967"/>
                <a:gd name="connsiteY18-6032" fmla="*/ 3189909 h 4775947"/>
                <a:gd name="connsiteX19-6033" fmla="*/ 3668651 w 4622967"/>
                <a:gd name="connsiteY19-6034" fmla="*/ 2814433 h 4775947"/>
                <a:gd name="connsiteX20-6035" fmla="*/ 3594006 w 4622967"/>
                <a:gd name="connsiteY20-6036" fmla="*/ 2291919 h 4775947"/>
                <a:gd name="connsiteX21-6037" fmla="*/ 3108814 w 4622967"/>
                <a:gd name="connsiteY21-6038" fmla="*/ 1750744 h 4775947"/>
                <a:gd name="connsiteX22-6039" fmla="*/ 2558308 w 4622967"/>
                <a:gd name="connsiteY22-6040" fmla="*/ 1414841 h 4775947"/>
                <a:gd name="connsiteX23-6041" fmla="*/ 2418349 w 4622967"/>
                <a:gd name="connsiteY23-6042" fmla="*/ 1368188 h 4775947"/>
                <a:gd name="connsiteX24-6043" fmla="*/ 2408255 w 4622967"/>
                <a:gd name="connsiteY24-6044" fmla="*/ 1777209 h 4775947"/>
                <a:gd name="connsiteX25-6045" fmla="*/ 2358903 w 4622967"/>
                <a:gd name="connsiteY25-6046" fmla="*/ 2126667 h 4775947"/>
                <a:gd name="connsiteX26-6047" fmla="*/ 2213076 w 4622967"/>
                <a:gd name="connsiteY26-6048" fmla="*/ 2413217 h 4775947"/>
                <a:gd name="connsiteX27-6049" fmla="*/ 2101108 w 4622967"/>
                <a:gd name="connsiteY27-6050" fmla="*/ 2114637 h 4775947"/>
                <a:gd name="connsiteX28-6051" fmla="*/ 2007802 w 4622967"/>
                <a:gd name="connsiteY28-6052" fmla="*/ 1722752 h 4775947"/>
                <a:gd name="connsiteX29-6053" fmla="*/ 1806152 w 4622967"/>
                <a:gd name="connsiteY29-6054" fmla="*/ 1433503 h 4775947"/>
                <a:gd name="connsiteX30-6055" fmla="*/ 1522611 w 4622967"/>
                <a:gd name="connsiteY30-6056" fmla="*/ 1097600 h 4775947"/>
                <a:gd name="connsiteX31-6057" fmla="*/ 1242693 w 4622967"/>
                <a:gd name="connsiteY31-6058" fmla="*/ 944687 h 4775947"/>
                <a:gd name="connsiteX32-6059" fmla="*/ 875864 w 4622967"/>
                <a:gd name="connsiteY32-6060" fmla="*/ 868560 h 4775947"/>
                <a:gd name="connsiteX33-6061" fmla="*/ 496243 w 4622967"/>
                <a:gd name="connsiteY33-6062" fmla="*/ 687054 h 4775947"/>
                <a:gd name="connsiteX34-6063" fmla="*/ 243670 w 4622967"/>
                <a:gd name="connsiteY34-6064" fmla="*/ 570098 h 4775947"/>
                <a:gd name="connsiteX35-6065" fmla="*/ 39805 w 4622967"/>
                <a:gd name="connsiteY35-6066" fmla="*/ 416466 h 4775947"/>
                <a:gd name="connsiteX36-6067" fmla="*/ 104358 w 4622967"/>
                <a:gd name="connsiteY36-6068" fmla="*/ 117886 h 47759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4622967" h="4775947">
                  <a:moveTo>
                    <a:pt x="104358" y="117886"/>
                  </a:moveTo>
                  <a:cubicBezTo>
                    <a:pt x="384276" y="21470"/>
                    <a:pt x="701517" y="55682"/>
                    <a:pt x="1000096" y="24580"/>
                  </a:cubicBezTo>
                  <a:cubicBezTo>
                    <a:pt x="1597255" y="46352"/>
                    <a:pt x="2063786" y="-109159"/>
                    <a:pt x="2716929" y="164539"/>
                  </a:cubicBezTo>
                  <a:cubicBezTo>
                    <a:pt x="3214562" y="394695"/>
                    <a:pt x="3422945" y="615518"/>
                    <a:pt x="3817940" y="1078939"/>
                  </a:cubicBezTo>
                  <a:cubicBezTo>
                    <a:pt x="4119630" y="1551690"/>
                    <a:pt x="4132071" y="1772514"/>
                    <a:pt x="4237818" y="2338572"/>
                  </a:cubicBezTo>
                  <a:cubicBezTo>
                    <a:pt x="4259589" y="2898409"/>
                    <a:pt x="4188055" y="3094351"/>
                    <a:pt x="4191165" y="3486237"/>
                  </a:cubicBezTo>
                  <a:cubicBezTo>
                    <a:pt x="4132071" y="3669739"/>
                    <a:pt x="4222267" y="3815919"/>
                    <a:pt x="4237818" y="3980760"/>
                  </a:cubicBezTo>
                  <a:lnTo>
                    <a:pt x="4564390" y="4540597"/>
                  </a:lnTo>
                  <a:cubicBezTo>
                    <a:pt x="4581844" y="4619047"/>
                    <a:pt x="4642327" y="4622194"/>
                    <a:pt x="4616751" y="4775947"/>
                  </a:cubicBezTo>
                  <a:cubicBezTo>
                    <a:pt x="4531129" y="4759701"/>
                    <a:pt x="4488538" y="4743454"/>
                    <a:pt x="4424431" y="4727208"/>
                  </a:cubicBezTo>
                  <a:cubicBezTo>
                    <a:pt x="4240929" y="4593469"/>
                    <a:pt x="4132071" y="4497054"/>
                    <a:pt x="3939239" y="4316662"/>
                  </a:cubicBezTo>
                  <a:cubicBezTo>
                    <a:pt x="3758846" y="4148711"/>
                    <a:pt x="3765068" y="4018082"/>
                    <a:pt x="3677982" y="3868792"/>
                  </a:cubicBezTo>
                  <a:lnTo>
                    <a:pt x="3528692" y="3943437"/>
                  </a:lnTo>
                  <a:cubicBezTo>
                    <a:pt x="3373182" y="3952768"/>
                    <a:pt x="3301646" y="3990089"/>
                    <a:pt x="3062161" y="3971429"/>
                  </a:cubicBezTo>
                  <a:cubicBezTo>
                    <a:pt x="2884880" y="4014972"/>
                    <a:pt x="2838226" y="4021192"/>
                    <a:pt x="2726259" y="4046074"/>
                  </a:cubicBezTo>
                  <a:lnTo>
                    <a:pt x="2660945" y="4139380"/>
                  </a:lnTo>
                  <a:lnTo>
                    <a:pt x="2642284" y="3962099"/>
                  </a:lnTo>
                  <a:cubicBezTo>
                    <a:pt x="2707598" y="3794148"/>
                    <a:pt x="2763583" y="3700842"/>
                    <a:pt x="2978186" y="3598205"/>
                  </a:cubicBezTo>
                  <a:cubicBezTo>
                    <a:pt x="3171019" y="3452025"/>
                    <a:pt x="3313562" y="3399877"/>
                    <a:pt x="3530162" y="3189909"/>
                  </a:cubicBezTo>
                  <a:cubicBezTo>
                    <a:pt x="3660790" y="3037509"/>
                    <a:pt x="3654333" y="2975519"/>
                    <a:pt x="3668651" y="2814433"/>
                  </a:cubicBezTo>
                  <a:cubicBezTo>
                    <a:pt x="3681091" y="2565617"/>
                    <a:pt x="3669121" y="2675061"/>
                    <a:pt x="3594006" y="2291919"/>
                  </a:cubicBezTo>
                  <a:cubicBezTo>
                    <a:pt x="3384096" y="1988704"/>
                    <a:pt x="3270545" y="1931136"/>
                    <a:pt x="3108814" y="1750744"/>
                  </a:cubicBezTo>
                  <a:cubicBezTo>
                    <a:pt x="2906650" y="1573461"/>
                    <a:pt x="2741810" y="1526809"/>
                    <a:pt x="2558308" y="1414841"/>
                  </a:cubicBezTo>
                  <a:lnTo>
                    <a:pt x="2418349" y="1368188"/>
                  </a:lnTo>
                  <a:lnTo>
                    <a:pt x="2408255" y="1777209"/>
                  </a:lnTo>
                  <a:cubicBezTo>
                    <a:pt x="2389888" y="2020216"/>
                    <a:pt x="2394523" y="1929668"/>
                    <a:pt x="2358903" y="2126667"/>
                  </a:cubicBezTo>
                  <a:cubicBezTo>
                    <a:pt x="2320525" y="2300663"/>
                    <a:pt x="2234847" y="2354123"/>
                    <a:pt x="2213076" y="2413217"/>
                  </a:cubicBezTo>
                  <a:cubicBezTo>
                    <a:pt x="2129100" y="2341682"/>
                    <a:pt x="2138431" y="2214164"/>
                    <a:pt x="2101108" y="2114637"/>
                  </a:cubicBezTo>
                  <a:cubicBezTo>
                    <a:pt x="2070006" y="1984009"/>
                    <a:pt x="2079160" y="1951146"/>
                    <a:pt x="2007802" y="1722752"/>
                  </a:cubicBezTo>
                  <a:cubicBezTo>
                    <a:pt x="1954929" y="1563076"/>
                    <a:pt x="1858380" y="1535670"/>
                    <a:pt x="1806152" y="1433503"/>
                  </a:cubicBezTo>
                  <a:cubicBezTo>
                    <a:pt x="1616430" y="1209569"/>
                    <a:pt x="1665680" y="1237559"/>
                    <a:pt x="1522611" y="1097600"/>
                  </a:cubicBezTo>
                  <a:lnTo>
                    <a:pt x="1242693" y="944687"/>
                  </a:lnTo>
                  <a:cubicBezTo>
                    <a:pt x="1069930" y="895570"/>
                    <a:pt x="1001974" y="893265"/>
                    <a:pt x="875864" y="868560"/>
                  </a:cubicBezTo>
                  <a:cubicBezTo>
                    <a:pt x="682467" y="817100"/>
                    <a:pt x="636202" y="764809"/>
                    <a:pt x="496243" y="687054"/>
                  </a:cubicBezTo>
                  <a:lnTo>
                    <a:pt x="243670" y="570098"/>
                  </a:lnTo>
                  <a:cubicBezTo>
                    <a:pt x="181466" y="526555"/>
                    <a:pt x="107760" y="483012"/>
                    <a:pt x="39805" y="416466"/>
                  </a:cubicBezTo>
                  <a:cubicBezTo>
                    <a:pt x="-9605" y="322690"/>
                    <a:pt x="-36540" y="238128"/>
                    <a:pt x="104358" y="117886"/>
                  </a:cubicBezTo>
                  <a:close/>
                </a:path>
              </a:pathLst>
            </a:custGeom>
            <a:gradFill flip="none" rotWithShape="1">
              <a:gsLst>
                <a:gs pos="0">
                  <a:srgbClr val="DF8B52"/>
                </a:gs>
                <a:gs pos="28000">
                  <a:srgbClr val="C15A28"/>
                </a:gs>
                <a:gs pos="49000">
                  <a:srgbClr val="BE4D28"/>
                </a:gs>
                <a:gs pos="92000">
                  <a:srgbClr val="A03224"/>
                </a:gs>
              </a:gsLst>
              <a:lin ang="6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721565" y="1206489"/>
            <a:ext cx="970334" cy="2268336"/>
            <a:chOff x="9916676" y="874117"/>
            <a:chExt cx="1176941" cy="2751318"/>
          </a:xfrm>
        </p:grpSpPr>
        <p:sp>
          <p:nvSpPr>
            <p:cNvPr id="6" name="任意多边形 5"/>
            <p:cNvSpPr/>
            <p:nvPr/>
          </p:nvSpPr>
          <p:spPr>
            <a:xfrm>
              <a:off x="10729753" y="1190097"/>
              <a:ext cx="276205" cy="1695546"/>
            </a:xfrm>
            <a:custGeom>
              <a:avLst/>
              <a:gdLst>
                <a:gd name="connsiteX0" fmla="*/ 0 w 229748"/>
                <a:gd name="connsiteY0" fmla="*/ 0 h 1543912"/>
                <a:gd name="connsiteX1" fmla="*/ 229748 w 229748"/>
                <a:gd name="connsiteY1" fmla="*/ 762766 h 1543912"/>
                <a:gd name="connsiteX2" fmla="*/ 18379 w 229748"/>
                <a:gd name="connsiteY2" fmla="*/ 1543912 h 1543912"/>
                <a:gd name="connsiteX3" fmla="*/ 0 w 229748"/>
                <a:gd name="connsiteY3" fmla="*/ 0 h 1543912"/>
                <a:gd name="connsiteX0-1" fmla="*/ 0 w 229748"/>
                <a:gd name="connsiteY0-2" fmla="*/ 0 h 1543912"/>
                <a:gd name="connsiteX1-3" fmla="*/ 229748 w 229748"/>
                <a:gd name="connsiteY1-4" fmla="*/ 762766 h 1543912"/>
                <a:gd name="connsiteX2-5" fmla="*/ 18379 w 229748"/>
                <a:gd name="connsiteY2-6" fmla="*/ 1543912 h 1543912"/>
                <a:gd name="connsiteX3-7" fmla="*/ 0 w 229748"/>
                <a:gd name="connsiteY3-8" fmla="*/ 0 h 1543912"/>
                <a:gd name="connsiteX0-9" fmla="*/ 0 w 229748"/>
                <a:gd name="connsiteY0-10" fmla="*/ 0 h 1543912"/>
                <a:gd name="connsiteX1-11" fmla="*/ 229748 w 229748"/>
                <a:gd name="connsiteY1-12" fmla="*/ 762766 h 1543912"/>
                <a:gd name="connsiteX2-13" fmla="*/ 18379 w 229748"/>
                <a:gd name="connsiteY2-14" fmla="*/ 1543912 h 1543912"/>
                <a:gd name="connsiteX3-15" fmla="*/ 0 w 229748"/>
                <a:gd name="connsiteY3-16" fmla="*/ 0 h 1543912"/>
                <a:gd name="connsiteX0-17" fmla="*/ 0 w 229748"/>
                <a:gd name="connsiteY0-18" fmla="*/ 0 h 1543912"/>
                <a:gd name="connsiteX1-19" fmla="*/ 229748 w 229748"/>
                <a:gd name="connsiteY1-20" fmla="*/ 762766 h 1543912"/>
                <a:gd name="connsiteX2-21" fmla="*/ 18379 w 229748"/>
                <a:gd name="connsiteY2-22" fmla="*/ 1543912 h 1543912"/>
                <a:gd name="connsiteX3-23" fmla="*/ 0 w 229748"/>
                <a:gd name="connsiteY3-24" fmla="*/ 0 h 1543912"/>
                <a:gd name="connsiteX0-25" fmla="*/ 0 w 229748"/>
                <a:gd name="connsiteY0-26" fmla="*/ 0 h 1543912"/>
                <a:gd name="connsiteX1-27" fmla="*/ 229748 w 229748"/>
                <a:gd name="connsiteY1-28" fmla="*/ 762766 h 1543912"/>
                <a:gd name="connsiteX2-29" fmla="*/ 18379 w 229748"/>
                <a:gd name="connsiteY2-30" fmla="*/ 1543912 h 1543912"/>
                <a:gd name="connsiteX3-31" fmla="*/ 0 w 229748"/>
                <a:gd name="connsiteY3-32" fmla="*/ 0 h 1543912"/>
                <a:gd name="connsiteX0-33" fmla="*/ 0 w 229748"/>
                <a:gd name="connsiteY0-34" fmla="*/ 0 h 1543912"/>
                <a:gd name="connsiteX1-35" fmla="*/ 229748 w 229748"/>
                <a:gd name="connsiteY1-36" fmla="*/ 762766 h 1543912"/>
                <a:gd name="connsiteX2-37" fmla="*/ 18379 w 229748"/>
                <a:gd name="connsiteY2-38" fmla="*/ 1543912 h 1543912"/>
                <a:gd name="connsiteX3-39" fmla="*/ 0 w 229748"/>
                <a:gd name="connsiteY3-40" fmla="*/ 0 h 1543912"/>
                <a:gd name="connsiteX0-41" fmla="*/ 0 w 238937"/>
                <a:gd name="connsiteY0-42" fmla="*/ 0 h 1580672"/>
                <a:gd name="connsiteX1-43" fmla="*/ 238937 w 238937"/>
                <a:gd name="connsiteY1-44" fmla="*/ 799526 h 1580672"/>
                <a:gd name="connsiteX2-45" fmla="*/ 27568 w 238937"/>
                <a:gd name="connsiteY2-46" fmla="*/ 1580672 h 1580672"/>
                <a:gd name="connsiteX3-47" fmla="*/ 0 w 238937"/>
                <a:gd name="connsiteY3-48" fmla="*/ 0 h 1580672"/>
                <a:gd name="connsiteX0-49" fmla="*/ 0 w 238937"/>
                <a:gd name="connsiteY0-50" fmla="*/ 0 h 1612837"/>
                <a:gd name="connsiteX1-51" fmla="*/ 238937 w 238937"/>
                <a:gd name="connsiteY1-52" fmla="*/ 831691 h 1612837"/>
                <a:gd name="connsiteX2-53" fmla="*/ 27568 w 238937"/>
                <a:gd name="connsiteY2-54" fmla="*/ 1612837 h 1612837"/>
                <a:gd name="connsiteX3-55" fmla="*/ 0 w 238937"/>
                <a:gd name="connsiteY3-56" fmla="*/ 0 h 1612837"/>
                <a:gd name="connsiteX0-57" fmla="*/ 9191 w 248128"/>
                <a:gd name="connsiteY0-58" fmla="*/ 0 h 1695546"/>
                <a:gd name="connsiteX1-59" fmla="*/ 248128 w 248128"/>
                <a:gd name="connsiteY1-60" fmla="*/ 831691 h 1695546"/>
                <a:gd name="connsiteX2-61" fmla="*/ 0 w 248128"/>
                <a:gd name="connsiteY2-62" fmla="*/ 1695546 h 1695546"/>
                <a:gd name="connsiteX3-63" fmla="*/ 9191 w 248128"/>
                <a:gd name="connsiteY3-64" fmla="*/ 0 h 1695546"/>
                <a:gd name="connsiteX0-65" fmla="*/ 9191 w 248128"/>
                <a:gd name="connsiteY0-66" fmla="*/ 0 h 1695546"/>
                <a:gd name="connsiteX1-67" fmla="*/ 248128 w 248128"/>
                <a:gd name="connsiteY1-68" fmla="*/ 831691 h 1695546"/>
                <a:gd name="connsiteX2-69" fmla="*/ 0 w 248128"/>
                <a:gd name="connsiteY2-70" fmla="*/ 1695546 h 1695546"/>
                <a:gd name="connsiteX3-71" fmla="*/ 9191 w 248128"/>
                <a:gd name="connsiteY3-72" fmla="*/ 0 h 1695546"/>
                <a:gd name="connsiteX0-73" fmla="*/ 9191 w 248636"/>
                <a:gd name="connsiteY0-74" fmla="*/ 0 h 1695546"/>
                <a:gd name="connsiteX1-75" fmla="*/ 248128 w 248636"/>
                <a:gd name="connsiteY1-76" fmla="*/ 831691 h 1695546"/>
                <a:gd name="connsiteX2-77" fmla="*/ 0 w 248636"/>
                <a:gd name="connsiteY2-78" fmla="*/ 1695546 h 1695546"/>
                <a:gd name="connsiteX3-79" fmla="*/ 9191 w 248636"/>
                <a:gd name="connsiteY3-80" fmla="*/ 0 h 1695546"/>
                <a:gd name="connsiteX0-81" fmla="*/ 226 w 271836"/>
                <a:gd name="connsiteY0-82" fmla="*/ 0 h 1690951"/>
                <a:gd name="connsiteX1-83" fmla="*/ 271328 w 271836"/>
                <a:gd name="connsiteY1-84" fmla="*/ 827096 h 1690951"/>
                <a:gd name="connsiteX2-85" fmla="*/ 23200 w 271836"/>
                <a:gd name="connsiteY2-86" fmla="*/ 1690951 h 1690951"/>
                <a:gd name="connsiteX3-87" fmla="*/ 226 w 271836"/>
                <a:gd name="connsiteY3-88" fmla="*/ 0 h 1690951"/>
                <a:gd name="connsiteX0-89" fmla="*/ 408 w 258233"/>
                <a:gd name="connsiteY0-90" fmla="*/ 0 h 1704736"/>
                <a:gd name="connsiteX1-91" fmla="*/ 257725 w 258233"/>
                <a:gd name="connsiteY1-92" fmla="*/ 840881 h 1704736"/>
                <a:gd name="connsiteX2-93" fmla="*/ 9597 w 258233"/>
                <a:gd name="connsiteY2-94" fmla="*/ 1704736 h 1704736"/>
                <a:gd name="connsiteX3-95" fmla="*/ 408 w 258233"/>
                <a:gd name="connsiteY3-96" fmla="*/ 0 h 1704736"/>
                <a:gd name="connsiteX0-97" fmla="*/ 408 w 258233"/>
                <a:gd name="connsiteY0-98" fmla="*/ 0 h 1704736"/>
                <a:gd name="connsiteX1-99" fmla="*/ 257725 w 258233"/>
                <a:gd name="connsiteY1-100" fmla="*/ 840881 h 1704736"/>
                <a:gd name="connsiteX2-101" fmla="*/ 9597 w 258233"/>
                <a:gd name="connsiteY2-102" fmla="*/ 1704736 h 1704736"/>
                <a:gd name="connsiteX3-103" fmla="*/ 408 w 258233"/>
                <a:gd name="connsiteY3-104" fmla="*/ 0 h 1704736"/>
                <a:gd name="connsiteX0-105" fmla="*/ 226 w 271836"/>
                <a:gd name="connsiteY0-106" fmla="*/ 0 h 1704736"/>
                <a:gd name="connsiteX1-107" fmla="*/ 271328 w 271836"/>
                <a:gd name="connsiteY1-108" fmla="*/ 840881 h 1704736"/>
                <a:gd name="connsiteX2-109" fmla="*/ 23200 w 271836"/>
                <a:gd name="connsiteY2-110" fmla="*/ 1704736 h 1704736"/>
                <a:gd name="connsiteX3-111" fmla="*/ 226 w 271836"/>
                <a:gd name="connsiteY3-112" fmla="*/ 0 h 1704736"/>
                <a:gd name="connsiteX0-113" fmla="*/ 266 w 267281"/>
                <a:gd name="connsiteY0-114" fmla="*/ 0 h 1709331"/>
                <a:gd name="connsiteX1-115" fmla="*/ 266773 w 267281"/>
                <a:gd name="connsiteY1-116" fmla="*/ 845476 h 1709331"/>
                <a:gd name="connsiteX2-117" fmla="*/ 18645 w 267281"/>
                <a:gd name="connsiteY2-118" fmla="*/ 1709331 h 1709331"/>
                <a:gd name="connsiteX3-119" fmla="*/ 266 w 267281"/>
                <a:gd name="connsiteY3-120" fmla="*/ 0 h 1709331"/>
                <a:gd name="connsiteX0-121" fmla="*/ 9191 w 276150"/>
                <a:gd name="connsiteY0-122" fmla="*/ 0 h 1695546"/>
                <a:gd name="connsiteX1-123" fmla="*/ 275698 w 276150"/>
                <a:gd name="connsiteY1-124" fmla="*/ 845476 h 1695546"/>
                <a:gd name="connsiteX2-125" fmla="*/ 0 w 276150"/>
                <a:gd name="connsiteY2-126" fmla="*/ 1695546 h 1695546"/>
                <a:gd name="connsiteX3-127" fmla="*/ 9191 w 276150"/>
                <a:gd name="connsiteY3-128" fmla="*/ 0 h 1695546"/>
                <a:gd name="connsiteX0-129" fmla="*/ 9191 w 276205"/>
                <a:gd name="connsiteY0-130" fmla="*/ 0 h 1695546"/>
                <a:gd name="connsiteX1-131" fmla="*/ 275698 w 276205"/>
                <a:gd name="connsiteY1-132" fmla="*/ 845476 h 1695546"/>
                <a:gd name="connsiteX2-133" fmla="*/ 0 w 276205"/>
                <a:gd name="connsiteY2-134" fmla="*/ 1695546 h 1695546"/>
                <a:gd name="connsiteX3-135" fmla="*/ 9191 w 276205"/>
                <a:gd name="connsiteY3-136" fmla="*/ 0 h 1695546"/>
              </a:gdLst>
              <a:ahLst/>
              <a:cxnLst>
                <a:cxn ang="0">
                  <a:pos x="connsiteX0-1" y="connsiteY0-2"/>
                </a:cxn>
                <a:cxn ang="0">
                  <a:pos x="connsiteX1-3" y="connsiteY1-4"/>
                </a:cxn>
                <a:cxn ang="0">
                  <a:pos x="connsiteX2-5" y="connsiteY2-6"/>
                </a:cxn>
                <a:cxn ang="0">
                  <a:pos x="connsiteX3-7" y="connsiteY3-8"/>
                </a:cxn>
              </a:cxnLst>
              <a:rect l="l" t="t" r="r" b="b"/>
              <a:pathLst>
                <a:path w="276205" h="1695546">
                  <a:moveTo>
                    <a:pt x="9191" y="0"/>
                  </a:moveTo>
                  <a:cubicBezTo>
                    <a:pt x="104154" y="189925"/>
                    <a:pt x="203710" y="232813"/>
                    <a:pt x="275698" y="845476"/>
                  </a:cubicBezTo>
                  <a:cubicBezTo>
                    <a:pt x="287951" y="1363177"/>
                    <a:pt x="75051" y="1614368"/>
                    <a:pt x="0" y="1695546"/>
                  </a:cubicBezTo>
                  <a:cubicBezTo>
                    <a:pt x="3064" y="1130364"/>
                    <a:pt x="6127" y="565182"/>
                    <a:pt x="9191" y="0"/>
                  </a:cubicBezTo>
                  <a:close/>
                </a:path>
              </a:pathLst>
            </a:custGeom>
            <a:solidFill>
              <a:srgbClr val="CE96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9916676" y="874117"/>
              <a:ext cx="1176941" cy="2751318"/>
            </a:xfrm>
            <a:custGeom>
              <a:avLst/>
              <a:gdLst>
                <a:gd name="connsiteX0" fmla="*/ 367598 w 1134959"/>
                <a:gd name="connsiteY0" fmla="*/ 0 h 2747795"/>
                <a:gd name="connsiteX1" fmla="*/ 569777 w 1134959"/>
                <a:gd name="connsiteY1" fmla="*/ 147039 h 2747795"/>
                <a:gd name="connsiteX2" fmla="*/ 859260 w 1134959"/>
                <a:gd name="connsiteY2" fmla="*/ 376788 h 2747795"/>
                <a:gd name="connsiteX3" fmla="*/ 863855 w 1134959"/>
                <a:gd name="connsiteY3" fmla="*/ 703031 h 2747795"/>
                <a:gd name="connsiteX4" fmla="*/ 1134959 w 1134959"/>
                <a:gd name="connsiteY4" fmla="*/ 1029275 h 2747795"/>
                <a:gd name="connsiteX5" fmla="*/ 1134959 w 1134959"/>
                <a:gd name="connsiteY5" fmla="*/ 1396873 h 2747795"/>
                <a:gd name="connsiteX6" fmla="*/ 997110 w 1134959"/>
                <a:gd name="connsiteY6" fmla="*/ 1208479 h 2747795"/>
                <a:gd name="connsiteX7" fmla="*/ 941970 w 1134959"/>
                <a:gd name="connsiteY7" fmla="*/ 1171719 h 2747795"/>
                <a:gd name="connsiteX8" fmla="*/ 983325 w 1134959"/>
                <a:gd name="connsiteY8" fmla="*/ 1530127 h 2747795"/>
                <a:gd name="connsiteX9" fmla="*/ 891425 w 1134959"/>
                <a:gd name="connsiteY9" fmla="*/ 1911510 h 2747795"/>
                <a:gd name="connsiteX10" fmla="*/ 771956 w 1134959"/>
                <a:gd name="connsiteY10" fmla="*/ 2095309 h 2747795"/>
                <a:gd name="connsiteX11" fmla="*/ 647892 w 1134959"/>
                <a:gd name="connsiteY11" fmla="*/ 2302083 h 2747795"/>
                <a:gd name="connsiteX12" fmla="*/ 634107 w 1134959"/>
                <a:gd name="connsiteY12" fmla="*/ 2591566 h 2747795"/>
                <a:gd name="connsiteX13" fmla="*/ 588157 w 1134959"/>
                <a:gd name="connsiteY13" fmla="*/ 2747795 h 2747795"/>
                <a:gd name="connsiteX14" fmla="*/ 454903 w 1134959"/>
                <a:gd name="connsiteY14" fmla="*/ 2320463 h 2747795"/>
                <a:gd name="connsiteX15" fmla="*/ 215964 w 1134959"/>
                <a:gd name="connsiteY15" fmla="*/ 2329652 h 2747795"/>
                <a:gd name="connsiteX16" fmla="*/ 0 w 1134959"/>
                <a:gd name="connsiteY16" fmla="*/ 2449122 h 2747795"/>
                <a:gd name="connsiteX17" fmla="*/ 243534 w 1134959"/>
                <a:gd name="connsiteY17" fmla="*/ 2214778 h 2747795"/>
                <a:gd name="connsiteX18" fmla="*/ 473283 w 1134959"/>
                <a:gd name="connsiteY18" fmla="*/ 2136664 h 2747795"/>
                <a:gd name="connsiteX19" fmla="*/ 588157 w 1134959"/>
                <a:gd name="connsiteY19" fmla="*/ 1893130 h 2747795"/>
                <a:gd name="connsiteX20" fmla="*/ 615727 w 1134959"/>
                <a:gd name="connsiteY20" fmla="*/ 1452012 h 2747795"/>
                <a:gd name="connsiteX21" fmla="*/ 583562 w 1134959"/>
                <a:gd name="connsiteY21" fmla="*/ 1286593 h 2747795"/>
                <a:gd name="connsiteX22" fmla="*/ 569777 w 1134959"/>
                <a:gd name="connsiteY22" fmla="*/ 1364708 h 2747795"/>
                <a:gd name="connsiteX23" fmla="*/ 519232 w 1134959"/>
                <a:gd name="connsiteY23" fmla="*/ 1410657 h 2747795"/>
                <a:gd name="connsiteX24" fmla="*/ 500852 w 1134959"/>
                <a:gd name="connsiteY24" fmla="*/ 1240643 h 2747795"/>
                <a:gd name="connsiteX25" fmla="*/ 491662 w 1134959"/>
                <a:gd name="connsiteY25" fmla="*/ 1130364 h 2747795"/>
                <a:gd name="connsiteX26" fmla="*/ 390573 w 1134959"/>
                <a:gd name="connsiteY26" fmla="*/ 868450 h 2747795"/>
                <a:gd name="connsiteX27" fmla="*/ 413548 w 1134959"/>
                <a:gd name="connsiteY27" fmla="*/ 399763 h 2747795"/>
                <a:gd name="connsiteX28" fmla="*/ 340028 w 1134959"/>
                <a:gd name="connsiteY28" fmla="*/ 91900 h 2747795"/>
                <a:gd name="connsiteX29" fmla="*/ 367598 w 1134959"/>
                <a:gd name="connsiteY29" fmla="*/ 0 h 2747795"/>
                <a:gd name="connsiteX0-1" fmla="*/ 367598 w 1134959"/>
                <a:gd name="connsiteY0-2" fmla="*/ 0 h 2747795"/>
                <a:gd name="connsiteX1-3" fmla="*/ 569777 w 1134959"/>
                <a:gd name="connsiteY1-4" fmla="*/ 147039 h 2747795"/>
                <a:gd name="connsiteX2-5" fmla="*/ 859260 w 1134959"/>
                <a:gd name="connsiteY2-6" fmla="*/ 376788 h 2747795"/>
                <a:gd name="connsiteX3-7" fmla="*/ 863855 w 1134959"/>
                <a:gd name="connsiteY3-8" fmla="*/ 703031 h 2747795"/>
                <a:gd name="connsiteX4-9" fmla="*/ 1134959 w 1134959"/>
                <a:gd name="connsiteY4-10" fmla="*/ 1029275 h 2747795"/>
                <a:gd name="connsiteX5-11" fmla="*/ 1134959 w 1134959"/>
                <a:gd name="connsiteY5-12" fmla="*/ 1396873 h 2747795"/>
                <a:gd name="connsiteX6-13" fmla="*/ 997110 w 1134959"/>
                <a:gd name="connsiteY6-14" fmla="*/ 1208479 h 2747795"/>
                <a:gd name="connsiteX7-15" fmla="*/ 941970 w 1134959"/>
                <a:gd name="connsiteY7-16" fmla="*/ 1171719 h 2747795"/>
                <a:gd name="connsiteX8-17" fmla="*/ 983325 w 1134959"/>
                <a:gd name="connsiteY8-18" fmla="*/ 1530127 h 2747795"/>
                <a:gd name="connsiteX9-19" fmla="*/ 891425 w 1134959"/>
                <a:gd name="connsiteY9-20" fmla="*/ 1911510 h 2747795"/>
                <a:gd name="connsiteX10-21" fmla="*/ 771956 w 1134959"/>
                <a:gd name="connsiteY10-22" fmla="*/ 2095309 h 2747795"/>
                <a:gd name="connsiteX11-23" fmla="*/ 647892 w 1134959"/>
                <a:gd name="connsiteY11-24" fmla="*/ 2302083 h 2747795"/>
                <a:gd name="connsiteX12-25" fmla="*/ 634107 w 1134959"/>
                <a:gd name="connsiteY12-26" fmla="*/ 2591566 h 2747795"/>
                <a:gd name="connsiteX13-27" fmla="*/ 588157 w 1134959"/>
                <a:gd name="connsiteY13-28" fmla="*/ 2747795 h 2747795"/>
                <a:gd name="connsiteX14-29" fmla="*/ 454903 w 1134959"/>
                <a:gd name="connsiteY14-30" fmla="*/ 2320463 h 2747795"/>
                <a:gd name="connsiteX15-31" fmla="*/ 215964 w 1134959"/>
                <a:gd name="connsiteY15-32" fmla="*/ 2329652 h 2747795"/>
                <a:gd name="connsiteX16-33" fmla="*/ 0 w 1134959"/>
                <a:gd name="connsiteY16-34" fmla="*/ 2449122 h 2747795"/>
                <a:gd name="connsiteX17-35" fmla="*/ 243534 w 1134959"/>
                <a:gd name="connsiteY17-36" fmla="*/ 2214778 h 2747795"/>
                <a:gd name="connsiteX18-37" fmla="*/ 473283 w 1134959"/>
                <a:gd name="connsiteY18-38" fmla="*/ 2136664 h 2747795"/>
                <a:gd name="connsiteX19-39" fmla="*/ 588157 w 1134959"/>
                <a:gd name="connsiteY19-40" fmla="*/ 1893130 h 2747795"/>
                <a:gd name="connsiteX20-41" fmla="*/ 615727 w 1134959"/>
                <a:gd name="connsiteY20-42" fmla="*/ 1452012 h 2747795"/>
                <a:gd name="connsiteX21-43" fmla="*/ 583562 w 1134959"/>
                <a:gd name="connsiteY21-44" fmla="*/ 1286593 h 2747795"/>
                <a:gd name="connsiteX22-45" fmla="*/ 569777 w 1134959"/>
                <a:gd name="connsiteY22-46" fmla="*/ 1364708 h 2747795"/>
                <a:gd name="connsiteX23-47" fmla="*/ 519232 w 1134959"/>
                <a:gd name="connsiteY23-48" fmla="*/ 1410657 h 2747795"/>
                <a:gd name="connsiteX24-49" fmla="*/ 500852 w 1134959"/>
                <a:gd name="connsiteY24-50" fmla="*/ 1240643 h 2747795"/>
                <a:gd name="connsiteX25-51" fmla="*/ 491662 w 1134959"/>
                <a:gd name="connsiteY25-52" fmla="*/ 1130364 h 2747795"/>
                <a:gd name="connsiteX26-53" fmla="*/ 390573 w 1134959"/>
                <a:gd name="connsiteY26-54" fmla="*/ 868450 h 2747795"/>
                <a:gd name="connsiteX27-55" fmla="*/ 413548 w 1134959"/>
                <a:gd name="connsiteY27-56" fmla="*/ 399763 h 2747795"/>
                <a:gd name="connsiteX28-57" fmla="*/ 340028 w 1134959"/>
                <a:gd name="connsiteY28-58" fmla="*/ 91900 h 2747795"/>
                <a:gd name="connsiteX29-59" fmla="*/ 367598 w 1134959"/>
                <a:gd name="connsiteY29-60" fmla="*/ 0 h 2747795"/>
                <a:gd name="connsiteX0-61" fmla="*/ 367598 w 1134959"/>
                <a:gd name="connsiteY0-62" fmla="*/ 188 h 2747983"/>
                <a:gd name="connsiteX1-63" fmla="*/ 569777 w 1134959"/>
                <a:gd name="connsiteY1-64" fmla="*/ 147227 h 2747983"/>
                <a:gd name="connsiteX2-65" fmla="*/ 859260 w 1134959"/>
                <a:gd name="connsiteY2-66" fmla="*/ 376976 h 2747983"/>
                <a:gd name="connsiteX3-67" fmla="*/ 863855 w 1134959"/>
                <a:gd name="connsiteY3-68" fmla="*/ 703219 h 2747983"/>
                <a:gd name="connsiteX4-69" fmla="*/ 1134959 w 1134959"/>
                <a:gd name="connsiteY4-70" fmla="*/ 1029463 h 2747983"/>
                <a:gd name="connsiteX5-71" fmla="*/ 1134959 w 1134959"/>
                <a:gd name="connsiteY5-72" fmla="*/ 1397061 h 2747983"/>
                <a:gd name="connsiteX6-73" fmla="*/ 997110 w 1134959"/>
                <a:gd name="connsiteY6-74" fmla="*/ 1208667 h 2747983"/>
                <a:gd name="connsiteX7-75" fmla="*/ 941970 w 1134959"/>
                <a:gd name="connsiteY7-76" fmla="*/ 1171907 h 2747983"/>
                <a:gd name="connsiteX8-77" fmla="*/ 983325 w 1134959"/>
                <a:gd name="connsiteY8-78" fmla="*/ 1530315 h 2747983"/>
                <a:gd name="connsiteX9-79" fmla="*/ 891425 w 1134959"/>
                <a:gd name="connsiteY9-80" fmla="*/ 1911698 h 2747983"/>
                <a:gd name="connsiteX10-81" fmla="*/ 771956 w 1134959"/>
                <a:gd name="connsiteY10-82" fmla="*/ 2095497 h 2747983"/>
                <a:gd name="connsiteX11-83" fmla="*/ 647892 w 1134959"/>
                <a:gd name="connsiteY11-84" fmla="*/ 2302271 h 2747983"/>
                <a:gd name="connsiteX12-85" fmla="*/ 634107 w 1134959"/>
                <a:gd name="connsiteY12-86" fmla="*/ 2591754 h 2747983"/>
                <a:gd name="connsiteX13-87" fmla="*/ 588157 w 1134959"/>
                <a:gd name="connsiteY13-88" fmla="*/ 2747983 h 2747983"/>
                <a:gd name="connsiteX14-89" fmla="*/ 454903 w 1134959"/>
                <a:gd name="connsiteY14-90" fmla="*/ 2320651 h 2747983"/>
                <a:gd name="connsiteX15-91" fmla="*/ 215964 w 1134959"/>
                <a:gd name="connsiteY15-92" fmla="*/ 2329840 h 2747983"/>
                <a:gd name="connsiteX16-93" fmla="*/ 0 w 1134959"/>
                <a:gd name="connsiteY16-94" fmla="*/ 2449310 h 2747983"/>
                <a:gd name="connsiteX17-95" fmla="*/ 243534 w 1134959"/>
                <a:gd name="connsiteY17-96" fmla="*/ 2214966 h 2747983"/>
                <a:gd name="connsiteX18-97" fmla="*/ 473283 w 1134959"/>
                <a:gd name="connsiteY18-98" fmla="*/ 2136852 h 2747983"/>
                <a:gd name="connsiteX19-99" fmla="*/ 588157 w 1134959"/>
                <a:gd name="connsiteY19-100" fmla="*/ 1893318 h 2747983"/>
                <a:gd name="connsiteX20-101" fmla="*/ 615727 w 1134959"/>
                <a:gd name="connsiteY20-102" fmla="*/ 1452200 h 2747983"/>
                <a:gd name="connsiteX21-103" fmla="*/ 583562 w 1134959"/>
                <a:gd name="connsiteY21-104" fmla="*/ 1286781 h 2747983"/>
                <a:gd name="connsiteX22-105" fmla="*/ 569777 w 1134959"/>
                <a:gd name="connsiteY22-106" fmla="*/ 1364896 h 2747983"/>
                <a:gd name="connsiteX23-107" fmla="*/ 519232 w 1134959"/>
                <a:gd name="connsiteY23-108" fmla="*/ 1410845 h 2747983"/>
                <a:gd name="connsiteX24-109" fmla="*/ 500852 w 1134959"/>
                <a:gd name="connsiteY24-110" fmla="*/ 1240831 h 2747983"/>
                <a:gd name="connsiteX25-111" fmla="*/ 491662 w 1134959"/>
                <a:gd name="connsiteY25-112" fmla="*/ 1130552 h 2747983"/>
                <a:gd name="connsiteX26-113" fmla="*/ 390573 w 1134959"/>
                <a:gd name="connsiteY26-114" fmla="*/ 868638 h 2747983"/>
                <a:gd name="connsiteX27-115" fmla="*/ 413548 w 1134959"/>
                <a:gd name="connsiteY27-116" fmla="*/ 399951 h 2747983"/>
                <a:gd name="connsiteX28-117" fmla="*/ 340028 w 1134959"/>
                <a:gd name="connsiteY28-118" fmla="*/ 92088 h 2747983"/>
                <a:gd name="connsiteX29-119" fmla="*/ 367598 w 1134959"/>
                <a:gd name="connsiteY29-120" fmla="*/ 188 h 2747983"/>
                <a:gd name="connsiteX0-121" fmla="*/ 367598 w 1134959"/>
                <a:gd name="connsiteY0-122" fmla="*/ 188 h 2747983"/>
                <a:gd name="connsiteX1-123" fmla="*/ 569777 w 1134959"/>
                <a:gd name="connsiteY1-124" fmla="*/ 147227 h 2747983"/>
                <a:gd name="connsiteX2-125" fmla="*/ 859260 w 1134959"/>
                <a:gd name="connsiteY2-126" fmla="*/ 376976 h 2747983"/>
                <a:gd name="connsiteX3-127" fmla="*/ 863855 w 1134959"/>
                <a:gd name="connsiteY3-128" fmla="*/ 703219 h 2747983"/>
                <a:gd name="connsiteX4-129" fmla="*/ 1134959 w 1134959"/>
                <a:gd name="connsiteY4-130" fmla="*/ 1029463 h 2747983"/>
                <a:gd name="connsiteX5-131" fmla="*/ 1134959 w 1134959"/>
                <a:gd name="connsiteY5-132" fmla="*/ 1397061 h 2747983"/>
                <a:gd name="connsiteX6-133" fmla="*/ 997110 w 1134959"/>
                <a:gd name="connsiteY6-134" fmla="*/ 1208667 h 2747983"/>
                <a:gd name="connsiteX7-135" fmla="*/ 941970 w 1134959"/>
                <a:gd name="connsiteY7-136" fmla="*/ 1171907 h 2747983"/>
                <a:gd name="connsiteX8-137" fmla="*/ 983325 w 1134959"/>
                <a:gd name="connsiteY8-138" fmla="*/ 1530315 h 2747983"/>
                <a:gd name="connsiteX9-139" fmla="*/ 891425 w 1134959"/>
                <a:gd name="connsiteY9-140" fmla="*/ 1911698 h 2747983"/>
                <a:gd name="connsiteX10-141" fmla="*/ 771956 w 1134959"/>
                <a:gd name="connsiteY10-142" fmla="*/ 2095497 h 2747983"/>
                <a:gd name="connsiteX11-143" fmla="*/ 647892 w 1134959"/>
                <a:gd name="connsiteY11-144" fmla="*/ 2302271 h 2747983"/>
                <a:gd name="connsiteX12-145" fmla="*/ 634107 w 1134959"/>
                <a:gd name="connsiteY12-146" fmla="*/ 2591754 h 2747983"/>
                <a:gd name="connsiteX13-147" fmla="*/ 588157 w 1134959"/>
                <a:gd name="connsiteY13-148" fmla="*/ 2747983 h 2747983"/>
                <a:gd name="connsiteX14-149" fmla="*/ 454903 w 1134959"/>
                <a:gd name="connsiteY14-150" fmla="*/ 2320651 h 2747983"/>
                <a:gd name="connsiteX15-151" fmla="*/ 215964 w 1134959"/>
                <a:gd name="connsiteY15-152" fmla="*/ 2329840 h 2747983"/>
                <a:gd name="connsiteX16-153" fmla="*/ 0 w 1134959"/>
                <a:gd name="connsiteY16-154" fmla="*/ 2449310 h 2747983"/>
                <a:gd name="connsiteX17-155" fmla="*/ 243534 w 1134959"/>
                <a:gd name="connsiteY17-156" fmla="*/ 2214966 h 2747983"/>
                <a:gd name="connsiteX18-157" fmla="*/ 473283 w 1134959"/>
                <a:gd name="connsiteY18-158" fmla="*/ 2136852 h 2747983"/>
                <a:gd name="connsiteX19-159" fmla="*/ 588157 w 1134959"/>
                <a:gd name="connsiteY19-160" fmla="*/ 1893318 h 2747983"/>
                <a:gd name="connsiteX20-161" fmla="*/ 615727 w 1134959"/>
                <a:gd name="connsiteY20-162" fmla="*/ 1452200 h 2747983"/>
                <a:gd name="connsiteX21-163" fmla="*/ 583562 w 1134959"/>
                <a:gd name="connsiteY21-164" fmla="*/ 1286781 h 2747983"/>
                <a:gd name="connsiteX22-165" fmla="*/ 569777 w 1134959"/>
                <a:gd name="connsiteY22-166" fmla="*/ 1364896 h 2747983"/>
                <a:gd name="connsiteX23-167" fmla="*/ 519232 w 1134959"/>
                <a:gd name="connsiteY23-168" fmla="*/ 1410845 h 2747983"/>
                <a:gd name="connsiteX24-169" fmla="*/ 500852 w 1134959"/>
                <a:gd name="connsiteY24-170" fmla="*/ 1240831 h 2747983"/>
                <a:gd name="connsiteX25-171" fmla="*/ 491662 w 1134959"/>
                <a:gd name="connsiteY25-172" fmla="*/ 1130552 h 2747983"/>
                <a:gd name="connsiteX26-173" fmla="*/ 390573 w 1134959"/>
                <a:gd name="connsiteY26-174" fmla="*/ 868638 h 2747983"/>
                <a:gd name="connsiteX27-175" fmla="*/ 413548 w 1134959"/>
                <a:gd name="connsiteY27-176" fmla="*/ 399951 h 2747983"/>
                <a:gd name="connsiteX28-177" fmla="*/ 340028 w 1134959"/>
                <a:gd name="connsiteY28-178" fmla="*/ 92088 h 2747983"/>
                <a:gd name="connsiteX29-179" fmla="*/ 367598 w 1134959"/>
                <a:gd name="connsiteY29-180" fmla="*/ 188 h 2747983"/>
                <a:gd name="connsiteX0-181" fmla="*/ 367598 w 1134959"/>
                <a:gd name="connsiteY0-182" fmla="*/ 188 h 2747983"/>
                <a:gd name="connsiteX1-183" fmla="*/ 569777 w 1134959"/>
                <a:gd name="connsiteY1-184" fmla="*/ 147227 h 2747983"/>
                <a:gd name="connsiteX2-185" fmla="*/ 859260 w 1134959"/>
                <a:gd name="connsiteY2-186" fmla="*/ 376976 h 2747983"/>
                <a:gd name="connsiteX3-187" fmla="*/ 863855 w 1134959"/>
                <a:gd name="connsiteY3-188" fmla="*/ 703219 h 2747983"/>
                <a:gd name="connsiteX4-189" fmla="*/ 1134959 w 1134959"/>
                <a:gd name="connsiteY4-190" fmla="*/ 1029463 h 2747983"/>
                <a:gd name="connsiteX5-191" fmla="*/ 1134959 w 1134959"/>
                <a:gd name="connsiteY5-192" fmla="*/ 1397061 h 2747983"/>
                <a:gd name="connsiteX6-193" fmla="*/ 997110 w 1134959"/>
                <a:gd name="connsiteY6-194" fmla="*/ 1208667 h 2747983"/>
                <a:gd name="connsiteX7-195" fmla="*/ 941970 w 1134959"/>
                <a:gd name="connsiteY7-196" fmla="*/ 1171907 h 2747983"/>
                <a:gd name="connsiteX8-197" fmla="*/ 983325 w 1134959"/>
                <a:gd name="connsiteY8-198" fmla="*/ 1530315 h 2747983"/>
                <a:gd name="connsiteX9-199" fmla="*/ 891425 w 1134959"/>
                <a:gd name="connsiteY9-200" fmla="*/ 1911698 h 2747983"/>
                <a:gd name="connsiteX10-201" fmla="*/ 771956 w 1134959"/>
                <a:gd name="connsiteY10-202" fmla="*/ 2095497 h 2747983"/>
                <a:gd name="connsiteX11-203" fmla="*/ 647892 w 1134959"/>
                <a:gd name="connsiteY11-204" fmla="*/ 2302271 h 2747983"/>
                <a:gd name="connsiteX12-205" fmla="*/ 634107 w 1134959"/>
                <a:gd name="connsiteY12-206" fmla="*/ 2591754 h 2747983"/>
                <a:gd name="connsiteX13-207" fmla="*/ 588157 w 1134959"/>
                <a:gd name="connsiteY13-208" fmla="*/ 2747983 h 2747983"/>
                <a:gd name="connsiteX14-209" fmla="*/ 454903 w 1134959"/>
                <a:gd name="connsiteY14-210" fmla="*/ 2320651 h 2747983"/>
                <a:gd name="connsiteX15-211" fmla="*/ 215964 w 1134959"/>
                <a:gd name="connsiteY15-212" fmla="*/ 2329840 h 2747983"/>
                <a:gd name="connsiteX16-213" fmla="*/ 0 w 1134959"/>
                <a:gd name="connsiteY16-214" fmla="*/ 2449310 h 2747983"/>
                <a:gd name="connsiteX17-215" fmla="*/ 243534 w 1134959"/>
                <a:gd name="connsiteY17-216" fmla="*/ 2214966 h 2747983"/>
                <a:gd name="connsiteX18-217" fmla="*/ 473283 w 1134959"/>
                <a:gd name="connsiteY18-218" fmla="*/ 2136852 h 2747983"/>
                <a:gd name="connsiteX19-219" fmla="*/ 588157 w 1134959"/>
                <a:gd name="connsiteY19-220" fmla="*/ 1893318 h 2747983"/>
                <a:gd name="connsiteX20-221" fmla="*/ 615727 w 1134959"/>
                <a:gd name="connsiteY20-222" fmla="*/ 1452200 h 2747983"/>
                <a:gd name="connsiteX21-223" fmla="*/ 583562 w 1134959"/>
                <a:gd name="connsiteY21-224" fmla="*/ 1286781 h 2747983"/>
                <a:gd name="connsiteX22-225" fmla="*/ 569777 w 1134959"/>
                <a:gd name="connsiteY22-226" fmla="*/ 1364896 h 2747983"/>
                <a:gd name="connsiteX23-227" fmla="*/ 519232 w 1134959"/>
                <a:gd name="connsiteY23-228" fmla="*/ 1410845 h 2747983"/>
                <a:gd name="connsiteX24-229" fmla="*/ 500852 w 1134959"/>
                <a:gd name="connsiteY24-230" fmla="*/ 1240831 h 2747983"/>
                <a:gd name="connsiteX25-231" fmla="*/ 491662 w 1134959"/>
                <a:gd name="connsiteY25-232" fmla="*/ 1130552 h 2747983"/>
                <a:gd name="connsiteX26-233" fmla="*/ 390573 w 1134959"/>
                <a:gd name="connsiteY26-234" fmla="*/ 868638 h 2747983"/>
                <a:gd name="connsiteX27-235" fmla="*/ 413548 w 1134959"/>
                <a:gd name="connsiteY27-236" fmla="*/ 399951 h 2747983"/>
                <a:gd name="connsiteX28-237" fmla="*/ 340028 w 1134959"/>
                <a:gd name="connsiteY28-238" fmla="*/ 92088 h 2747983"/>
                <a:gd name="connsiteX29-239" fmla="*/ 367598 w 1134959"/>
                <a:gd name="connsiteY29-240" fmla="*/ 188 h 2747983"/>
                <a:gd name="connsiteX0-241" fmla="*/ 367598 w 1134959"/>
                <a:gd name="connsiteY0-242" fmla="*/ 188 h 2747983"/>
                <a:gd name="connsiteX1-243" fmla="*/ 569777 w 1134959"/>
                <a:gd name="connsiteY1-244" fmla="*/ 147227 h 2747983"/>
                <a:gd name="connsiteX2-245" fmla="*/ 859260 w 1134959"/>
                <a:gd name="connsiteY2-246" fmla="*/ 376976 h 2747983"/>
                <a:gd name="connsiteX3-247" fmla="*/ 863855 w 1134959"/>
                <a:gd name="connsiteY3-248" fmla="*/ 703219 h 2747983"/>
                <a:gd name="connsiteX4-249" fmla="*/ 1134959 w 1134959"/>
                <a:gd name="connsiteY4-250" fmla="*/ 1029463 h 2747983"/>
                <a:gd name="connsiteX5-251" fmla="*/ 1134959 w 1134959"/>
                <a:gd name="connsiteY5-252" fmla="*/ 1397061 h 2747983"/>
                <a:gd name="connsiteX6-253" fmla="*/ 997110 w 1134959"/>
                <a:gd name="connsiteY6-254" fmla="*/ 1208667 h 2747983"/>
                <a:gd name="connsiteX7-255" fmla="*/ 941970 w 1134959"/>
                <a:gd name="connsiteY7-256" fmla="*/ 1171907 h 2747983"/>
                <a:gd name="connsiteX8-257" fmla="*/ 983325 w 1134959"/>
                <a:gd name="connsiteY8-258" fmla="*/ 1530315 h 2747983"/>
                <a:gd name="connsiteX9-259" fmla="*/ 891425 w 1134959"/>
                <a:gd name="connsiteY9-260" fmla="*/ 1911698 h 2747983"/>
                <a:gd name="connsiteX10-261" fmla="*/ 771956 w 1134959"/>
                <a:gd name="connsiteY10-262" fmla="*/ 2095497 h 2747983"/>
                <a:gd name="connsiteX11-263" fmla="*/ 647892 w 1134959"/>
                <a:gd name="connsiteY11-264" fmla="*/ 2302271 h 2747983"/>
                <a:gd name="connsiteX12-265" fmla="*/ 634107 w 1134959"/>
                <a:gd name="connsiteY12-266" fmla="*/ 2591754 h 2747983"/>
                <a:gd name="connsiteX13-267" fmla="*/ 588157 w 1134959"/>
                <a:gd name="connsiteY13-268" fmla="*/ 2747983 h 2747983"/>
                <a:gd name="connsiteX14-269" fmla="*/ 454903 w 1134959"/>
                <a:gd name="connsiteY14-270" fmla="*/ 2320651 h 2747983"/>
                <a:gd name="connsiteX15-271" fmla="*/ 215964 w 1134959"/>
                <a:gd name="connsiteY15-272" fmla="*/ 2329840 h 2747983"/>
                <a:gd name="connsiteX16-273" fmla="*/ 0 w 1134959"/>
                <a:gd name="connsiteY16-274" fmla="*/ 2449310 h 2747983"/>
                <a:gd name="connsiteX17-275" fmla="*/ 243534 w 1134959"/>
                <a:gd name="connsiteY17-276" fmla="*/ 2214966 h 2747983"/>
                <a:gd name="connsiteX18-277" fmla="*/ 473283 w 1134959"/>
                <a:gd name="connsiteY18-278" fmla="*/ 2136852 h 2747983"/>
                <a:gd name="connsiteX19-279" fmla="*/ 588157 w 1134959"/>
                <a:gd name="connsiteY19-280" fmla="*/ 1893318 h 2747983"/>
                <a:gd name="connsiteX20-281" fmla="*/ 615727 w 1134959"/>
                <a:gd name="connsiteY20-282" fmla="*/ 1452200 h 2747983"/>
                <a:gd name="connsiteX21-283" fmla="*/ 583562 w 1134959"/>
                <a:gd name="connsiteY21-284" fmla="*/ 1286781 h 2747983"/>
                <a:gd name="connsiteX22-285" fmla="*/ 569777 w 1134959"/>
                <a:gd name="connsiteY22-286" fmla="*/ 1364896 h 2747983"/>
                <a:gd name="connsiteX23-287" fmla="*/ 519232 w 1134959"/>
                <a:gd name="connsiteY23-288" fmla="*/ 1410845 h 2747983"/>
                <a:gd name="connsiteX24-289" fmla="*/ 500852 w 1134959"/>
                <a:gd name="connsiteY24-290" fmla="*/ 1240831 h 2747983"/>
                <a:gd name="connsiteX25-291" fmla="*/ 491662 w 1134959"/>
                <a:gd name="connsiteY25-292" fmla="*/ 1130552 h 2747983"/>
                <a:gd name="connsiteX26-293" fmla="*/ 390573 w 1134959"/>
                <a:gd name="connsiteY26-294" fmla="*/ 868638 h 2747983"/>
                <a:gd name="connsiteX27-295" fmla="*/ 413548 w 1134959"/>
                <a:gd name="connsiteY27-296" fmla="*/ 399951 h 2747983"/>
                <a:gd name="connsiteX28-297" fmla="*/ 340028 w 1134959"/>
                <a:gd name="connsiteY28-298" fmla="*/ 92088 h 2747983"/>
                <a:gd name="connsiteX29-299" fmla="*/ 367598 w 1134959"/>
                <a:gd name="connsiteY29-300" fmla="*/ 188 h 2747983"/>
                <a:gd name="connsiteX0-301" fmla="*/ 367598 w 1134959"/>
                <a:gd name="connsiteY0-302" fmla="*/ 188 h 2747983"/>
                <a:gd name="connsiteX1-303" fmla="*/ 569777 w 1134959"/>
                <a:gd name="connsiteY1-304" fmla="*/ 147227 h 2747983"/>
                <a:gd name="connsiteX2-305" fmla="*/ 859260 w 1134959"/>
                <a:gd name="connsiteY2-306" fmla="*/ 376976 h 2747983"/>
                <a:gd name="connsiteX3-307" fmla="*/ 863855 w 1134959"/>
                <a:gd name="connsiteY3-308" fmla="*/ 703219 h 2747983"/>
                <a:gd name="connsiteX4-309" fmla="*/ 1134959 w 1134959"/>
                <a:gd name="connsiteY4-310" fmla="*/ 1029463 h 2747983"/>
                <a:gd name="connsiteX5-311" fmla="*/ 1134959 w 1134959"/>
                <a:gd name="connsiteY5-312" fmla="*/ 1397061 h 2747983"/>
                <a:gd name="connsiteX6-313" fmla="*/ 997110 w 1134959"/>
                <a:gd name="connsiteY6-314" fmla="*/ 1208667 h 2747983"/>
                <a:gd name="connsiteX7-315" fmla="*/ 941970 w 1134959"/>
                <a:gd name="connsiteY7-316" fmla="*/ 1171907 h 2747983"/>
                <a:gd name="connsiteX8-317" fmla="*/ 983325 w 1134959"/>
                <a:gd name="connsiteY8-318" fmla="*/ 1530315 h 2747983"/>
                <a:gd name="connsiteX9-319" fmla="*/ 891425 w 1134959"/>
                <a:gd name="connsiteY9-320" fmla="*/ 1911698 h 2747983"/>
                <a:gd name="connsiteX10-321" fmla="*/ 771956 w 1134959"/>
                <a:gd name="connsiteY10-322" fmla="*/ 2095497 h 2747983"/>
                <a:gd name="connsiteX11-323" fmla="*/ 647892 w 1134959"/>
                <a:gd name="connsiteY11-324" fmla="*/ 2302271 h 2747983"/>
                <a:gd name="connsiteX12-325" fmla="*/ 634107 w 1134959"/>
                <a:gd name="connsiteY12-326" fmla="*/ 2591754 h 2747983"/>
                <a:gd name="connsiteX13-327" fmla="*/ 588157 w 1134959"/>
                <a:gd name="connsiteY13-328" fmla="*/ 2747983 h 2747983"/>
                <a:gd name="connsiteX14-329" fmla="*/ 454903 w 1134959"/>
                <a:gd name="connsiteY14-330" fmla="*/ 2320651 h 2747983"/>
                <a:gd name="connsiteX15-331" fmla="*/ 215964 w 1134959"/>
                <a:gd name="connsiteY15-332" fmla="*/ 2329840 h 2747983"/>
                <a:gd name="connsiteX16-333" fmla="*/ 0 w 1134959"/>
                <a:gd name="connsiteY16-334" fmla="*/ 2449310 h 2747983"/>
                <a:gd name="connsiteX17-335" fmla="*/ 243534 w 1134959"/>
                <a:gd name="connsiteY17-336" fmla="*/ 2214966 h 2747983"/>
                <a:gd name="connsiteX18-337" fmla="*/ 473283 w 1134959"/>
                <a:gd name="connsiteY18-338" fmla="*/ 2136852 h 2747983"/>
                <a:gd name="connsiteX19-339" fmla="*/ 588157 w 1134959"/>
                <a:gd name="connsiteY19-340" fmla="*/ 1893318 h 2747983"/>
                <a:gd name="connsiteX20-341" fmla="*/ 615727 w 1134959"/>
                <a:gd name="connsiteY20-342" fmla="*/ 1452200 h 2747983"/>
                <a:gd name="connsiteX21-343" fmla="*/ 583562 w 1134959"/>
                <a:gd name="connsiteY21-344" fmla="*/ 1286781 h 2747983"/>
                <a:gd name="connsiteX22-345" fmla="*/ 569777 w 1134959"/>
                <a:gd name="connsiteY22-346" fmla="*/ 1364896 h 2747983"/>
                <a:gd name="connsiteX23-347" fmla="*/ 519232 w 1134959"/>
                <a:gd name="connsiteY23-348" fmla="*/ 1410845 h 2747983"/>
                <a:gd name="connsiteX24-349" fmla="*/ 500852 w 1134959"/>
                <a:gd name="connsiteY24-350" fmla="*/ 1240831 h 2747983"/>
                <a:gd name="connsiteX25-351" fmla="*/ 491662 w 1134959"/>
                <a:gd name="connsiteY25-352" fmla="*/ 1130552 h 2747983"/>
                <a:gd name="connsiteX26-353" fmla="*/ 390573 w 1134959"/>
                <a:gd name="connsiteY26-354" fmla="*/ 868638 h 2747983"/>
                <a:gd name="connsiteX27-355" fmla="*/ 413548 w 1134959"/>
                <a:gd name="connsiteY27-356" fmla="*/ 399951 h 2747983"/>
                <a:gd name="connsiteX28-357" fmla="*/ 340028 w 1134959"/>
                <a:gd name="connsiteY28-358" fmla="*/ 92088 h 2747983"/>
                <a:gd name="connsiteX29-359" fmla="*/ 367598 w 1134959"/>
                <a:gd name="connsiteY29-360" fmla="*/ 188 h 2747983"/>
                <a:gd name="connsiteX0-361" fmla="*/ 367598 w 1134959"/>
                <a:gd name="connsiteY0-362" fmla="*/ 188 h 2747983"/>
                <a:gd name="connsiteX1-363" fmla="*/ 569777 w 1134959"/>
                <a:gd name="connsiteY1-364" fmla="*/ 147227 h 2747983"/>
                <a:gd name="connsiteX2-365" fmla="*/ 859260 w 1134959"/>
                <a:gd name="connsiteY2-366" fmla="*/ 376976 h 2747983"/>
                <a:gd name="connsiteX3-367" fmla="*/ 877640 w 1134959"/>
                <a:gd name="connsiteY3-368" fmla="*/ 712409 h 2747983"/>
                <a:gd name="connsiteX4-369" fmla="*/ 1134959 w 1134959"/>
                <a:gd name="connsiteY4-370" fmla="*/ 1029463 h 2747983"/>
                <a:gd name="connsiteX5-371" fmla="*/ 1134959 w 1134959"/>
                <a:gd name="connsiteY5-372" fmla="*/ 1397061 h 2747983"/>
                <a:gd name="connsiteX6-373" fmla="*/ 997110 w 1134959"/>
                <a:gd name="connsiteY6-374" fmla="*/ 1208667 h 2747983"/>
                <a:gd name="connsiteX7-375" fmla="*/ 941970 w 1134959"/>
                <a:gd name="connsiteY7-376" fmla="*/ 1171907 h 2747983"/>
                <a:gd name="connsiteX8-377" fmla="*/ 983325 w 1134959"/>
                <a:gd name="connsiteY8-378" fmla="*/ 1530315 h 2747983"/>
                <a:gd name="connsiteX9-379" fmla="*/ 891425 w 1134959"/>
                <a:gd name="connsiteY9-380" fmla="*/ 1911698 h 2747983"/>
                <a:gd name="connsiteX10-381" fmla="*/ 771956 w 1134959"/>
                <a:gd name="connsiteY10-382" fmla="*/ 2095497 h 2747983"/>
                <a:gd name="connsiteX11-383" fmla="*/ 647892 w 1134959"/>
                <a:gd name="connsiteY11-384" fmla="*/ 2302271 h 2747983"/>
                <a:gd name="connsiteX12-385" fmla="*/ 634107 w 1134959"/>
                <a:gd name="connsiteY12-386" fmla="*/ 2591754 h 2747983"/>
                <a:gd name="connsiteX13-387" fmla="*/ 588157 w 1134959"/>
                <a:gd name="connsiteY13-388" fmla="*/ 2747983 h 2747983"/>
                <a:gd name="connsiteX14-389" fmla="*/ 454903 w 1134959"/>
                <a:gd name="connsiteY14-390" fmla="*/ 2320651 h 2747983"/>
                <a:gd name="connsiteX15-391" fmla="*/ 215964 w 1134959"/>
                <a:gd name="connsiteY15-392" fmla="*/ 2329840 h 2747983"/>
                <a:gd name="connsiteX16-393" fmla="*/ 0 w 1134959"/>
                <a:gd name="connsiteY16-394" fmla="*/ 2449310 h 2747983"/>
                <a:gd name="connsiteX17-395" fmla="*/ 243534 w 1134959"/>
                <a:gd name="connsiteY17-396" fmla="*/ 2214966 h 2747983"/>
                <a:gd name="connsiteX18-397" fmla="*/ 473283 w 1134959"/>
                <a:gd name="connsiteY18-398" fmla="*/ 2136852 h 2747983"/>
                <a:gd name="connsiteX19-399" fmla="*/ 588157 w 1134959"/>
                <a:gd name="connsiteY19-400" fmla="*/ 1893318 h 2747983"/>
                <a:gd name="connsiteX20-401" fmla="*/ 615727 w 1134959"/>
                <a:gd name="connsiteY20-402" fmla="*/ 1452200 h 2747983"/>
                <a:gd name="connsiteX21-403" fmla="*/ 583562 w 1134959"/>
                <a:gd name="connsiteY21-404" fmla="*/ 1286781 h 2747983"/>
                <a:gd name="connsiteX22-405" fmla="*/ 569777 w 1134959"/>
                <a:gd name="connsiteY22-406" fmla="*/ 1364896 h 2747983"/>
                <a:gd name="connsiteX23-407" fmla="*/ 519232 w 1134959"/>
                <a:gd name="connsiteY23-408" fmla="*/ 1410845 h 2747983"/>
                <a:gd name="connsiteX24-409" fmla="*/ 500852 w 1134959"/>
                <a:gd name="connsiteY24-410" fmla="*/ 1240831 h 2747983"/>
                <a:gd name="connsiteX25-411" fmla="*/ 491662 w 1134959"/>
                <a:gd name="connsiteY25-412" fmla="*/ 1130552 h 2747983"/>
                <a:gd name="connsiteX26-413" fmla="*/ 390573 w 1134959"/>
                <a:gd name="connsiteY26-414" fmla="*/ 868638 h 2747983"/>
                <a:gd name="connsiteX27-415" fmla="*/ 413548 w 1134959"/>
                <a:gd name="connsiteY27-416" fmla="*/ 399951 h 2747983"/>
                <a:gd name="connsiteX28-417" fmla="*/ 340028 w 1134959"/>
                <a:gd name="connsiteY28-418" fmla="*/ 92088 h 2747983"/>
                <a:gd name="connsiteX29-419" fmla="*/ 367598 w 1134959"/>
                <a:gd name="connsiteY29-420" fmla="*/ 188 h 2747983"/>
                <a:gd name="connsiteX0-421" fmla="*/ 367598 w 1134959"/>
                <a:gd name="connsiteY0-422" fmla="*/ 188 h 2747983"/>
                <a:gd name="connsiteX1-423" fmla="*/ 569777 w 1134959"/>
                <a:gd name="connsiteY1-424" fmla="*/ 147227 h 2747983"/>
                <a:gd name="connsiteX2-425" fmla="*/ 859260 w 1134959"/>
                <a:gd name="connsiteY2-426" fmla="*/ 376976 h 2747983"/>
                <a:gd name="connsiteX3-427" fmla="*/ 877640 w 1134959"/>
                <a:gd name="connsiteY3-428" fmla="*/ 712409 h 2747983"/>
                <a:gd name="connsiteX4-429" fmla="*/ 1134959 w 1134959"/>
                <a:gd name="connsiteY4-430" fmla="*/ 1029463 h 2747983"/>
                <a:gd name="connsiteX5-431" fmla="*/ 1134959 w 1134959"/>
                <a:gd name="connsiteY5-432" fmla="*/ 1397061 h 2747983"/>
                <a:gd name="connsiteX6-433" fmla="*/ 997110 w 1134959"/>
                <a:gd name="connsiteY6-434" fmla="*/ 1208667 h 2747983"/>
                <a:gd name="connsiteX7-435" fmla="*/ 941970 w 1134959"/>
                <a:gd name="connsiteY7-436" fmla="*/ 1171907 h 2747983"/>
                <a:gd name="connsiteX8-437" fmla="*/ 983325 w 1134959"/>
                <a:gd name="connsiteY8-438" fmla="*/ 1530315 h 2747983"/>
                <a:gd name="connsiteX9-439" fmla="*/ 891425 w 1134959"/>
                <a:gd name="connsiteY9-440" fmla="*/ 1911698 h 2747983"/>
                <a:gd name="connsiteX10-441" fmla="*/ 771956 w 1134959"/>
                <a:gd name="connsiteY10-442" fmla="*/ 2095497 h 2747983"/>
                <a:gd name="connsiteX11-443" fmla="*/ 647892 w 1134959"/>
                <a:gd name="connsiteY11-444" fmla="*/ 2302271 h 2747983"/>
                <a:gd name="connsiteX12-445" fmla="*/ 634107 w 1134959"/>
                <a:gd name="connsiteY12-446" fmla="*/ 2591754 h 2747983"/>
                <a:gd name="connsiteX13-447" fmla="*/ 588157 w 1134959"/>
                <a:gd name="connsiteY13-448" fmla="*/ 2747983 h 2747983"/>
                <a:gd name="connsiteX14-449" fmla="*/ 454903 w 1134959"/>
                <a:gd name="connsiteY14-450" fmla="*/ 2320651 h 2747983"/>
                <a:gd name="connsiteX15-451" fmla="*/ 215964 w 1134959"/>
                <a:gd name="connsiteY15-452" fmla="*/ 2329840 h 2747983"/>
                <a:gd name="connsiteX16-453" fmla="*/ 0 w 1134959"/>
                <a:gd name="connsiteY16-454" fmla="*/ 2449310 h 2747983"/>
                <a:gd name="connsiteX17-455" fmla="*/ 243534 w 1134959"/>
                <a:gd name="connsiteY17-456" fmla="*/ 2214966 h 2747983"/>
                <a:gd name="connsiteX18-457" fmla="*/ 473283 w 1134959"/>
                <a:gd name="connsiteY18-458" fmla="*/ 2136852 h 2747983"/>
                <a:gd name="connsiteX19-459" fmla="*/ 588157 w 1134959"/>
                <a:gd name="connsiteY19-460" fmla="*/ 1893318 h 2747983"/>
                <a:gd name="connsiteX20-461" fmla="*/ 615727 w 1134959"/>
                <a:gd name="connsiteY20-462" fmla="*/ 1452200 h 2747983"/>
                <a:gd name="connsiteX21-463" fmla="*/ 583562 w 1134959"/>
                <a:gd name="connsiteY21-464" fmla="*/ 1286781 h 2747983"/>
                <a:gd name="connsiteX22-465" fmla="*/ 569777 w 1134959"/>
                <a:gd name="connsiteY22-466" fmla="*/ 1364896 h 2747983"/>
                <a:gd name="connsiteX23-467" fmla="*/ 519232 w 1134959"/>
                <a:gd name="connsiteY23-468" fmla="*/ 1410845 h 2747983"/>
                <a:gd name="connsiteX24-469" fmla="*/ 500852 w 1134959"/>
                <a:gd name="connsiteY24-470" fmla="*/ 1240831 h 2747983"/>
                <a:gd name="connsiteX25-471" fmla="*/ 491662 w 1134959"/>
                <a:gd name="connsiteY25-472" fmla="*/ 1130552 h 2747983"/>
                <a:gd name="connsiteX26-473" fmla="*/ 390573 w 1134959"/>
                <a:gd name="connsiteY26-474" fmla="*/ 868638 h 2747983"/>
                <a:gd name="connsiteX27-475" fmla="*/ 413548 w 1134959"/>
                <a:gd name="connsiteY27-476" fmla="*/ 399951 h 2747983"/>
                <a:gd name="connsiteX28-477" fmla="*/ 340028 w 1134959"/>
                <a:gd name="connsiteY28-478" fmla="*/ 92088 h 2747983"/>
                <a:gd name="connsiteX29-479" fmla="*/ 367598 w 1134959"/>
                <a:gd name="connsiteY29-480" fmla="*/ 188 h 2747983"/>
                <a:gd name="connsiteX0-481" fmla="*/ 367598 w 1153339"/>
                <a:gd name="connsiteY0-482" fmla="*/ 188 h 2747983"/>
                <a:gd name="connsiteX1-483" fmla="*/ 569777 w 1153339"/>
                <a:gd name="connsiteY1-484" fmla="*/ 147227 h 2747983"/>
                <a:gd name="connsiteX2-485" fmla="*/ 859260 w 1153339"/>
                <a:gd name="connsiteY2-486" fmla="*/ 376976 h 2747983"/>
                <a:gd name="connsiteX3-487" fmla="*/ 877640 w 1153339"/>
                <a:gd name="connsiteY3-488" fmla="*/ 712409 h 2747983"/>
                <a:gd name="connsiteX4-489" fmla="*/ 1134959 w 1153339"/>
                <a:gd name="connsiteY4-490" fmla="*/ 1029463 h 2747983"/>
                <a:gd name="connsiteX5-491" fmla="*/ 1134959 w 1153339"/>
                <a:gd name="connsiteY5-492" fmla="*/ 1397061 h 2747983"/>
                <a:gd name="connsiteX6-493" fmla="*/ 997110 w 1153339"/>
                <a:gd name="connsiteY6-494" fmla="*/ 1208667 h 2747983"/>
                <a:gd name="connsiteX7-495" fmla="*/ 941970 w 1153339"/>
                <a:gd name="connsiteY7-496" fmla="*/ 1171907 h 2747983"/>
                <a:gd name="connsiteX8-497" fmla="*/ 983325 w 1153339"/>
                <a:gd name="connsiteY8-498" fmla="*/ 1530315 h 2747983"/>
                <a:gd name="connsiteX9-499" fmla="*/ 891425 w 1153339"/>
                <a:gd name="connsiteY9-500" fmla="*/ 1911698 h 2747983"/>
                <a:gd name="connsiteX10-501" fmla="*/ 771956 w 1153339"/>
                <a:gd name="connsiteY10-502" fmla="*/ 2095497 h 2747983"/>
                <a:gd name="connsiteX11-503" fmla="*/ 647892 w 1153339"/>
                <a:gd name="connsiteY11-504" fmla="*/ 2302271 h 2747983"/>
                <a:gd name="connsiteX12-505" fmla="*/ 634107 w 1153339"/>
                <a:gd name="connsiteY12-506" fmla="*/ 2591754 h 2747983"/>
                <a:gd name="connsiteX13-507" fmla="*/ 588157 w 1153339"/>
                <a:gd name="connsiteY13-508" fmla="*/ 2747983 h 2747983"/>
                <a:gd name="connsiteX14-509" fmla="*/ 454903 w 1153339"/>
                <a:gd name="connsiteY14-510" fmla="*/ 2320651 h 2747983"/>
                <a:gd name="connsiteX15-511" fmla="*/ 215964 w 1153339"/>
                <a:gd name="connsiteY15-512" fmla="*/ 2329840 h 2747983"/>
                <a:gd name="connsiteX16-513" fmla="*/ 0 w 1153339"/>
                <a:gd name="connsiteY16-514" fmla="*/ 2449310 h 2747983"/>
                <a:gd name="connsiteX17-515" fmla="*/ 243534 w 1153339"/>
                <a:gd name="connsiteY17-516" fmla="*/ 2214966 h 2747983"/>
                <a:gd name="connsiteX18-517" fmla="*/ 473283 w 1153339"/>
                <a:gd name="connsiteY18-518" fmla="*/ 2136852 h 2747983"/>
                <a:gd name="connsiteX19-519" fmla="*/ 588157 w 1153339"/>
                <a:gd name="connsiteY19-520" fmla="*/ 1893318 h 2747983"/>
                <a:gd name="connsiteX20-521" fmla="*/ 615727 w 1153339"/>
                <a:gd name="connsiteY20-522" fmla="*/ 1452200 h 2747983"/>
                <a:gd name="connsiteX21-523" fmla="*/ 583562 w 1153339"/>
                <a:gd name="connsiteY21-524" fmla="*/ 1286781 h 2747983"/>
                <a:gd name="connsiteX22-525" fmla="*/ 569777 w 1153339"/>
                <a:gd name="connsiteY22-526" fmla="*/ 1364896 h 2747983"/>
                <a:gd name="connsiteX23-527" fmla="*/ 519232 w 1153339"/>
                <a:gd name="connsiteY23-528" fmla="*/ 1410845 h 2747983"/>
                <a:gd name="connsiteX24-529" fmla="*/ 500852 w 1153339"/>
                <a:gd name="connsiteY24-530" fmla="*/ 1240831 h 2747983"/>
                <a:gd name="connsiteX25-531" fmla="*/ 491662 w 1153339"/>
                <a:gd name="connsiteY25-532" fmla="*/ 1130552 h 2747983"/>
                <a:gd name="connsiteX26-533" fmla="*/ 390573 w 1153339"/>
                <a:gd name="connsiteY26-534" fmla="*/ 868638 h 2747983"/>
                <a:gd name="connsiteX27-535" fmla="*/ 413548 w 1153339"/>
                <a:gd name="connsiteY27-536" fmla="*/ 399951 h 2747983"/>
                <a:gd name="connsiteX28-537" fmla="*/ 340028 w 1153339"/>
                <a:gd name="connsiteY28-538" fmla="*/ 92088 h 2747983"/>
                <a:gd name="connsiteX29-539" fmla="*/ 367598 w 1153339"/>
                <a:gd name="connsiteY29-540" fmla="*/ 188 h 2747983"/>
                <a:gd name="connsiteX0-541" fmla="*/ 367598 w 1153339"/>
                <a:gd name="connsiteY0-542" fmla="*/ 188 h 2747983"/>
                <a:gd name="connsiteX1-543" fmla="*/ 569777 w 1153339"/>
                <a:gd name="connsiteY1-544" fmla="*/ 147227 h 2747983"/>
                <a:gd name="connsiteX2-545" fmla="*/ 859260 w 1153339"/>
                <a:gd name="connsiteY2-546" fmla="*/ 376976 h 2747983"/>
                <a:gd name="connsiteX3-547" fmla="*/ 877640 w 1153339"/>
                <a:gd name="connsiteY3-548" fmla="*/ 712409 h 2747983"/>
                <a:gd name="connsiteX4-549" fmla="*/ 1134959 w 1153339"/>
                <a:gd name="connsiteY4-550" fmla="*/ 1029463 h 2747983"/>
                <a:gd name="connsiteX5-551" fmla="*/ 1134959 w 1153339"/>
                <a:gd name="connsiteY5-552" fmla="*/ 1397061 h 2747983"/>
                <a:gd name="connsiteX6-553" fmla="*/ 997110 w 1153339"/>
                <a:gd name="connsiteY6-554" fmla="*/ 1208667 h 2747983"/>
                <a:gd name="connsiteX7-555" fmla="*/ 941970 w 1153339"/>
                <a:gd name="connsiteY7-556" fmla="*/ 1171907 h 2747983"/>
                <a:gd name="connsiteX8-557" fmla="*/ 983325 w 1153339"/>
                <a:gd name="connsiteY8-558" fmla="*/ 1530315 h 2747983"/>
                <a:gd name="connsiteX9-559" fmla="*/ 891425 w 1153339"/>
                <a:gd name="connsiteY9-560" fmla="*/ 1911698 h 2747983"/>
                <a:gd name="connsiteX10-561" fmla="*/ 771956 w 1153339"/>
                <a:gd name="connsiteY10-562" fmla="*/ 2095497 h 2747983"/>
                <a:gd name="connsiteX11-563" fmla="*/ 647892 w 1153339"/>
                <a:gd name="connsiteY11-564" fmla="*/ 2302271 h 2747983"/>
                <a:gd name="connsiteX12-565" fmla="*/ 634107 w 1153339"/>
                <a:gd name="connsiteY12-566" fmla="*/ 2591754 h 2747983"/>
                <a:gd name="connsiteX13-567" fmla="*/ 588157 w 1153339"/>
                <a:gd name="connsiteY13-568" fmla="*/ 2747983 h 2747983"/>
                <a:gd name="connsiteX14-569" fmla="*/ 454903 w 1153339"/>
                <a:gd name="connsiteY14-570" fmla="*/ 2320651 h 2747983"/>
                <a:gd name="connsiteX15-571" fmla="*/ 215964 w 1153339"/>
                <a:gd name="connsiteY15-572" fmla="*/ 2329840 h 2747983"/>
                <a:gd name="connsiteX16-573" fmla="*/ 0 w 1153339"/>
                <a:gd name="connsiteY16-574" fmla="*/ 2449310 h 2747983"/>
                <a:gd name="connsiteX17-575" fmla="*/ 243534 w 1153339"/>
                <a:gd name="connsiteY17-576" fmla="*/ 2214966 h 2747983"/>
                <a:gd name="connsiteX18-577" fmla="*/ 473283 w 1153339"/>
                <a:gd name="connsiteY18-578" fmla="*/ 2136852 h 2747983"/>
                <a:gd name="connsiteX19-579" fmla="*/ 588157 w 1153339"/>
                <a:gd name="connsiteY19-580" fmla="*/ 1893318 h 2747983"/>
                <a:gd name="connsiteX20-581" fmla="*/ 615727 w 1153339"/>
                <a:gd name="connsiteY20-582" fmla="*/ 1452200 h 2747983"/>
                <a:gd name="connsiteX21-583" fmla="*/ 583562 w 1153339"/>
                <a:gd name="connsiteY21-584" fmla="*/ 1286781 h 2747983"/>
                <a:gd name="connsiteX22-585" fmla="*/ 569777 w 1153339"/>
                <a:gd name="connsiteY22-586" fmla="*/ 1364896 h 2747983"/>
                <a:gd name="connsiteX23-587" fmla="*/ 519232 w 1153339"/>
                <a:gd name="connsiteY23-588" fmla="*/ 1410845 h 2747983"/>
                <a:gd name="connsiteX24-589" fmla="*/ 500852 w 1153339"/>
                <a:gd name="connsiteY24-590" fmla="*/ 1240831 h 2747983"/>
                <a:gd name="connsiteX25-591" fmla="*/ 491662 w 1153339"/>
                <a:gd name="connsiteY25-592" fmla="*/ 1130552 h 2747983"/>
                <a:gd name="connsiteX26-593" fmla="*/ 390573 w 1153339"/>
                <a:gd name="connsiteY26-594" fmla="*/ 868638 h 2747983"/>
                <a:gd name="connsiteX27-595" fmla="*/ 413548 w 1153339"/>
                <a:gd name="connsiteY27-596" fmla="*/ 399951 h 2747983"/>
                <a:gd name="connsiteX28-597" fmla="*/ 340028 w 1153339"/>
                <a:gd name="connsiteY28-598" fmla="*/ 92088 h 2747983"/>
                <a:gd name="connsiteX29-599" fmla="*/ 367598 w 1153339"/>
                <a:gd name="connsiteY29-600" fmla="*/ 188 h 2747983"/>
                <a:gd name="connsiteX0-601" fmla="*/ 367598 w 1165975"/>
                <a:gd name="connsiteY0-602" fmla="*/ 188 h 2747983"/>
                <a:gd name="connsiteX1-603" fmla="*/ 569777 w 1165975"/>
                <a:gd name="connsiteY1-604" fmla="*/ 147227 h 2747983"/>
                <a:gd name="connsiteX2-605" fmla="*/ 859260 w 1165975"/>
                <a:gd name="connsiteY2-606" fmla="*/ 376976 h 2747983"/>
                <a:gd name="connsiteX3-607" fmla="*/ 877640 w 1165975"/>
                <a:gd name="connsiteY3-608" fmla="*/ 712409 h 2747983"/>
                <a:gd name="connsiteX4-609" fmla="*/ 1134959 w 1165975"/>
                <a:gd name="connsiteY4-610" fmla="*/ 1029463 h 2747983"/>
                <a:gd name="connsiteX5-611" fmla="*/ 1134959 w 1165975"/>
                <a:gd name="connsiteY5-612" fmla="*/ 1397061 h 2747983"/>
                <a:gd name="connsiteX6-613" fmla="*/ 997110 w 1165975"/>
                <a:gd name="connsiteY6-614" fmla="*/ 1208667 h 2747983"/>
                <a:gd name="connsiteX7-615" fmla="*/ 941970 w 1165975"/>
                <a:gd name="connsiteY7-616" fmla="*/ 1171907 h 2747983"/>
                <a:gd name="connsiteX8-617" fmla="*/ 983325 w 1165975"/>
                <a:gd name="connsiteY8-618" fmla="*/ 1530315 h 2747983"/>
                <a:gd name="connsiteX9-619" fmla="*/ 891425 w 1165975"/>
                <a:gd name="connsiteY9-620" fmla="*/ 1911698 h 2747983"/>
                <a:gd name="connsiteX10-621" fmla="*/ 771956 w 1165975"/>
                <a:gd name="connsiteY10-622" fmla="*/ 2095497 h 2747983"/>
                <a:gd name="connsiteX11-623" fmla="*/ 647892 w 1165975"/>
                <a:gd name="connsiteY11-624" fmla="*/ 2302271 h 2747983"/>
                <a:gd name="connsiteX12-625" fmla="*/ 634107 w 1165975"/>
                <a:gd name="connsiteY12-626" fmla="*/ 2591754 h 2747983"/>
                <a:gd name="connsiteX13-627" fmla="*/ 588157 w 1165975"/>
                <a:gd name="connsiteY13-628" fmla="*/ 2747983 h 2747983"/>
                <a:gd name="connsiteX14-629" fmla="*/ 454903 w 1165975"/>
                <a:gd name="connsiteY14-630" fmla="*/ 2320651 h 2747983"/>
                <a:gd name="connsiteX15-631" fmla="*/ 215964 w 1165975"/>
                <a:gd name="connsiteY15-632" fmla="*/ 2329840 h 2747983"/>
                <a:gd name="connsiteX16-633" fmla="*/ 0 w 1165975"/>
                <a:gd name="connsiteY16-634" fmla="*/ 2449310 h 2747983"/>
                <a:gd name="connsiteX17-635" fmla="*/ 243534 w 1165975"/>
                <a:gd name="connsiteY17-636" fmla="*/ 2214966 h 2747983"/>
                <a:gd name="connsiteX18-637" fmla="*/ 473283 w 1165975"/>
                <a:gd name="connsiteY18-638" fmla="*/ 2136852 h 2747983"/>
                <a:gd name="connsiteX19-639" fmla="*/ 588157 w 1165975"/>
                <a:gd name="connsiteY19-640" fmla="*/ 1893318 h 2747983"/>
                <a:gd name="connsiteX20-641" fmla="*/ 615727 w 1165975"/>
                <a:gd name="connsiteY20-642" fmla="*/ 1452200 h 2747983"/>
                <a:gd name="connsiteX21-643" fmla="*/ 583562 w 1165975"/>
                <a:gd name="connsiteY21-644" fmla="*/ 1286781 h 2747983"/>
                <a:gd name="connsiteX22-645" fmla="*/ 569777 w 1165975"/>
                <a:gd name="connsiteY22-646" fmla="*/ 1364896 h 2747983"/>
                <a:gd name="connsiteX23-647" fmla="*/ 519232 w 1165975"/>
                <a:gd name="connsiteY23-648" fmla="*/ 1410845 h 2747983"/>
                <a:gd name="connsiteX24-649" fmla="*/ 500852 w 1165975"/>
                <a:gd name="connsiteY24-650" fmla="*/ 1240831 h 2747983"/>
                <a:gd name="connsiteX25-651" fmla="*/ 491662 w 1165975"/>
                <a:gd name="connsiteY25-652" fmla="*/ 1130552 h 2747983"/>
                <a:gd name="connsiteX26-653" fmla="*/ 390573 w 1165975"/>
                <a:gd name="connsiteY26-654" fmla="*/ 868638 h 2747983"/>
                <a:gd name="connsiteX27-655" fmla="*/ 413548 w 1165975"/>
                <a:gd name="connsiteY27-656" fmla="*/ 399951 h 2747983"/>
                <a:gd name="connsiteX28-657" fmla="*/ 340028 w 1165975"/>
                <a:gd name="connsiteY28-658" fmla="*/ 92088 h 2747983"/>
                <a:gd name="connsiteX29-659" fmla="*/ 367598 w 1165975"/>
                <a:gd name="connsiteY29-660" fmla="*/ 188 h 2747983"/>
                <a:gd name="connsiteX0-661" fmla="*/ 367598 w 1165975"/>
                <a:gd name="connsiteY0-662" fmla="*/ 188 h 2747983"/>
                <a:gd name="connsiteX1-663" fmla="*/ 569777 w 1165975"/>
                <a:gd name="connsiteY1-664" fmla="*/ 147227 h 2747983"/>
                <a:gd name="connsiteX2-665" fmla="*/ 859260 w 1165975"/>
                <a:gd name="connsiteY2-666" fmla="*/ 376976 h 2747983"/>
                <a:gd name="connsiteX3-667" fmla="*/ 877640 w 1165975"/>
                <a:gd name="connsiteY3-668" fmla="*/ 712409 h 2747983"/>
                <a:gd name="connsiteX4-669" fmla="*/ 1134959 w 1165975"/>
                <a:gd name="connsiteY4-670" fmla="*/ 1029463 h 2747983"/>
                <a:gd name="connsiteX5-671" fmla="*/ 1134959 w 1165975"/>
                <a:gd name="connsiteY5-672" fmla="*/ 1397061 h 2747983"/>
                <a:gd name="connsiteX6-673" fmla="*/ 997110 w 1165975"/>
                <a:gd name="connsiteY6-674" fmla="*/ 1208667 h 2747983"/>
                <a:gd name="connsiteX7-675" fmla="*/ 941970 w 1165975"/>
                <a:gd name="connsiteY7-676" fmla="*/ 1171907 h 2747983"/>
                <a:gd name="connsiteX8-677" fmla="*/ 983325 w 1165975"/>
                <a:gd name="connsiteY8-678" fmla="*/ 1530315 h 2747983"/>
                <a:gd name="connsiteX9-679" fmla="*/ 891425 w 1165975"/>
                <a:gd name="connsiteY9-680" fmla="*/ 1911698 h 2747983"/>
                <a:gd name="connsiteX10-681" fmla="*/ 771956 w 1165975"/>
                <a:gd name="connsiteY10-682" fmla="*/ 2095497 h 2747983"/>
                <a:gd name="connsiteX11-683" fmla="*/ 647892 w 1165975"/>
                <a:gd name="connsiteY11-684" fmla="*/ 2302271 h 2747983"/>
                <a:gd name="connsiteX12-685" fmla="*/ 634107 w 1165975"/>
                <a:gd name="connsiteY12-686" fmla="*/ 2591754 h 2747983"/>
                <a:gd name="connsiteX13-687" fmla="*/ 588157 w 1165975"/>
                <a:gd name="connsiteY13-688" fmla="*/ 2747983 h 2747983"/>
                <a:gd name="connsiteX14-689" fmla="*/ 454903 w 1165975"/>
                <a:gd name="connsiteY14-690" fmla="*/ 2320651 h 2747983"/>
                <a:gd name="connsiteX15-691" fmla="*/ 215964 w 1165975"/>
                <a:gd name="connsiteY15-692" fmla="*/ 2329840 h 2747983"/>
                <a:gd name="connsiteX16-693" fmla="*/ 0 w 1165975"/>
                <a:gd name="connsiteY16-694" fmla="*/ 2449310 h 2747983"/>
                <a:gd name="connsiteX17-695" fmla="*/ 243534 w 1165975"/>
                <a:gd name="connsiteY17-696" fmla="*/ 2214966 h 2747983"/>
                <a:gd name="connsiteX18-697" fmla="*/ 473283 w 1165975"/>
                <a:gd name="connsiteY18-698" fmla="*/ 2136852 h 2747983"/>
                <a:gd name="connsiteX19-699" fmla="*/ 588157 w 1165975"/>
                <a:gd name="connsiteY19-700" fmla="*/ 1893318 h 2747983"/>
                <a:gd name="connsiteX20-701" fmla="*/ 615727 w 1165975"/>
                <a:gd name="connsiteY20-702" fmla="*/ 1452200 h 2747983"/>
                <a:gd name="connsiteX21-703" fmla="*/ 583562 w 1165975"/>
                <a:gd name="connsiteY21-704" fmla="*/ 1286781 h 2747983"/>
                <a:gd name="connsiteX22-705" fmla="*/ 569777 w 1165975"/>
                <a:gd name="connsiteY22-706" fmla="*/ 1364896 h 2747983"/>
                <a:gd name="connsiteX23-707" fmla="*/ 519232 w 1165975"/>
                <a:gd name="connsiteY23-708" fmla="*/ 1410845 h 2747983"/>
                <a:gd name="connsiteX24-709" fmla="*/ 500852 w 1165975"/>
                <a:gd name="connsiteY24-710" fmla="*/ 1240831 h 2747983"/>
                <a:gd name="connsiteX25-711" fmla="*/ 491662 w 1165975"/>
                <a:gd name="connsiteY25-712" fmla="*/ 1130552 h 2747983"/>
                <a:gd name="connsiteX26-713" fmla="*/ 390573 w 1165975"/>
                <a:gd name="connsiteY26-714" fmla="*/ 868638 h 2747983"/>
                <a:gd name="connsiteX27-715" fmla="*/ 413548 w 1165975"/>
                <a:gd name="connsiteY27-716" fmla="*/ 399951 h 2747983"/>
                <a:gd name="connsiteX28-717" fmla="*/ 340028 w 1165975"/>
                <a:gd name="connsiteY28-718" fmla="*/ 92088 h 2747983"/>
                <a:gd name="connsiteX29-719" fmla="*/ 367598 w 1165975"/>
                <a:gd name="connsiteY29-720" fmla="*/ 188 h 2747983"/>
                <a:gd name="connsiteX0-721" fmla="*/ 367598 w 1165975"/>
                <a:gd name="connsiteY0-722" fmla="*/ 188 h 2747983"/>
                <a:gd name="connsiteX1-723" fmla="*/ 569777 w 1165975"/>
                <a:gd name="connsiteY1-724" fmla="*/ 147227 h 2747983"/>
                <a:gd name="connsiteX2-725" fmla="*/ 859260 w 1165975"/>
                <a:gd name="connsiteY2-726" fmla="*/ 376976 h 2747983"/>
                <a:gd name="connsiteX3-727" fmla="*/ 877640 w 1165975"/>
                <a:gd name="connsiteY3-728" fmla="*/ 712409 h 2747983"/>
                <a:gd name="connsiteX4-729" fmla="*/ 1134959 w 1165975"/>
                <a:gd name="connsiteY4-730" fmla="*/ 1029463 h 2747983"/>
                <a:gd name="connsiteX5-731" fmla="*/ 1134959 w 1165975"/>
                <a:gd name="connsiteY5-732" fmla="*/ 1397061 h 2747983"/>
                <a:gd name="connsiteX6-733" fmla="*/ 997110 w 1165975"/>
                <a:gd name="connsiteY6-734" fmla="*/ 1208667 h 2747983"/>
                <a:gd name="connsiteX7-735" fmla="*/ 941970 w 1165975"/>
                <a:gd name="connsiteY7-736" fmla="*/ 1171907 h 2747983"/>
                <a:gd name="connsiteX8-737" fmla="*/ 983325 w 1165975"/>
                <a:gd name="connsiteY8-738" fmla="*/ 1530315 h 2747983"/>
                <a:gd name="connsiteX9-739" fmla="*/ 891425 w 1165975"/>
                <a:gd name="connsiteY9-740" fmla="*/ 1911698 h 2747983"/>
                <a:gd name="connsiteX10-741" fmla="*/ 771956 w 1165975"/>
                <a:gd name="connsiteY10-742" fmla="*/ 2095497 h 2747983"/>
                <a:gd name="connsiteX11-743" fmla="*/ 647892 w 1165975"/>
                <a:gd name="connsiteY11-744" fmla="*/ 2302271 h 2747983"/>
                <a:gd name="connsiteX12-745" fmla="*/ 634107 w 1165975"/>
                <a:gd name="connsiteY12-746" fmla="*/ 2591754 h 2747983"/>
                <a:gd name="connsiteX13-747" fmla="*/ 588157 w 1165975"/>
                <a:gd name="connsiteY13-748" fmla="*/ 2747983 h 2747983"/>
                <a:gd name="connsiteX14-749" fmla="*/ 454903 w 1165975"/>
                <a:gd name="connsiteY14-750" fmla="*/ 2320651 h 2747983"/>
                <a:gd name="connsiteX15-751" fmla="*/ 215964 w 1165975"/>
                <a:gd name="connsiteY15-752" fmla="*/ 2329840 h 2747983"/>
                <a:gd name="connsiteX16-753" fmla="*/ 0 w 1165975"/>
                <a:gd name="connsiteY16-754" fmla="*/ 2449310 h 2747983"/>
                <a:gd name="connsiteX17-755" fmla="*/ 243534 w 1165975"/>
                <a:gd name="connsiteY17-756" fmla="*/ 2214966 h 2747983"/>
                <a:gd name="connsiteX18-757" fmla="*/ 473283 w 1165975"/>
                <a:gd name="connsiteY18-758" fmla="*/ 2136852 h 2747983"/>
                <a:gd name="connsiteX19-759" fmla="*/ 588157 w 1165975"/>
                <a:gd name="connsiteY19-760" fmla="*/ 1893318 h 2747983"/>
                <a:gd name="connsiteX20-761" fmla="*/ 615727 w 1165975"/>
                <a:gd name="connsiteY20-762" fmla="*/ 1452200 h 2747983"/>
                <a:gd name="connsiteX21-763" fmla="*/ 583562 w 1165975"/>
                <a:gd name="connsiteY21-764" fmla="*/ 1286781 h 2747983"/>
                <a:gd name="connsiteX22-765" fmla="*/ 569777 w 1165975"/>
                <a:gd name="connsiteY22-766" fmla="*/ 1364896 h 2747983"/>
                <a:gd name="connsiteX23-767" fmla="*/ 519232 w 1165975"/>
                <a:gd name="connsiteY23-768" fmla="*/ 1410845 h 2747983"/>
                <a:gd name="connsiteX24-769" fmla="*/ 500852 w 1165975"/>
                <a:gd name="connsiteY24-770" fmla="*/ 1240831 h 2747983"/>
                <a:gd name="connsiteX25-771" fmla="*/ 491662 w 1165975"/>
                <a:gd name="connsiteY25-772" fmla="*/ 1130552 h 2747983"/>
                <a:gd name="connsiteX26-773" fmla="*/ 390573 w 1165975"/>
                <a:gd name="connsiteY26-774" fmla="*/ 868638 h 2747983"/>
                <a:gd name="connsiteX27-775" fmla="*/ 413548 w 1165975"/>
                <a:gd name="connsiteY27-776" fmla="*/ 399951 h 2747983"/>
                <a:gd name="connsiteX28-777" fmla="*/ 340028 w 1165975"/>
                <a:gd name="connsiteY28-778" fmla="*/ 92088 h 2747983"/>
                <a:gd name="connsiteX29-779" fmla="*/ 367598 w 1165975"/>
                <a:gd name="connsiteY29-780" fmla="*/ 188 h 2747983"/>
                <a:gd name="connsiteX0-781" fmla="*/ 367598 w 1165975"/>
                <a:gd name="connsiteY0-782" fmla="*/ 188 h 2747983"/>
                <a:gd name="connsiteX1-783" fmla="*/ 569777 w 1165975"/>
                <a:gd name="connsiteY1-784" fmla="*/ 147227 h 2747983"/>
                <a:gd name="connsiteX2-785" fmla="*/ 859260 w 1165975"/>
                <a:gd name="connsiteY2-786" fmla="*/ 376976 h 2747983"/>
                <a:gd name="connsiteX3-787" fmla="*/ 877640 w 1165975"/>
                <a:gd name="connsiteY3-788" fmla="*/ 712409 h 2747983"/>
                <a:gd name="connsiteX4-789" fmla="*/ 1134959 w 1165975"/>
                <a:gd name="connsiteY4-790" fmla="*/ 1029463 h 2747983"/>
                <a:gd name="connsiteX5-791" fmla="*/ 1134959 w 1165975"/>
                <a:gd name="connsiteY5-792" fmla="*/ 1397061 h 2747983"/>
                <a:gd name="connsiteX6-793" fmla="*/ 997110 w 1165975"/>
                <a:gd name="connsiteY6-794" fmla="*/ 1208667 h 2747983"/>
                <a:gd name="connsiteX7-795" fmla="*/ 941970 w 1165975"/>
                <a:gd name="connsiteY7-796" fmla="*/ 1171907 h 2747983"/>
                <a:gd name="connsiteX8-797" fmla="*/ 983325 w 1165975"/>
                <a:gd name="connsiteY8-798" fmla="*/ 1530315 h 2747983"/>
                <a:gd name="connsiteX9-799" fmla="*/ 891425 w 1165975"/>
                <a:gd name="connsiteY9-800" fmla="*/ 1911698 h 2747983"/>
                <a:gd name="connsiteX10-801" fmla="*/ 771956 w 1165975"/>
                <a:gd name="connsiteY10-802" fmla="*/ 2095497 h 2747983"/>
                <a:gd name="connsiteX11-803" fmla="*/ 647892 w 1165975"/>
                <a:gd name="connsiteY11-804" fmla="*/ 2302271 h 2747983"/>
                <a:gd name="connsiteX12-805" fmla="*/ 634107 w 1165975"/>
                <a:gd name="connsiteY12-806" fmla="*/ 2591754 h 2747983"/>
                <a:gd name="connsiteX13-807" fmla="*/ 588157 w 1165975"/>
                <a:gd name="connsiteY13-808" fmla="*/ 2747983 h 2747983"/>
                <a:gd name="connsiteX14-809" fmla="*/ 454903 w 1165975"/>
                <a:gd name="connsiteY14-810" fmla="*/ 2320651 h 2747983"/>
                <a:gd name="connsiteX15-811" fmla="*/ 215964 w 1165975"/>
                <a:gd name="connsiteY15-812" fmla="*/ 2329840 h 2747983"/>
                <a:gd name="connsiteX16-813" fmla="*/ 0 w 1165975"/>
                <a:gd name="connsiteY16-814" fmla="*/ 2449310 h 2747983"/>
                <a:gd name="connsiteX17-815" fmla="*/ 243534 w 1165975"/>
                <a:gd name="connsiteY17-816" fmla="*/ 2214966 h 2747983"/>
                <a:gd name="connsiteX18-817" fmla="*/ 473283 w 1165975"/>
                <a:gd name="connsiteY18-818" fmla="*/ 2136852 h 2747983"/>
                <a:gd name="connsiteX19-819" fmla="*/ 588157 w 1165975"/>
                <a:gd name="connsiteY19-820" fmla="*/ 1893318 h 2747983"/>
                <a:gd name="connsiteX20-821" fmla="*/ 615727 w 1165975"/>
                <a:gd name="connsiteY20-822" fmla="*/ 1452200 h 2747983"/>
                <a:gd name="connsiteX21-823" fmla="*/ 583562 w 1165975"/>
                <a:gd name="connsiteY21-824" fmla="*/ 1286781 h 2747983"/>
                <a:gd name="connsiteX22-825" fmla="*/ 569777 w 1165975"/>
                <a:gd name="connsiteY22-826" fmla="*/ 1364896 h 2747983"/>
                <a:gd name="connsiteX23-827" fmla="*/ 519232 w 1165975"/>
                <a:gd name="connsiteY23-828" fmla="*/ 1410845 h 2747983"/>
                <a:gd name="connsiteX24-829" fmla="*/ 500852 w 1165975"/>
                <a:gd name="connsiteY24-830" fmla="*/ 1240831 h 2747983"/>
                <a:gd name="connsiteX25-831" fmla="*/ 491662 w 1165975"/>
                <a:gd name="connsiteY25-832" fmla="*/ 1130552 h 2747983"/>
                <a:gd name="connsiteX26-833" fmla="*/ 390573 w 1165975"/>
                <a:gd name="connsiteY26-834" fmla="*/ 868638 h 2747983"/>
                <a:gd name="connsiteX27-835" fmla="*/ 413548 w 1165975"/>
                <a:gd name="connsiteY27-836" fmla="*/ 399951 h 2747983"/>
                <a:gd name="connsiteX28-837" fmla="*/ 340028 w 1165975"/>
                <a:gd name="connsiteY28-838" fmla="*/ 92088 h 2747983"/>
                <a:gd name="connsiteX29-839" fmla="*/ 367598 w 1165975"/>
                <a:gd name="connsiteY29-840" fmla="*/ 188 h 2747983"/>
                <a:gd name="connsiteX0-841" fmla="*/ 367598 w 1165975"/>
                <a:gd name="connsiteY0-842" fmla="*/ 188 h 2747983"/>
                <a:gd name="connsiteX1-843" fmla="*/ 569777 w 1165975"/>
                <a:gd name="connsiteY1-844" fmla="*/ 147227 h 2747983"/>
                <a:gd name="connsiteX2-845" fmla="*/ 859260 w 1165975"/>
                <a:gd name="connsiteY2-846" fmla="*/ 376976 h 2747983"/>
                <a:gd name="connsiteX3-847" fmla="*/ 877640 w 1165975"/>
                <a:gd name="connsiteY3-848" fmla="*/ 712409 h 2747983"/>
                <a:gd name="connsiteX4-849" fmla="*/ 1134959 w 1165975"/>
                <a:gd name="connsiteY4-850" fmla="*/ 1029463 h 2747983"/>
                <a:gd name="connsiteX5-851" fmla="*/ 1134959 w 1165975"/>
                <a:gd name="connsiteY5-852" fmla="*/ 1397061 h 2747983"/>
                <a:gd name="connsiteX6-853" fmla="*/ 997110 w 1165975"/>
                <a:gd name="connsiteY6-854" fmla="*/ 1208667 h 2747983"/>
                <a:gd name="connsiteX7-855" fmla="*/ 941970 w 1165975"/>
                <a:gd name="connsiteY7-856" fmla="*/ 1171907 h 2747983"/>
                <a:gd name="connsiteX8-857" fmla="*/ 983325 w 1165975"/>
                <a:gd name="connsiteY8-858" fmla="*/ 1530315 h 2747983"/>
                <a:gd name="connsiteX9-859" fmla="*/ 891425 w 1165975"/>
                <a:gd name="connsiteY9-860" fmla="*/ 1911698 h 2747983"/>
                <a:gd name="connsiteX10-861" fmla="*/ 771956 w 1165975"/>
                <a:gd name="connsiteY10-862" fmla="*/ 2095497 h 2747983"/>
                <a:gd name="connsiteX11-863" fmla="*/ 647892 w 1165975"/>
                <a:gd name="connsiteY11-864" fmla="*/ 2302271 h 2747983"/>
                <a:gd name="connsiteX12-865" fmla="*/ 634107 w 1165975"/>
                <a:gd name="connsiteY12-866" fmla="*/ 2591754 h 2747983"/>
                <a:gd name="connsiteX13-867" fmla="*/ 588157 w 1165975"/>
                <a:gd name="connsiteY13-868" fmla="*/ 2747983 h 2747983"/>
                <a:gd name="connsiteX14-869" fmla="*/ 454903 w 1165975"/>
                <a:gd name="connsiteY14-870" fmla="*/ 2320651 h 2747983"/>
                <a:gd name="connsiteX15-871" fmla="*/ 215964 w 1165975"/>
                <a:gd name="connsiteY15-872" fmla="*/ 2329840 h 2747983"/>
                <a:gd name="connsiteX16-873" fmla="*/ 0 w 1165975"/>
                <a:gd name="connsiteY16-874" fmla="*/ 2449310 h 2747983"/>
                <a:gd name="connsiteX17-875" fmla="*/ 243534 w 1165975"/>
                <a:gd name="connsiteY17-876" fmla="*/ 2214966 h 2747983"/>
                <a:gd name="connsiteX18-877" fmla="*/ 473283 w 1165975"/>
                <a:gd name="connsiteY18-878" fmla="*/ 2136852 h 2747983"/>
                <a:gd name="connsiteX19-879" fmla="*/ 588157 w 1165975"/>
                <a:gd name="connsiteY19-880" fmla="*/ 1893318 h 2747983"/>
                <a:gd name="connsiteX20-881" fmla="*/ 615727 w 1165975"/>
                <a:gd name="connsiteY20-882" fmla="*/ 1452200 h 2747983"/>
                <a:gd name="connsiteX21-883" fmla="*/ 583562 w 1165975"/>
                <a:gd name="connsiteY21-884" fmla="*/ 1286781 h 2747983"/>
                <a:gd name="connsiteX22-885" fmla="*/ 569777 w 1165975"/>
                <a:gd name="connsiteY22-886" fmla="*/ 1364896 h 2747983"/>
                <a:gd name="connsiteX23-887" fmla="*/ 519232 w 1165975"/>
                <a:gd name="connsiteY23-888" fmla="*/ 1410845 h 2747983"/>
                <a:gd name="connsiteX24-889" fmla="*/ 500852 w 1165975"/>
                <a:gd name="connsiteY24-890" fmla="*/ 1240831 h 2747983"/>
                <a:gd name="connsiteX25-891" fmla="*/ 491662 w 1165975"/>
                <a:gd name="connsiteY25-892" fmla="*/ 1130552 h 2747983"/>
                <a:gd name="connsiteX26-893" fmla="*/ 390573 w 1165975"/>
                <a:gd name="connsiteY26-894" fmla="*/ 868638 h 2747983"/>
                <a:gd name="connsiteX27-895" fmla="*/ 413548 w 1165975"/>
                <a:gd name="connsiteY27-896" fmla="*/ 399951 h 2747983"/>
                <a:gd name="connsiteX28-897" fmla="*/ 340028 w 1165975"/>
                <a:gd name="connsiteY28-898" fmla="*/ 92088 h 2747983"/>
                <a:gd name="connsiteX29-899" fmla="*/ 367598 w 1165975"/>
                <a:gd name="connsiteY29-900" fmla="*/ 188 h 2747983"/>
                <a:gd name="connsiteX0-901" fmla="*/ 367598 w 1165975"/>
                <a:gd name="connsiteY0-902" fmla="*/ 188 h 2747983"/>
                <a:gd name="connsiteX1-903" fmla="*/ 569777 w 1165975"/>
                <a:gd name="connsiteY1-904" fmla="*/ 147227 h 2747983"/>
                <a:gd name="connsiteX2-905" fmla="*/ 859260 w 1165975"/>
                <a:gd name="connsiteY2-906" fmla="*/ 376976 h 2747983"/>
                <a:gd name="connsiteX3-907" fmla="*/ 877640 w 1165975"/>
                <a:gd name="connsiteY3-908" fmla="*/ 712409 h 2747983"/>
                <a:gd name="connsiteX4-909" fmla="*/ 1134959 w 1165975"/>
                <a:gd name="connsiteY4-910" fmla="*/ 1029463 h 2747983"/>
                <a:gd name="connsiteX5-911" fmla="*/ 1134959 w 1165975"/>
                <a:gd name="connsiteY5-912" fmla="*/ 1397061 h 2747983"/>
                <a:gd name="connsiteX6-913" fmla="*/ 997110 w 1165975"/>
                <a:gd name="connsiteY6-914" fmla="*/ 1208667 h 2747983"/>
                <a:gd name="connsiteX7-915" fmla="*/ 941970 w 1165975"/>
                <a:gd name="connsiteY7-916" fmla="*/ 1171907 h 2747983"/>
                <a:gd name="connsiteX8-917" fmla="*/ 983325 w 1165975"/>
                <a:gd name="connsiteY8-918" fmla="*/ 1530315 h 2747983"/>
                <a:gd name="connsiteX9-919" fmla="*/ 891425 w 1165975"/>
                <a:gd name="connsiteY9-920" fmla="*/ 1911698 h 2747983"/>
                <a:gd name="connsiteX10-921" fmla="*/ 771956 w 1165975"/>
                <a:gd name="connsiteY10-922" fmla="*/ 2095497 h 2747983"/>
                <a:gd name="connsiteX11-923" fmla="*/ 647892 w 1165975"/>
                <a:gd name="connsiteY11-924" fmla="*/ 2302271 h 2747983"/>
                <a:gd name="connsiteX12-925" fmla="*/ 634107 w 1165975"/>
                <a:gd name="connsiteY12-926" fmla="*/ 2591754 h 2747983"/>
                <a:gd name="connsiteX13-927" fmla="*/ 588157 w 1165975"/>
                <a:gd name="connsiteY13-928" fmla="*/ 2747983 h 2747983"/>
                <a:gd name="connsiteX14-929" fmla="*/ 454903 w 1165975"/>
                <a:gd name="connsiteY14-930" fmla="*/ 2320651 h 2747983"/>
                <a:gd name="connsiteX15-931" fmla="*/ 215964 w 1165975"/>
                <a:gd name="connsiteY15-932" fmla="*/ 2329840 h 2747983"/>
                <a:gd name="connsiteX16-933" fmla="*/ 0 w 1165975"/>
                <a:gd name="connsiteY16-934" fmla="*/ 2449310 h 2747983"/>
                <a:gd name="connsiteX17-935" fmla="*/ 243534 w 1165975"/>
                <a:gd name="connsiteY17-936" fmla="*/ 2214966 h 2747983"/>
                <a:gd name="connsiteX18-937" fmla="*/ 473283 w 1165975"/>
                <a:gd name="connsiteY18-938" fmla="*/ 2136852 h 2747983"/>
                <a:gd name="connsiteX19-939" fmla="*/ 588157 w 1165975"/>
                <a:gd name="connsiteY19-940" fmla="*/ 1893318 h 2747983"/>
                <a:gd name="connsiteX20-941" fmla="*/ 615727 w 1165975"/>
                <a:gd name="connsiteY20-942" fmla="*/ 1452200 h 2747983"/>
                <a:gd name="connsiteX21-943" fmla="*/ 583562 w 1165975"/>
                <a:gd name="connsiteY21-944" fmla="*/ 1286781 h 2747983"/>
                <a:gd name="connsiteX22-945" fmla="*/ 569777 w 1165975"/>
                <a:gd name="connsiteY22-946" fmla="*/ 1364896 h 2747983"/>
                <a:gd name="connsiteX23-947" fmla="*/ 519232 w 1165975"/>
                <a:gd name="connsiteY23-948" fmla="*/ 1410845 h 2747983"/>
                <a:gd name="connsiteX24-949" fmla="*/ 500852 w 1165975"/>
                <a:gd name="connsiteY24-950" fmla="*/ 1240831 h 2747983"/>
                <a:gd name="connsiteX25-951" fmla="*/ 491662 w 1165975"/>
                <a:gd name="connsiteY25-952" fmla="*/ 1130552 h 2747983"/>
                <a:gd name="connsiteX26-953" fmla="*/ 390573 w 1165975"/>
                <a:gd name="connsiteY26-954" fmla="*/ 868638 h 2747983"/>
                <a:gd name="connsiteX27-955" fmla="*/ 413548 w 1165975"/>
                <a:gd name="connsiteY27-956" fmla="*/ 399951 h 2747983"/>
                <a:gd name="connsiteX28-957" fmla="*/ 340028 w 1165975"/>
                <a:gd name="connsiteY28-958" fmla="*/ 92088 h 2747983"/>
                <a:gd name="connsiteX29-959" fmla="*/ 367598 w 1165975"/>
                <a:gd name="connsiteY29-960" fmla="*/ 188 h 2747983"/>
                <a:gd name="connsiteX0-961" fmla="*/ 367598 w 1165975"/>
                <a:gd name="connsiteY0-962" fmla="*/ 188 h 2747983"/>
                <a:gd name="connsiteX1-963" fmla="*/ 569777 w 1165975"/>
                <a:gd name="connsiteY1-964" fmla="*/ 147227 h 2747983"/>
                <a:gd name="connsiteX2-965" fmla="*/ 859260 w 1165975"/>
                <a:gd name="connsiteY2-966" fmla="*/ 376976 h 2747983"/>
                <a:gd name="connsiteX3-967" fmla="*/ 877640 w 1165975"/>
                <a:gd name="connsiteY3-968" fmla="*/ 712409 h 2747983"/>
                <a:gd name="connsiteX4-969" fmla="*/ 1134959 w 1165975"/>
                <a:gd name="connsiteY4-970" fmla="*/ 1029463 h 2747983"/>
                <a:gd name="connsiteX5-971" fmla="*/ 1134959 w 1165975"/>
                <a:gd name="connsiteY5-972" fmla="*/ 1397061 h 2747983"/>
                <a:gd name="connsiteX6-973" fmla="*/ 997110 w 1165975"/>
                <a:gd name="connsiteY6-974" fmla="*/ 1208667 h 2747983"/>
                <a:gd name="connsiteX7-975" fmla="*/ 941970 w 1165975"/>
                <a:gd name="connsiteY7-976" fmla="*/ 1171907 h 2747983"/>
                <a:gd name="connsiteX8-977" fmla="*/ 983325 w 1165975"/>
                <a:gd name="connsiteY8-978" fmla="*/ 1530315 h 2747983"/>
                <a:gd name="connsiteX9-979" fmla="*/ 891425 w 1165975"/>
                <a:gd name="connsiteY9-980" fmla="*/ 1911698 h 2747983"/>
                <a:gd name="connsiteX10-981" fmla="*/ 771956 w 1165975"/>
                <a:gd name="connsiteY10-982" fmla="*/ 2095497 h 2747983"/>
                <a:gd name="connsiteX11-983" fmla="*/ 647892 w 1165975"/>
                <a:gd name="connsiteY11-984" fmla="*/ 2302271 h 2747983"/>
                <a:gd name="connsiteX12-985" fmla="*/ 634107 w 1165975"/>
                <a:gd name="connsiteY12-986" fmla="*/ 2591754 h 2747983"/>
                <a:gd name="connsiteX13-987" fmla="*/ 588157 w 1165975"/>
                <a:gd name="connsiteY13-988" fmla="*/ 2747983 h 2747983"/>
                <a:gd name="connsiteX14-989" fmla="*/ 454903 w 1165975"/>
                <a:gd name="connsiteY14-990" fmla="*/ 2320651 h 2747983"/>
                <a:gd name="connsiteX15-991" fmla="*/ 215964 w 1165975"/>
                <a:gd name="connsiteY15-992" fmla="*/ 2329840 h 2747983"/>
                <a:gd name="connsiteX16-993" fmla="*/ 0 w 1165975"/>
                <a:gd name="connsiteY16-994" fmla="*/ 2449310 h 2747983"/>
                <a:gd name="connsiteX17-995" fmla="*/ 243534 w 1165975"/>
                <a:gd name="connsiteY17-996" fmla="*/ 2214966 h 2747983"/>
                <a:gd name="connsiteX18-997" fmla="*/ 473283 w 1165975"/>
                <a:gd name="connsiteY18-998" fmla="*/ 2136852 h 2747983"/>
                <a:gd name="connsiteX19-999" fmla="*/ 588157 w 1165975"/>
                <a:gd name="connsiteY19-1000" fmla="*/ 1893318 h 2747983"/>
                <a:gd name="connsiteX20-1001" fmla="*/ 615727 w 1165975"/>
                <a:gd name="connsiteY20-1002" fmla="*/ 1452200 h 2747983"/>
                <a:gd name="connsiteX21-1003" fmla="*/ 583562 w 1165975"/>
                <a:gd name="connsiteY21-1004" fmla="*/ 1286781 h 2747983"/>
                <a:gd name="connsiteX22-1005" fmla="*/ 569777 w 1165975"/>
                <a:gd name="connsiteY22-1006" fmla="*/ 1364896 h 2747983"/>
                <a:gd name="connsiteX23-1007" fmla="*/ 519232 w 1165975"/>
                <a:gd name="connsiteY23-1008" fmla="*/ 1410845 h 2747983"/>
                <a:gd name="connsiteX24-1009" fmla="*/ 500852 w 1165975"/>
                <a:gd name="connsiteY24-1010" fmla="*/ 1240831 h 2747983"/>
                <a:gd name="connsiteX25-1011" fmla="*/ 491662 w 1165975"/>
                <a:gd name="connsiteY25-1012" fmla="*/ 1130552 h 2747983"/>
                <a:gd name="connsiteX26-1013" fmla="*/ 390573 w 1165975"/>
                <a:gd name="connsiteY26-1014" fmla="*/ 868638 h 2747983"/>
                <a:gd name="connsiteX27-1015" fmla="*/ 413548 w 1165975"/>
                <a:gd name="connsiteY27-1016" fmla="*/ 399951 h 2747983"/>
                <a:gd name="connsiteX28-1017" fmla="*/ 340028 w 1165975"/>
                <a:gd name="connsiteY28-1018" fmla="*/ 92088 h 2747983"/>
                <a:gd name="connsiteX29-1019" fmla="*/ 367598 w 1165975"/>
                <a:gd name="connsiteY29-1020" fmla="*/ 188 h 2747983"/>
                <a:gd name="connsiteX0-1021" fmla="*/ 367598 w 1165975"/>
                <a:gd name="connsiteY0-1022" fmla="*/ 188 h 2747983"/>
                <a:gd name="connsiteX1-1023" fmla="*/ 569777 w 1165975"/>
                <a:gd name="connsiteY1-1024" fmla="*/ 147227 h 2747983"/>
                <a:gd name="connsiteX2-1025" fmla="*/ 859260 w 1165975"/>
                <a:gd name="connsiteY2-1026" fmla="*/ 376976 h 2747983"/>
                <a:gd name="connsiteX3-1027" fmla="*/ 877640 w 1165975"/>
                <a:gd name="connsiteY3-1028" fmla="*/ 712409 h 2747983"/>
                <a:gd name="connsiteX4-1029" fmla="*/ 1134959 w 1165975"/>
                <a:gd name="connsiteY4-1030" fmla="*/ 1029463 h 2747983"/>
                <a:gd name="connsiteX5-1031" fmla="*/ 1134959 w 1165975"/>
                <a:gd name="connsiteY5-1032" fmla="*/ 1397061 h 2747983"/>
                <a:gd name="connsiteX6-1033" fmla="*/ 997110 w 1165975"/>
                <a:gd name="connsiteY6-1034" fmla="*/ 1208667 h 2747983"/>
                <a:gd name="connsiteX7-1035" fmla="*/ 941970 w 1165975"/>
                <a:gd name="connsiteY7-1036" fmla="*/ 1171907 h 2747983"/>
                <a:gd name="connsiteX8-1037" fmla="*/ 983325 w 1165975"/>
                <a:gd name="connsiteY8-1038" fmla="*/ 1530315 h 2747983"/>
                <a:gd name="connsiteX9-1039" fmla="*/ 891425 w 1165975"/>
                <a:gd name="connsiteY9-1040" fmla="*/ 1911698 h 2747983"/>
                <a:gd name="connsiteX10-1041" fmla="*/ 771956 w 1165975"/>
                <a:gd name="connsiteY10-1042" fmla="*/ 2095497 h 2747983"/>
                <a:gd name="connsiteX11-1043" fmla="*/ 615727 w 1165975"/>
                <a:gd name="connsiteY11-1044" fmla="*/ 2316056 h 2747983"/>
                <a:gd name="connsiteX12-1045" fmla="*/ 634107 w 1165975"/>
                <a:gd name="connsiteY12-1046" fmla="*/ 2591754 h 2747983"/>
                <a:gd name="connsiteX13-1047" fmla="*/ 588157 w 1165975"/>
                <a:gd name="connsiteY13-1048" fmla="*/ 2747983 h 2747983"/>
                <a:gd name="connsiteX14-1049" fmla="*/ 454903 w 1165975"/>
                <a:gd name="connsiteY14-1050" fmla="*/ 2320651 h 2747983"/>
                <a:gd name="connsiteX15-1051" fmla="*/ 215964 w 1165975"/>
                <a:gd name="connsiteY15-1052" fmla="*/ 2329840 h 2747983"/>
                <a:gd name="connsiteX16-1053" fmla="*/ 0 w 1165975"/>
                <a:gd name="connsiteY16-1054" fmla="*/ 2449310 h 2747983"/>
                <a:gd name="connsiteX17-1055" fmla="*/ 243534 w 1165975"/>
                <a:gd name="connsiteY17-1056" fmla="*/ 2214966 h 2747983"/>
                <a:gd name="connsiteX18-1057" fmla="*/ 473283 w 1165975"/>
                <a:gd name="connsiteY18-1058" fmla="*/ 2136852 h 2747983"/>
                <a:gd name="connsiteX19-1059" fmla="*/ 588157 w 1165975"/>
                <a:gd name="connsiteY19-1060" fmla="*/ 1893318 h 2747983"/>
                <a:gd name="connsiteX20-1061" fmla="*/ 615727 w 1165975"/>
                <a:gd name="connsiteY20-1062" fmla="*/ 1452200 h 2747983"/>
                <a:gd name="connsiteX21-1063" fmla="*/ 583562 w 1165975"/>
                <a:gd name="connsiteY21-1064" fmla="*/ 1286781 h 2747983"/>
                <a:gd name="connsiteX22-1065" fmla="*/ 569777 w 1165975"/>
                <a:gd name="connsiteY22-1066" fmla="*/ 1364896 h 2747983"/>
                <a:gd name="connsiteX23-1067" fmla="*/ 519232 w 1165975"/>
                <a:gd name="connsiteY23-1068" fmla="*/ 1410845 h 2747983"/>
                <a:gd name="connsiteX24-1069" fmla="*/ 500852 w 1165975"/>
                <a:gd name="connsiteY24-1070" fmla="*/ 1240831 h 2747983"/>
                <a:gd name="connsiteX25-1071" fmla="*/ 491662 w 1165975"/>
                <a:gd name="connsiteY25-1072" fmla="*/ 1130552 h 2747983"/>
                <a:gd name="connsiteX26-1073" fmla="*/ 390573 w 1165975"/>
                <a:gd name="connsiteY26-1074" fmla="*/ 868638 h 2747983"/>
                <a:gd name="connsiteX27-1075" fmla="*/ 413548 w 1165975"/>
                <a:gd name="connsiteY27-1076" fmla="*/ 399951 h 2747983"/>
                <a:gd name="connsiteX28-1077" fmla="*/ 340028 w 1165975"/>
                <a:gd name="connsiteY28-1078" fmla="*/ 92088 h 2747983"/>
                <a:gd name="connsiteX29-1079" fmla="*/ 367598 w 1165975"/>
                <a:gd name="connsiteY29-1080" fmla="*/ 188 h 2747983"/>
                <a:gd name="connsiteX0-1081" fmla="*/ 367598 w 1165975"/>
                <a:gd name="connsiteY0-1082" fmla="*/ 188 h 2747983"/>
                <a:gd name="connsiteX1-1083" fmla="*/ 569777 w 1165975"/>
                <a:gd name="connsiteY1-1084" fmla="*/ 147227 h 2747983"/>
                <a:gd name="connsiteX2-1085" fmla="*/ 859260 w 1165975"/>
                <a:gd name="connsiteY2-1086" fmla="*/ 376976 h 2747983"/>
                <a:gd name="connsiteX3-1087" fmla="*/ 877640 w 1165975"/>
                <a:gd name="connsiteY3-1088" fmla="*/ 712409 h 2747983"/>
                <a:gd name="connsiteX4-1089" fmla="*/ 1134959 w 1165975"/>
                <a:gd name="connsiteY4-1090" fmla="*/ 1029463 h 2747983"/>
                <a:gd name="connsiteX5-1091" fmla="*/ 1134959 w 1165975"/>
                <a:gd name="connsiteY5-1092" fmla="*/ 1397061 h 2747983"/>
                <a:gd name="connsiteX6-1093" fmla="*/ 997110 w 1165975"/>
                <a:gd name="connsiteY6-1094" fmla="*/ 1208667 h 2747983"/>
                <a:gd name="connsiteX7-1095" fmla="*/ 941970 w 1165975"/>
                <a:gd name="connsiteY7-1096" fmla="*/ 1171907 h 2747983"/>
                <a:gd name="connsiteX8-1097" fmla="*/ 983325 w 1165975"/>
                <a:gd name="connsiteY8-1098" fmla="*/ 1530315 h 2747983"/>
                <a:gd name="connsiteX9-1099" fmla="*/ 891425 w 1165975"/>
                <a:gd name="connsiteY9-1100" fmla="*/ 1911698 h 2747983"/>
                <a:gd name="connsiteX10-1101" fmla="*/ 771956 w 1165975"/>
                <a:gd name="connsiteY10-1102" fmla="*/ 2095497 h 2747983"/>
                <a:gd name="connsiteX11-1103" fmla="*/ 537612 w 1165975"/>
                <a:gd name="connsiteY11-1104" fmla="*/ 2306866 h 2747983"/>
                <a:gd name="connsiteX12-1105" fmla="*/ 634107 w 1165975"/>
                <a:gd name="connsiteY12-1106" fmla="*/ 2591754 h 2747983"/>
                <a:gd name="connsiteX13-1107" fmla="*/ 588157 w 1165975"/>
                <a:gd name="connsiteY13-1108" fmla="*/ 2747983 h 2747983"/>
                <a:gd name="connsiteX14-1109" fmla="*/ 454903 w 1165975"/>
                <a:gd name="connsiteY14-1110" fmla="*/ 2320651 h 2747983"/>
                <a:gd name="connsiteX15-1111" fmla="*/ 215964 w 1165975"/>
                <a:gd name="connsiteY15-1112" fmla="*/ 2329840 h 2747983"/>
                <a:gd name="connsiteX16-1113" fmla="*/ 0 w 1165975"/>
                <a:gd name="connsiteY16-1114" fmla="*/ 2449310 h 2747983"/>
                <a:gd name="connsiteX17-1115" fmla="*/ 243534 w 1165975"/>
                <a:gd name="connsiteY17-1116" fmla="*/ 2214966 h 2747983"/>
                <a:gd name="connsiteX18-1117" fmla="*/ 473283 w 1165975"/>
                <a:gd name="connsiteY18-1118" fmla="*/ 2136852 h 2747983"/>
                <a:gd name="connsiteX19-1119" fmla="*/ 588157 w 1165975"/>
                <a:gd name="connsiteY19-1120" fmla="*/ 1893318 h 2747983"/>
                <a:gd name="connsiteX20-1121" fmla="*/ 615727 w 1165975"/>
                <a:gd name="connsiteY20-1122" fmla="*/ 1452200 h 2747983"/>
                <a:gd name="connsiteX21-1123" fmla="*/ 583562 w 1165975"/>
                <a:gd name="connsiteY21-1124" fmla="*/ 1286781 h 2747983"/>
                <a:gd name="connsiteX22-1125" fmla="*/ 569777 w 1165975"/>
                <a:gd name="connsiteY22-1126" fmla="*/ 1364896 h 2747983"/>
                <a:gd name="connsiteX23-1127" fmla="*/ 519232 w 1165975"/>
                <a:gd name="connsiteY23-1128" fmla="*/ 1410845 h 2747983"/>
                <a:gd name="connsiteX24-1129" fmla="*/ 500852 w 1165975"/>
                <a:gd name="connsiteY24-1130" fmla="*/ 1240831 h 2747983"/>
                <a:gd name="connsiteX25-1131" fmla="*/ 491662 w 1165975"/>
                <a:gd name="connsiteY25-1132" fmla="*/ 1130552 h 2747983"/>
                <a:gd name="connsiteX26-1133" fmla="*/ 390573 w 1165975"/>
                <a:gd name="connsiteY26-1134" fmla="*/ 868638 h 2747983"/>
                <a:gd name="connsiteX27-1135" fmla="*/ 413548 w 1165975"/>
                <a:gd name="connsiteY27-1136" fmla="*/ 399951 h 2747983"/>
                <a:gd name="connsiteX28-1137" fmla="*/ 340028 w 1165975"/>
                <a:gd name="connsiteY28-1138" fmla="*/ 92088 h 2747983"/>
                <a:gd name="connsiteX29-1139" fmla="*/ 367598 w 1165975"/>
                <a:gd name="connsiteY29-1140" fmla="*/ 188 h 2747983"/>
                <a:gd name="connsiteX0-1141" fmla="*/ 367598 w 1165975"/>
                <a:gd name="connsiteY0-1142" fmla="*/ 188 h 2747983"/>
                <a:gd name="connsiteX1-1143" fmla="*/ 569777 w 1165975"/>
                <a:gd name="connsiteY1-1144" fmla="*/ 147227 h 2747983"/>
                <a:gd name="connsiteX2-1145" fmla="*/ 859260 w 1165975"/>
                <a:gd name="connsiteY2-1146" fmla="*/ 376976 h 2747983"/>
                <a:gd name="connsiteX3-1147" fmla="*/ 877640 w 1165975"/>
                <a:gd name="connsiteY3-1148" fmla="*/ 712409 h 2747983"/>
                <a:gd name="connsiteX4-1149" fmla="*/ 1134959 w 1165975"/>
                <a:gd name="connsiteY4-1150" fmla="*/ 1029463 h 2747983"/>
                <a:gd name="connsiteX5-1151" fmla="*/ 1134959 w 1165975"/>
                <a:gd name="connsiteY5-1152" fmla="*/ 1397061 h 2747983"/>
                <a:gd name="connsiteX6-1153" fmla="*/ 997110 w 1165975"/>
                <a:gd name="connsiteY6-1154" fmla="*/ 1208667 h 2747983"/>
                <a:gd name="connsiteX7-1155" fmla="*/ 941970 w 1165975"/>
                <a:gd name="connsiteY7-1156" fmla="*/ 1171907 h 2747983"/>
                <a:gd name="connsiteX8-1157" fmla="*/ 983325 w 1165975"/>
                <a:gd name="connsiteY8-1158" fmla="*/ 1530315 h 2747983"/>
                <a:gd name="connsiteX9-1159" fmla="*/ 891425 w 1165975"/>
                <a:gd name="connsiteY9-1160" fmla="*/ 1911698 h 2747983"/>
                <a:gd name="connsiteX10-1161" fmla="*/ 771956 w 1165975"/>
                <a:gd name="connsiteY10-1162" fmla="*/ 2095497 h 2747983"/>
                <a:gd name="connsiteX11-1163" fmla="*/ 643297 w 1165975"/>
                <a:gd name="connsiteY11-1164" fmla="*/ 2320651 h 2747983"/>
                <a:gd name="connsiteX12-1165" fmla="*/ 634107 w 1165975"/>
                <a:gd name="connsiteY12-1166" fmla="*/ 2591754 h 2747983"/>
                <a:gd name="connsiteX13-1167" fmla="*/ 588157 w 1165975"/>
                <a:gd name="connsiteY13-1168" fmla="*/ 2747983 h 2747983"/>
                <a:gd name="connsiteX14-1169" fmla="*/ 454903 w 1165975"/>
                <a:gd name="connsiteY14-1170" fmla="*/ 2320651 h 2747983"/>
                <a:gd name="connsiteX15-1171" fmla="*/ 215964 w 1165975"/>
                <a:gd name="connsiteY15-1172" fmla="*/ 2329840 h 2747983"/>
                <a:gd name="connsiteX16-1173" fmla="*/ 0 w 1165975"/>
                <a:gd name="connsiteY16-1174" fmla="*/ 2449310 h 2747983"/>
                <a:gd name="connsiteX17-1175" fmla="*/ 243534 w 1165975"/>
                <a:gd name="connsiteY17-1176" fmla="*/ 2214966 h 2747983"/>
                <a:gd name="connsiteX18-1177" fmla="*/ 473283 w 1165975"/>
                <a:gd name="connsiteY18-1178" fmla="*/ 2136852 h 2747983"/>
                <a:gd name="connsiteX19-1179" fmla="*/ 588157 w 1165975"/>
                <a:gd name="connsiteY19-1180" fmla="*/ 1893318 h 2747983"/>
                <a:gd name="connsiteX20-1181" fmla="*/ 615727 w 1165975"/>
                <a:gd name="connsiteY20-1182" fmla="*/ 1452200 h 2747983"/>
                <a:gd name="connsiteX21-1183" fmla="*/ 583562 w 1165975"/>
                <a:gd name="connsiteY21-1184" fmla="*/ 1286781 h 2747983"/>
                <a:gd name="connsiteX22-1185" fmla="*/ 569777 w 1165975"/>
                <a:gd name="connsiteY22-1186" fmla="*/ 1364896 h 2747983"/>
                <a:gd name="connsiteX23-1187" fmla="*/ 519232 w 1165975"/>
                <a:gd name="connsiteY23-1188" fmla="*/ 1410845 h 2747983"/>
                <a:gd name="connsiteX24-1189" fmla="*/ 500852 w 1165975"/>
                <a:gd name="connsiteY24-1190" fmla="*/ 1240831 h 2747983"/>
                <a:gd name="connsiteX25-1191" fmla="*/ 491662 w 1165975"/>
                <a:gd name="connsiteY25-1192" fmla="*/ 1130552 h 2747983"/>
                <a:gd name="connsiteX26-1193" fmla="*/ 390573 w 1165975"/>
                <a:gd name="connsiteY26-1194" fmla="*/ 868638 h 2747983"/>
                <a:gd name="connsiteX27-1195" fmla="*/ 413548 w 1165975"/>
                <a:gd name="connsiteY27-1196" fmla="*/ 399951 h 2747983"/>
                <a:gd name="connsiteX28-1197" fmla="*/ 340028 w 1165975"/>
                <a:gd name="connsiteY28-1198" fmla="*/ 92088 h 2747983"/>
                <a:gd name="connsiteX29-1199" fmla="*/ 367598 w 1165975"/>
                <a:gd name="connsiteY29-1200" fmla="*/ 188 h 2747983"/>
                <a:gd name="connsiteX0-1201" fmla="*/ 367598 w 1165975"/>
                <a:gd name="connsiteY0-1202" fmla="*/ 188 h 2747983"/>
                <a:gd name="connsiteX1-1203" fmla="*/ 569777 w 1165975"/>
                <a:gd name="connsiteY1-1204" fmla="*/ 147227 h 2747983"/>
                <a:gd name="connsiteX2-1205" fmla="*/ 859260 w 1165975"/>
                <a:gd name="connsiteY2-1206" fmla="*/ 376976 h 2747983"/>
                <a:gd name="connsiteX3-1207" fmla="*/ 877640 w 1165975"/>
                <a:gd name="connsiteY3-1208" fmla="*/ 712409 h 2747983"/>
                <a:gd name="connsiteX4-1209" fmla="*/ 1134959 w 1165975"/>
                <a:gd name="connsiteY4-1210" fmla="*/ 1029463 h 2747983"/>
                <a:gd name="connsiteX5-1211" fmla="*/ 1134959 w 1165975"/>
                <a:gd name="connsiteY5-1212" fmla="*/ 1397061 h 2747983"/>
                <a:gd name="connsiteX6-1213" fmla="*/ 997110 w 1165975"/>
                <a:gd name="connsiteY6-1214" fmla="*/ 1208667 h 2747983"/>
                <a:gd name="connsiteX7-1215" fmla="*/ 941970 w 1165975"/>
                <a:gd name="connsiteY7-1216" fmla="*/ 1171907 h 2747983"/>
                <a:gd name="connsiteX8-1217" fmla="*/ 983325 w 1165975"/>
                <a:gd name="connsiteY8-1218" fmla="*/ 1530315 h 2747983"/>
                <a:gd name="connsiteX9-1219" fmla="*/ 891425 w 1165975"/>
                <a:gd name="connsiteY9-1220" fmla="*/ 1911698 h 2747983"/>
                <a:gd name="connsiteX10-1221" fmla="*/ 771956 w 1165975"/>
                <a:gd name="connsiteY10-1222" fmla="*/ 2095497 h 2747983"/>
                <a:gd name="connsiteX11-1223" fmla="*/ 643297 w 1165975"/>
                <a:gd name="connsiteY11-1224" fmla="*/ 2320651 h 2747983"/>
                <a:gd name="connsiteX12-1225" fmla="*/ 634107 w 1165975"/>
                <a:gd name="connsiteY12-1226" fmla="*/ 2591754 h 2747983"/>
                <a:gd name="connsiteX13-1227" fmla="*/ 588157 w 1165975"/>
                <a:gd name="connsiteY13-1228" fmla="*/ 2747983 h 2747983"/>
                <a:gd name="connsiteX14-1229" fmla="*/ 454903 w 1165975"/>
                <a:gd name="connsiteY14-1230" fmla="*/ 2320651 h 2747983"/>
                <a:gd name="connsiteX15-1231" fmla="*/ 215964 w 1165975"/>
                <a:gd name="connsiteY15-1232" fmla="*/ 2329840 h 2747983"/>
                <a:gd name="connsiteX16-1233" fmla="*/ 0 w 1165975"/>
                <a:gd name="connsiteY16-1234" fmla="*/ 2449310 h 2747983"/>
                <a:gd name="connsiteX17-1235" fmla="*/ 243534 w 1165975"/>
                <a:gd name="connsiteY17-1236" fmla="*/ 2214966 h 2747983"/>
                <a:gd name="connsiteX18-1237" fmla="*/ 473283 w 1165975"/>
                <a:gd name="connsiteY18-1238" fmla="*/ 2136852 h 2747983"/>
                <a:gd name="connsiteX19-1239" fmla="*/ 588157 w 1165975"/>
                <a:gd name="connsiteY19-1240" fmla="*/ 1893318 h 2747983"/>
                <a:gd name="connsiteX20-1241" fmla="*/ 615727 w 1165975"/>
                <a:gd name="connsiteY20-1242" fmla="*/ 1452200 h 2747983"/>
                <a:gd name="connsiteX21-1243" fmla="*/ 583562 w 1165975"/>
                <a:gd name="connsiteY21-1244" fmla="*/ 1286781 h 2747983"/>
                <a:gd name="connsiteX22-1245" fmla="*/ 569777 w 1165975"/>
                <a:gd name="connsiteY22-1246" fmla="*/ 1364896 h 2747983"/>
                <a:gd name="connsiteX23-1247" fmla="*/ 519232 w 1165975"/>
                <a:gd name="connsiteY23-1248" fmla="*/ 1410845 h 2747983"/>
                <a:gd name="connsiteX24-1249" fmla="*/ 500852 w 1165975"/>
                <a:gd name="connsiteY24-1250" fmla="*/ 1240831 h 2747983"/>
                <a:gd name="connsiteX25-1251" fmla="*/ 491662 w 1165975"/>
                <a:gd name="connsiteY25-1252" fmla="*/ 1130552 h 2747983"/>
                <a:gd name="connsiteX26-1253" fmla="*/ 390573 w 1165975"/>
                <a:gd name="connsiteY26-1254" fmla="*/ 868638 h 2747983"/>
                <a:gd name="connsiteX27-1255" fmla="*/ 413548 w 1165975"/>
                <a:gd name="connsiteY27-1256" fmla="*/ 399951 h 2747983"/>
                <a:gd name="connsiteX28-1257" fmla="*/ 340028 w 1165975"/>
                <a:gd name="connsiteY28-1258" fmla="*/ 92088 h 2747983"/>
                <a:gd name="connsiteX29-1259" fmla="*/ 367598 w 1165975"/>
                <a:gd name="connsiteY29-1260" fmla="*/ 188 h 2747983"/>
                <a:gd name="connsiteX0-1261" fmla="*/ 367598 w 1165975"/>
                <a:gd name="connsiteY0-1262" fmla="*/ 188 h 2747983"/>
                <a:gd name="connsiteX1-1263" fmla="*/ 569777 w 1165975"/>
                <a:gd name="connsiteY1-1264" fmla="*/ 147227 h 2747983"/>
                <a:gd name="connsiteX2-1265" fmla="*/ 859260 w 1165975"/>
                <a:gd name="connsiteY2-1266" fmla="*/ 376976 h 2747983"/>
                <a:gd name="connsiteX3-1267" fmla="*/ 877640 w 1165975"/>
                <a:gd name="connsiteY3-1268" fmla="*/ 712409 h 2747983"/>
                <a:gd name="connsiteX4-1269" fmla="*/ 1134959 w 1165975"/>
                <a:gd name="connsiteY4-1270" fmla="*/ 1029463 h 2747983"/>
                <a:gd name="connsiteX5-1271" fmla="*/ 1134959 w 1165975"/>
                <a:gd name="connsiteY5-1272" fmla="*/ 1397061 h 2747983"/>
                <a:gd name="connsiteX6-1273" fmla="*/ 997110 w 1165975"/>
                <a:gd name="connsiteY6-1274" fmla="*/ 1208667 h 2747983"/>
                <a:gd name="connsiteX7-1275" fmla="*/ 941970 w 1165975"/>
                <a:gd name="connsiteY7-1276" fmla="*/ 1171907 h 2747983"/>
                <a:gd name="connsiteX8-1277" fmla="*/ 983325 w 1165975"/>
                <a:gd name="connsiteY8-1278" fmla="*/ 1530315 h 2747983"/>
                <a:gd name="connsiteX9-1279" fmla="*/ 891425 w 1165975"/>
                <a:gd name="connsiteY9-1280" fmla="*/ 1911698 h 2747983"/>
                <a:gd name="connsiteX10-1281" fmla="*/ 771956 w 1165975"/>
                <a:gd name="connsiteY10-1282" fmla="*/ 2095497 h 2747983"/>
                <a:gd name="connsiteX11-1283" fmla="*/ 643297 w 1165975"/>
                <a:gd name="connsiteY11-1284" fmla="*/ 2283892 h 2747983"/>
                <a:gd name="connsiteX12-1285" fmla="*/ 634107 w 1165975"/>
                <a:gd name="connsiteY12-1286" fmla="*/ 2591754 h 2747983"/>
                <a:gd name="connsiteX13-1287" fmla="*/ 588157 w 1165975"/>
                <a:gd name="connsiteY13-1288" fmla="*/ 2747983 h 2747983"/>
                <a:gd name="connsiteX14-1289" fmla="*/ 454903 w 1165975"/>
                <a:gd name="connsiteY14-1290" fmla="*/ 2320651 h 2747983"/>
                <a:gd name="connsiteX15-1291" fmla="*/ 215964 w 1165975"/>
                <a:gd name="connsiteY15-1292" fmla="*/ 2329840 h 2747983"/>
                <a:gd name="connsiteX16-1293" fmla="*/ 0 w 1165975"/>
                <a:gd name="connsiteY16-1294" fmla="*/ 2449310 h 2747983"/>
                <a:gd name="connsiteX17-1295" fmla="*/ 243534 w 1165975"/>
                <a:gd name="connsiteY17-1296" fmla="*/ 2214966 h 2747983"/>
                <a:gd name="connsiteX18-1297" fmla="*/ 473283 w 1165975"/>
                <a:gd name="connsiteY18-1298" fmla="*/ 2136852 h 2747983"/>
                <a:gd name="connsiteX19-1299" fmla="*/ 588157 w 1165975"/>
                <a:gd name="connsiteY19-1300" fmla="*/ 1893318 h 2747983"/>
                <a:gd name="connsiteX20-1301" fmla="*/ 615727 w 1165975"/>
                <a:gd name="connsiteY20-1302" fmla="*/ 1452200 h 2747983"/>
                <a:gd name="connsiteX21-1303" fmla="*/ 583562 w 1165975"/>
                <a:gd name="connsiteY21-1304" fmla="*/ 1286781 h 2747983"/>
                <a:gd name="connsiteX22-1305" fmla="*/ 569777 w 1165975"/>
                <a:gd name="connsiteY22-1306" fmla="*/ 1364896 h 2747983"/>
                <a:gd name="connsiteX23-1307" fmla="*/ 519232 w 1165975"/>
                <a:gd name="connsiteY23-1308" fmla="*/ 1410845 h 2747983"/>
                <a:gd name="connsiteX24-1309" fmla="*/ 500852 w 1165975"/>
                <a:gd name="connsiteY24-1310" fmla="*/ 1240831 h 2747983"/>
                <a:gd name="connsiteX25-1311" fmla="*/ 491662 w 1165975"/>
                <a:gd name="connsiteY25-1312" fmla="*/ 1130552 h 2747983"/>
                <a:gd name="connsiteX26-1313" fmla="*/ 390573 w 1165975"/>
                <a:gd name="connsiteY26-1314" fmla="*/ 868638 h 2747983"/>
                <a:gd name="connsiteX27-1315" fmla="*/ 413548 w 1165975"/>
                <a:gd name="connsiteY27-1316" fmla="*/ 399951 h 2747983"/>
                <a:gd name="connsiteX28-1317" fmla="*/ 340028 w 1165975"/>
                <a:gd name="connsiteY28-1318" fmla="*/ 92088 h 2747983"/>
                <a:gd name="connsiteX29-1319" fmla="*/ 367598 w 1165975"/>
                <a:gd name="connsiteY29-1320" fmla="*/ 188 h 2747983"/>
                <a:gd name="connsiteX0-1321" fmla="*/ 367598 w 1165975"/>
                <a:gd name="connsiteY0-1322" fmla="*/ 188 h 2747983"/>
                <a:gd name="connsiteX1-1323" fmla="*/ 569777 w 1165975"/>
                <a:gd name="connsiteY1-1324" fmla="*/ 147227 h 2747983"/>
                <a:gd name="connsiteX2-1325" fmla="*/ 859260 w 1165975"/>
                <a:gd name="connsiteY2-1326" fmla="*/ 376976 h 2747983"/>
                <a:gd name="connsiteX3-1327" fmla="*/ 877640 w 1165975"/>
                <a:gd name="connsiteY3-1328" fmla="*/ 712409 h 2747983"/>
                <a:gd name="connsiteX4-1329" fmla="*/ 1134959 w 1165975"/>
                <a:gd name="connsiteY4-1330" fmla="*/ 1029463 h 2747983"/>
                <a:gd name="connsiteX5-1331" fmla="*/ 1134959 w 1165975"/>
                <a:gd name="connsiteY5-1332" fmla="*/ 1397061 h 2747983"/>
                <a:gd name="connsiteX6-1333" fmla="*/ 997110 w 1165975"/>
                <a:gd name="connsiteY6-1334" fmla="*/ 1208667 h 2747983"/>
                <a:gd name="connsiteX7-1335" fmla="*/ 941970 w 1165975"/>
                <a:gd name="connsiteY7-1336" fmla="*/ 1171907 h 2747983"/>
                <a:gd name="connsiteX8-1337" fmla="*/ 983325 w 1165975"/>
                <a:gd name="connsiteY8-1338" fmla="*/ 1530315 h 2747983"/>
                <a:gd name="connsiteX9-1339" fmla="*/ 891425 w 1165975"/>
                <a:gd name="connsiteY9-1340" fmla="*/ 1911698 h 2747983"/>
                <a:gd name="connsiteX10-1341" fmla="*/ 771956 w 1165975"/>
                <a:gd name="connsiteY10-1342" fmla="*/ 2095497 h 2747983"/>
                <a:gd name="connsiteX11-1343" fmla="*/ 643297 w 1165975"/>
                <a:gd name="connsiteY11-1344" fmla="*/ 2283892 h 2747983"/>
                <a:gd name="connsiteX12-1345" fmla="*/ 634107 w 1165975"/>
                <a:gd name="connsiteY12-1346" fmla="*/ 2591754 h 2747983"/>
                <a:gd name="connsiteX13-1347" fmla="*/ 588157 w 1165975"/>
                <a:gd name="connsiteY13-1348" fmla="*/ 2747983 h 2747983"/>
                <a:gd name="connsiteX14-1349" fmla="*/ 454903 w 1165975"/>
                <a:gd name="connsiteY14-1350" fmla="*/ 2320651 h 2747983"/>
                <a:gd name="connsiteX15-1351" fmla="*/ 215964 w 1165975"/>
                <a:gd name="connsiteY15-1352" fmla="*/ 2329840 h 2747983"/>
                <a:gd name="connsiteX16-1353" fmla="*/ 0 w 1165975"/>
                <a:gd name="connsiteY16-1354" fmla="*/ 2449310 h 2747983"/>
                <a:gd name="connsiteX17-1355" fmla="*/ 243534 w 1165975"/>
                <a:gd name="connsiteY17-1356" fmla="*/ 2214966 h 2747983"/>
                <a:gd name="connsiteX18-1357" fmla="*/ 473283 w 1165975"/>
                <a:gd name="connsiteY18-1358" fmla="*/ 2136852 h 2747983"/>
                <a:gd name="connsiteX19-1359" fmla="*/ 588157 w 1165975"/>
                <a:gd name="connsiteY19-1360" fmla="*/ 1893318 h 2747983"/>
                <a:gd name="connsiteX20-1361" fmla="*/ 615727 w 1165975"/>
                <a:gd name="connsiteY20-1362" fmla="*/ 1452200 h 2747983"/>
                <a:gd name="connsiteX21-1363" fmla="*/ 583562 w 1165975"/>
                <a:gd name="connsiteY21-1364" fmla="*/ 1286781 h 2747983"/>
                <a:gd name="connsiteX22-1365" fmla="*/ 569777 w 1165975"/>
                <a:gd name="connsiteY22-1366" fmla="*/ 1364896 h 2747983"/>
                <a:gd name="connsiteX23-1367" fmla="*/ 519232 w 1165975"/>
                <a:gd name="connsiteY23-1368" fmla="*/ 1410845 h 2747983"/>
                <a:gd name="connsiteX24-1369" fmla="*/ 500852 w 1165975"/>
                <a:gd name="connsiteY24-1370" fmla="*/ 1240831 h 2747983"/>
                <a:gd name="connsiteX25-1371" fmla="*/ 491662 w 1165975"/>
                <a:gd name="connsiteY25-1372" fmla="*/ 1130552 h 2747983"/>
                <a:gd name="connsiteX26-1373" fmla="*/ 390573 w 1165975"/>
                <a:gd name="connsiteY26-1374" fmla="*/ 868638 h 2747983"/>
                <a:gd name="connsiteX27-1375" fmla="*/ 413548 w 1165975"/>
                <a:gd name="connsiteY27-1376" fmla="*/ 399951 h 2747983"/>
                <a:gd name="connsiteX28-1377" fmla="*/ 340028 w 1165975"/>
                <a:gd name="connsiteY28-1378" fmla="*/ 92088 h 2747983"/>
                <a:gd name="connsiteX29-1379" fmla="*/ 367598 w 1165975"/>
                <a:gd name="connsiteY29-1380" fmla="*/ 188 h 2747983"/>
                <a:gd name="connsiteX0-1381" fmla="*/ 367598 w 1165975"/>
                <a:gd name="connsiteY0-1382" fmla="*/ 188 h 2747983"/>
                <a:gd name="connsiteX1-1383" fmla="*/ 569777 w 1165975"/>
                <a:gd name="connsiteY1-1384" fmla="*/ 147227 h 2747983"/>
                <a:gd name="connsiteX2-1385" fmla="*/ 859260 w 1165975"/>
                <a:gd name="connsiteY2-1386" fmla="*/ 376976 h 2747983"/>
                <a:gd name="connsiteX3-1387" fmla="*/ 877640 w 1165975"/>
                <a:gd name="connsiteY3-1388" fmla="*/ 712409 h 2747983"/>
                <a:gd name="connsiteX4-1389" fmla="*/ 1134959 w 1165975"/>
                <a:gd name="connsiteY4-1390" fmla="*/ 1029463 h 2747983"/>
                <a:gd name="connsiteX5-1391" fmla="*/ 1134959 w 1165975"/>
                <a:gd name="connsiteY5-1392" fmla="*/ 1397061 h 2747983"/>
                <a:gd name="connsiteX6-1393" fmla="*/ 997110 w 1165975"/>
                <a:gd name="connsiteY6-1394" fmla="*/ 1208667 h 2747983"/>
                <a:gd name="connsiteX7-1395" fmla="*/ 941970 w 1165975"/>
                <a:gd name="connsiteY7-1396" fmla="*/ 1171907 h 2747983"/>
                <a:gd name="connsiteX8-1397" fmla="*/ 983325 w 1165975"/>
                <a:gd name="connsiteY8-1398" fmla="*/ 1530315 h 2747983"/>
                <a:gd name="connsiteX9-1399" fmla="*/ 891425 w 1165975"/>
                <a:gd name="connsiteY9-1400" fmla="*/ 1911698 h 2747983"/>
                <a:gd name="connsiteX10-1401" fmla="*/ 771956 w 1165975"/>
                <a:gd name="connsiteY10-1402" fmla="*/ 2095497 h 2747983"/>
                <a:gd name="connsiteX11-1403" fmla="*/ 643297 w 1165975"/>
                <a:gd name="connsiteY11-1404" fmla="*/ 2283892 h 2747983"/>
                <a:gd name="connsiteX12-1405" fmla="*/ 634107 w 1165975"/>
                <a:gd name="connsiteY12-1406" fmla="*/ 2591754 h 2747983"/>
                <a:gd name="connsiteX13-1407" fmla="*/ 588157 w 1165975"/>
                <a:gd name="connsiteY13-1408" fmla="*/ 2747983 h 2747983"/>
                <a:gd name="connsiteX14-1409" fmla="*/ 454903 w 1165975"/>
                <a:gd name="connsiteY14-1410" fmla="*/ 2320651 h 2747983"/>
                <a:gd name="connsiteX15-1411" fmla="*/ 215964 w 1165975"/>
                <a:gd name="connsiteY15-1412" fmla="*/ 2329840 h 2747983"/>
                <a:gd name="connsiteX16-1413" fmla="*/ 0 w 1165975"/>
                <a:gd name="connsiteY16-1414" fmla="*/ 2449310 h 2747983"/>
                <a:gd name="connsiteX17-1415" fmla="*/ 243534 w 1165975"/>
                <a:gd name="connsiteY17-1416" fmla="*/ 2214966 h 2747983"/>
                <a:gd name="connsiteX18-1417" fmla="*/ 473283 w 1165975"/>
                <a:gd name="connsiteY18-1418" fmla="*/ 2136852 h 2747983"/>
                <a:gd name="connsiteX19-1419" fmla="*/ 588157 w 1165975"/>
                <a:gd name="connsiteY19-1420" fmla="*/ 1893318 h 2747983"/>
                <a:gd name="connsiteX20-1421" fmla="*/ 615727 w 1165975"/>
                <a:gd name="connsiteY20-1422" fmla="*/ 1452200 h 2747983"/>
                <a:gd name="connsiteX21-1423" fmla="*/ 583562 w 1165975"/>
                <a:gd name="connsiteY21-1424" fmla="*/ 1286781 h 2747983"/>
                <a:gd name="connsiteX22-1425" fmla="*/ 569777 w 1165975"/>
                <a:gd name="connsiteY22-1426" fmla="*/ 1364896 h 2747983"/>
                <a:gd name="connsiteX23-1427" fmla="*/ 519232 w 1165975"/>
                <a:gd name="connsiteY23-1428" fmla="*/ 1410845 h 2747983"/>
                <a:gd name="connsiteX24-1429" fmla="*/ 500852 w 1165975"/>
                <a:gd name="connsiteY24-1430" fmla="*/ 1240831 h 2747983"/>
                <a:gd name="connsiteX25-1431" fmla="*/ 491662 w 1165975"/>
                <a:gd name="connsiteY25-1432" fmla="*/ 1130552 h 2747983"/>
                <a:gd name="connsiteX26-1433" fmla="*/ 390573 w 1165975"/>
                <a:gd name="connsiteY26-1434" fmla="*/ 868638 h 2747983"/>
                <a:gd name="connsiteX27-1435" fmla="*/ 413548 w 1165975"/>
                <a:gd name="connsiteY27-1436" fmla="*/ 399951 h 2747983"/>
                <a:gd name="connsiteX28-1437" fmla="*/ 340028 w 1165975"/>
                <a:gd name="connsiteY28-1438" fmla="*/ 92088 h 2747983"/>
                <a:gd name="connsiteX29-1439" fmla="*/ 367598 w 1165975"/>
                <a:gd name="connsiteY29-1440" fmla="*/ 188 h 2747983"/>
                <a:gd name="connsiteX0-1441" fmla="*/ 367598 w 1165975"/>
                <a:gd name="connsiteY0-1442" fmla="*/ 188 h 2747983"/>
                <a:gd name="connsiteX1-1443" fmla="*/ 569777 w 1165975"/>
                <a:gd name="connsiteY1-1444" fmla="*/ 147227 h 2747983"/>
                <a:gd name="connsiteX2-1445" fmla="*/ 859260 w 1165975"/>
                <a:gd name="connsiteY2-1446" fmla="*/ 376976 h 2747983"/>
                <a:gd name="connsiteX3-1447" fmla="*/ 877640 w 1165975"/>
                <a:gd name="connsiteY3-1448" fmla="*/ 712409 h 2747983"/>
                <a:gd name="connsiteX4-1449" fmla="*/ 1134959 w 1165975"/>
                <a:gd name="connsiteY4-1450" fmla="*/ 1029463 h 2747983"/>
                <a:gd name="connsiteX5-1451" fmla="*/ 1134959 w 1165975"/>
                <a:gd name="connsiteY5-1452" fmla="*/ 1397061 h 2747983"/>
                <a:gd name="connsiteX6-1453" fmla="*/ 997110 w 1165975"/>
                <a:gd name="connsiteY6-1454" fmla="*/ 1208667 h 2747983"/>
                <a:gd name="connsiteX7-1455" fmla="*/ 941970 w 1165975"/>
                <a:gd name="connsiteY7-1456" fmla="*/ 1171907 h 2747983"/>
                <a:gd name="connsiteX8-1457" fmla="*/ 983325 w 1165975"/>
                <a:gd name="connsiteY8-1458" fmla="*/ 1530315 h 2747983"/>
                <a:gd name="connsiteX9-1459" fmla="*/ 891425 w 1165975"/>
                <a:gd name="connsiteY9-1460" fmla="*/ 1911698 h 2747983"/>
                <a:gd name="connsiteX10-1461" fmla="*/ 771956 w 1165975"/>
                <a:gd name="connsiteY10-1462" fmla="*/ 2095497 h 2747983"/>
                <a:gd name="connsiteX11-1463" fmla="*/ 643297 w 1165975"/>
                <a:gd name="connsiteY11-1464" fmla="*/ 2283892 h 2747983"/>
                <a:gd name="connsiteX12-1465" fmla="*/ 634107 w 1165975"/>
                <a:gd name="connsiteY12-1466" fmla="*/ 2591754 h 2747983"/>
                <a:gd name="connsiteX13-1467" fmla="*/ 588157 w 1165975"/>
                <a:gd name="connsiteY13-1468" fmla="*/ 2747983 h 2747983"/>
                <a:gd name="connsiteX14-1469" fmla="*/ 454903 w 1165975"/>
                <a:gd name="connsiteY14-1470" fmla="*/ 2320651 h 2747983"/>
                <a:gd name="connsiteX15-1471" fmla="*/ 215964 w 1165975"/>
                <a:gd name="connsiteY15-1472" fmla="*/ 2329840 h 2747983"/>
                <a:gd name="connsiteX16-1473" fmla="*/ 0 w 1165975"/>
                <a:gd name="connsiteY16-1474" fmla="*/ 2449310 h 2747983"/>
                <a:gd name="connsiteX17-1475" fmla="*/ 243534 w 1165975"/>
                <a:gd name="connsiteY17-1476" fmla="*/ 2214966 h 2747983"/>
                <a:gd name="connsiteX18-1477" fmla="*/ 473283 w 1165975"/>
                <a:gd name="connsiteY18-1478" fmla="*/ 2136852 h 2747983"/>
                <a:gd name="connsiteX19-1479" fmla="*/ 588157 w 1165975"/>
                <a:gd name="connsiteY19-1480" fmla="*/ 1893318 h 2747983"/>
                <a:gd name="connsiteX20-1481" fmla="*/ 615727 w 1165975"/>
                <a:gd name="connsiteY20-1482" fmla="*/ 1452200 h 2747983"/>
                <a:gd name="connsiteX21-1483" fmla="*/ 583562 w 1165975"/>
                <a:gd name="connsiteY21-1484" fmla="*/ 1286781 h 2747983"/>
                <a:gd name="connsiteX22-1485" fmla="*/ 569777 w 1165975"/>
                <a:gd name="connsiteY22-1486" fmla="*/ 1364896 h 2747983"/>
                <a:gd name="connsiteX23-1487" fmla="*/ 519232 w 1165975"/>
                <a:gd name="connsiteY23-1488" fmla="*/ 1410845 h 2747983"/>
                <a:gd name="connsiteX24-1489" fmla="*/ 500852 w 1165975"/>
                <a:gd name="connsiteY24-1490" fmla="*/ 1240831 h 2747983"/>
                <a:gd name="connsiteX25-1491" fmla="*/ 491662 w 1165975"/>
                <a:gd name="connsiteY25-1492" fmla="*/ 1130552 h 2747983"/>
                <a:gd name="connsiteX26-1493" fmla="*/ 390573 w 1165975"/>
                <a:gd name="connsiteY26-1494" fmla="*/ 868638 h 2747983"/>
                <a:gd name="connsiteX27-1495" fmla="*/ 413548 w 1165975"/>
                <a:gd name="connsiteY27-1496" fmla="*/ 399951 h 2747983"/>
                <a:gd name="connsiteX28-1497" fmla="*/ 340028 w 1165975"/>
                <a:gd name="connsiteY28-1498" fmla="*/ 92088 h 2747983"/>
                <a:gd name="connsiteX29-1499" fmla="*/ 367598 w 1165975"/>
                <a:gd name="connsiteY29-1500" fmla="*/ 188 h 2747983"/>
                <a:gd name="connsiteX0-1501" fmla="*/ 367598 w 1165975"/>
                <a:gd name="connsiteY0-1502" fmla="*/ 188 h 2747983"/>
                <a:gd name="connsiteX1-1503" fmla="*/ 569777 w 1165975"/>
                <a:gd name="connsiteY1-1504" fmla="*/ 147227 h 2747983"/>
                <a:gd name="connsiteX2-1505" fmla="*/ 859260 w 1165975"/>
                <a:gd name="connsiteY2-1506" fmla="*/ 376976 h 2747983"/>
                <a:gd name="connsiteX3-1507" fmla="*/ 877640 w 1165975"/>
                <a:gd name="connsiteY3-1508" fmla="*/ 712409 h 2747983"/>
                <a:gd name="connsiteX4-1509" fmla="*/ 1134959 w 1165975"/>
                <a:gd name="connsiteY4-1510" fmla="*/ 1029463 h 2747983"/>
                <a:gd name="connsiteX5-1511" fmla="*/ 1134959 w 1165975"/>
                <a:gd name="connsiteY5-1512" fmla="*/ 1397061 h 2747983"/>
                <a:gd name="connsiteX6-1513" fmla="*/ 997110 w 1165975"/>
                <a:gd name="connsiteY6-1514" fmla="*/ 1208667 h 2747983"/>
                <a:gd name="connsiteX7-1515" fmla="*/ 941970 w 1165975"/>
                <a:gd name="connsiteY7-1516" fmla="*/ 1171907 h 2747983"/>
                <a:gd name="connsiteX8-1517" fmla="*/ 983325 w 1165975"/>
                <a:gd name="connsiteY8-1518" fmla="*/ 1530315 h 2747983"/>
                <a:gd name="connsiteX9-1519" fmla="*/ 891425 w 1165975"/>
                <a:gd name="connsiteY9-1520" fmla="*/ 1911698 h 2747983"/>
                <a:gd name="connsiteX10-1521" fmla="*/ 771956 w 1165975"/>
                <a:gd name="connsiteY10-1522" fmla="*/ 2095497 h 2747983"/>
                <a:gd name="connsiteX11-1523" fmla="*/ 643297 w 1165975"/>
                <a:gd name="connsiteY11-1524" fmla="*/ 2283892 h 2747983"/>
                <a:gd name="connsiteX12-1525" fmla="*/ 634107 w 1165975"/>
                <a:gd name="connsiteY12-1526" fmla="*/ 2591754 h 2747983"/>
                <a:gd name="connsiteX13-1527" fmla="*/ 588157 w 1165975"/>
                <a:gd name="connsiteY13-1528" fmla="*/ 2747983 h 2747983"/>
                <a:gd name="connsiteX14-1529" fmla="*/ 454903 w 1165975"/>
                <a:gd name="connsiteY14-1530" fmla="*/ 2320651 h 2747983"/>
                <a:gd name="connsiteX15-1531" fmla="*/ 215964 w 1165975"/>
                <a:gd name="connsiteY15-1532" fmla="*/ 2329840 h 2747983"/>
                <a:gd name="connsiteX16-1533" fmla="*/ 0 w 1165975"/>
                <a:gd name="connsiteY16-1534" fmla="*/ 2449310 h 2747983"/>
                <a:gd name="connsiteX17-1535" fmla="*/ 243534 w 1165975"/>
                <a:gd name="connsiteY17-1536" fmla="*/ 2214966 h 2747983"/>
                <a:gd name="connsiteX18-1537" fmla="*/ 473283 w 1165975"/>
                <a:gd name="connsiteY18-1538" fmla="*/ 2136852 h 2747983"/>
                <a:gd name="connsiteX19-1539" fmla="*/ 588157 w 1165975"/>
                <a:gd name="connsiteY19-1540" fmla="*/ 1893318 h 2747983"/>
                <a:gd name="connsiteX20-1541" fmla="*/ 615727 w 1165975"/>
                <a:gd name="connsiteY20-1542" fmla="*/ 1452200 h 2747983"/>
                <a:gd name="connsiteX21-1543" fmla="*/ 583562 w 1165975"/>
                <a:gd name="connsiteY21-1544" fmla="*/ 1286781 h 2747983"/>
                <a:gd name="connsiteX22-1545" fmla="*/ 569777 w 1165975"/>
                <a:gd name="connsiteY22-1546" fmla="*/ 1364896 h 2747983"/>
                <a:gd name="connsiteX23-1547" fmla="*/ 519232 w 1165975"/>
                <a:gd name="connsiteY23-1548" fmla="*/ 1410845 h 2747983"/>
                <a:gd name="connsiteX24-1549" fmla="*/ 500852 w 1165975"/>
                <a:gd name="connsiteY24-1550" fmla="*/ 1240831 h 2747983"/>
                <a:gd name="connsiteX25-1551" fmla="*/ 491662 w 1165975"/>
                <a:gd name="connsiteY25-1552" fmla="*/ 1130552 h 2747983"/>
                <a:gd name="connsiteX26-1553" fmla="*/ 390573 w 1165975"/>
                <a:gd name="connsiteY26-1554" fmla="*/ 868638 h 2747983"/>
                <a:gd name="connsiteX27-1555" fmla="*/ 413548 w 1165975"/>
                <a:gd name="connsiteY27-1556" fmla="*/ 399951 h 2747983"/>
                <a:gd name="connsiteX28-1557" fmla="*/ 340028 w 1165975"/>
                <a:gd name="connsiteY28-1558" fmla="*/ 92088 h 2747983"/>
                <a:gd name="connsiteX29-1559" fmla="*/ 367598 w 1165975"/>
                <a:gd name="connsiteY29-1560" fmla="*/ 188 h 2747983"/>
                <a:gd name="connsiteX0-1561" fmla="*/ 367598 w 1165975"/>
                <a:gd name="connsiteY0-1562" fmla="*/ 188 h 2747983"/>
                <a:gd name="connsiteX1-1563" fmla="*/ 569777 w 1165975"/>
                <a:gd name="connsiteY1-1564" fmla="*/ 147227 h 2747983"/>
                <a:gd name="connsiteX2-1565" fmla="*/ 859260 w 1165975"/>
                <a:gd name="connsiteY2-1566" fmla="*/ 376976 h 2747983"/>
                <a:gd name="connsiteX3-1567" fmla="*/ 877640 w 1165975"/>
                <a:gd name="connsiteY3-1568" fmla="*/ 712409 h 2747983"/>
                <a:gd name="connsiteX4-1569" fmla="*/ 1134959 w 1165975"/>
                <a:gd name="connsiteY4-1570" fmla="*/ 1029463 h 2747983"/>
                <a:gd name="connsiteX5-1571" fmla="*/ 1134959 w 1165975"/>
                <a:gd name="connsiteY5-1572" fmla="*/ 1397061 h 2747983"/>
                <a:gd name="connsiteX6-1573" fmla="*/ 997110 w 1165975"/>
                <a:gd name="connsiteY6-1574" fmla="*/ 1208667 h 2747983"/>
                <a:gd name="connsiteX7-1575" fmla="*/ 941970 w 1165975"/>
                <a:gd name="connsiteY7-1576" fmla="*/ 1171907 h 2747983"/>
                <a:gd name="connsiteX8-1577" fmla="*/ 983325 w 1165975"/>
                <a:gd name="connsiteY8-1578" fmla="*/ 1530315 h 2747983"/>
                <a:gd name="connsiteX9-1579" fmla="*/ 891425 w 1165975"/>
                <a:gd name="connsiteY9-1580" fmla="*/ 1911698 h 2747983"/>
                <a:gd name="connsiteX10-1581" fmla="*/ 771956 w 1165975"/>
                <a:gd name="connsiteY10-1582" fmla="*/ 2095497 h 2747983"/>
                <a:gd name="connsiteX11-1583" fmla="*/ 643297 w 1165975"/>
                <a:gd name="connsiteY11-1584" fmla="*/ 2283892 h 2747983"/>
                <a:gd name="connsiteX12-1585" fmla="*/ 634107 w 1165975"/>
                <a:gd name="connsiteY12-1586" fmla="*/ 2591754 h 2747983"/>
                <a:gd name="connsiteX13-1587" fmla="*/ 588157 w 1165975"/>
                <a:gd name="connsiteY13-1588" fmla="*/ 2747983 h 2747983"/>
                <a:gd name="connsiteX14-1589" fmla="*/ 454903 w 1165975"/>
                <a:gd name="connsiteY14-1590" fmla="*/ 2320651 h 2747983"/>
                <a:gd name="connsiteX15-1591" fmla="*/ 215964 w 1165975"/>
                <a:gd name="connsiteY15-1592" fmla="*/ 2329840 h 2747983"/>
                <a:gd name="connsiteX16-1593" fmla="*/ 0 w 1165975"/>
                <a:gd name="connsiteY16-1594" fmla="*/ 2449310 h 2747983"/>
                <a:gd name="connsiteX17-1595" fmla="*/ 243534 w 1165975"/>
                <a:gd name="connsiteY17-1596" fmla="*/ 2214966 h 2747983"/>
                <a:gd name="connsiteX18-1597" fmla="*/ 473283 w 1165975"/>
                <a:gd name="connsiteY18-1598" fmla="*/ 2136852 h 2747983"/>
                <a:gd name="connsiteX19-1599" fmla="*/ 588157 w 1165975"/>
                <a:gd name="connsiteY19-1600" fmla="*/ 1893318 h 2747983"/>
                <a:gd name="connsiteX20-1601" fmla="*/ 615727 w 1165975"/>
                <a:gd name="connsiteY20-1602" fmla="*/ 1452200 h 2747983"/>
                <a:gd name="connsiteX21-1603" fmla="*/ 583562 w 1165975"/>
                <a:gd name="connsiteY21-1604" fmla="*/ 1286781 h 2747983"/>
                <a:gd name="connsiteX22-1605" fmla="*/ 569777 w 1165975"/>
                <a:gd name="connsiteY22-1606" fmla="*/ 1364896 h 2747983"/>
                <a:gd name="connsiteX23-1607" fmla="*/ 519232 w 1165975"/>
                <a:gd name="connsiteY23-1608" fmla="*/ 1410845 h 2747983"/>
                <a:gd name="connsiteX24-1609" fmla="*/ 500852 w 1165975"/>
                <a:gd name="connsiteY24-1610" fmla="*/ 1240831 h 2747983"/>
                <a:gd name="connsiteX25-1611" fmla="*/ 491662 w 1165975"/>
                <a:gd name="connsiteY25-1612" fmla="*/ 1130552 h 2747983"/>
                <a:gd name="connsiteX26-1613" fmla="*/ 390573 w 1165975"/>
                <a:gd name="connsiteY26-1614" fmla="*/ 868638 h 2747983"/>
                <a:gd name="connsiteX27-1615" fmla="*/ 413548 w 1165975"/>
                <a:gd name="connsiteY27-1616" fmla="*/ 399951 h 2747983"/>
                <a:gd name="connsiteX28-1617" fmla="*/ 340028 w 1165975"/>
                <a:gd name="connsiteY28-1618" fmla="*/ 92088 h 2747983"/>
                <a:gd name="connsiteX29-1619" fmla="*/ 367598 w 1165975"/>
                <a:gd name="connsiteY29-1620" fmla="*/ 188 h 2747983"/>
                <a:gd name="connsiteX0-1621" fmla="*/ 367598 w 1165975"/>
                <a:gd name="connsiteY0-1622" fmla="*/ 188 h 2747983"/>
                <a:gd name="connsiteX1-1623" fmla="*/ 569777 w 1165975"/>
                <a:gd name="connsiteY1-1624" fmla="*/ 147227 h 2747983"/>
                <a:gd name="connsiteX2-1625" fmla="*/ 859260 w 1165975"/>
                <a:gd name="connsiteY2-1626" fmla="*/ 376976 h 2747983"/>
                <a:gd name="connsiteX3-1627" fmla="*/ 877640 w 1165975"/>
                <a:gd name="connsiteY3-1628" fmla="*/ 712409 h 2747983"/>
                <a:gd name="connsiteX4-1629" fmla="*/ 1134959 w 1165975"/>
                <a:gd name="connsiteY4-1630" fmla="*/ 1029463 h 2747983"/>
                <a:gd name="connsiteX5-1631" fmla="*/ 1134959 w 1165975"/>
                <a:gd name="connsiteY5-1632" fmla="*/ 1397061 h 2747983"/>
                <a:gd name="connsiteX6-1633" fmla="*/ 997110 w 1165975"/>
                <a:gd name="connsiteY6-1634" fmla="*/ 1208667 h 2747983"/>
                <a:gd name="connsiteX7-1635" fmla="*/ 941970 w 1165975"/>
                <a:gd name="connsiteY7-1636" fmla="*/ 1171907 h 2747983"/>
                <a:gd name="connsiteX8-1637" fmla="*/ 983325 w 1165975"/>
                <a:gd name="connsiteY8-1638" fmla="*/ 1530315 h 2747983"/>
                <a:gd name="connsiteX9-1639" fmla="*/ 891425 w 1165975"/>
                <a:gd name="connsiteY9-1640" fmla="*/ 1911698 h 2747983"/>
                <a:gd name="connsiteX10-1641" fmla="*/ 771956 w 1165975"/>
                <a:gd name="connsiteY10-1642" fmla="*/ 2095497 h 2747983"/>
                <a:gd name="connsiteX11-1643" fmla="*/ 643297 w 1165975"/>
                <a:gd name="connsiteY11-1644" fmla="*/ 2283892 h 2747983"/>
                <a:gd name="connsiteX12-1645" fmla="*/ 643297 w 1165975"/>
                <a:gd name="connsiteY12-1646" fmla="*/ 2591754 h 2747983"/>
                <a:gd name="connsiteX13-1647" fmla="*/ 588157 w 1165975"/>
                <a:gd name="connsiteY13-1648" fmla="*/ 2747983 h 2747983"/>
                <a:gd name="connsiteX14-1649" fmla="*/ 454903 w 1165975"/>
                <a:gd name="connsiteY14-1650" fmla="*/ 2320651 h 2747983"/>
                <a:gd name="connsiteX15-1651" fmla="*/ 215964 w 1165975"/>
                <a:gd name="connsiteY15-1652" fmla="*/ 2329840 h 2747983"/>
                <a:gd name="connsiteX16-1653" fmla="*/ 0 w 1165975"/>
                <a:gd name="connsiteY16-1654" fmla="*/ 2449310 h 2747983"/>
                <a:gd name="connsiteX17-1655" fmla="*/ 243534 w 1165975"/>
                <a:gd name="connsiteY17-1656" fmla="*/ 2214966 h 2747983"/>
                <a:gd name="connsiteX18-1657" fmla="*/ 473283 w 1165975"/>
                <a:gd name="connsiteY18-1658" fmla="*/ 2136852 h 2747983"/>
                <a:gd name="connsiteX19-1659" fmla="*/ 588157 w 1165975"/>
                <a:gd name="connsiteY19-1660" fmla="*/ 1893318 h 2747983"/>
                <a:gd name="connsiteX20-1661" fmla="*/ 615727 w 1165975"/>
                <a:gd name="connsiteY20-1662" fmla="*/ 1452200 h 2747983"/>
                <a:gd name="connsiteX21-1663" fmla="*/ 583562 w 1165975"/>
                <a:gd name="connsiteY21-1664" fmla="*/ 1286781 h 2747983"/>
                <a:gd name="connsiteX22-1665" fmla="*/ 569777 w 1165975"/>
                <a:gd name="connsiteY22-1666" fmla="*/ 1364896 h 2747983"/>
                <a:gd name="connsiteX23-1667" fmla="*/ 519232 w 1165975"/>
                <a:gd name="connsiteY23-1668" fmla="*/ 1410845 h 2747983"/>
                <a:gd name="connsiteX24-1669" fmla="*/ 500852 w 1165975"/>
                <a:gd name="connsiteY24-1670" fmla="*/ 1240831 h 2747983"/>
                <a:gd name="connsiteX25-1671" fmla="*/ 491662 w 1165975"/>
                <a:gd name="connsiteY25-1672" fmla="*/ 1130552 h 2747983"/>
                <a:gd name="connsiteX26-1673" fmla="*/ 390573 w 1165975"/>
                <a:gd name="connsiteY26-1674" fmla="*/ 868638 h 2747983"/>
                <a:gd name="connsiteX27-1675" fmla="*/ 413548 w 1165975"/>
                <a:gd name="connsiteY27-1676" fmla="*/ 399951 h 2747983"/>
                <a:gd name="connsiteX28-1677" fmla="*/ 340028 w 1165975"/>
                <a:gd name="connsiteY28-1678" fmla="*/ 92088 h 2747983"/>
                <a:gd name="connsiteX29-1679" fmla="*/ 367598 w 1165975"/>
                <a:gd name="connsiteY29-1680" fmla="*/ 188 h 2747983"/>
                <a:gd name="connsiteX0-1681" fmla="*/ 367598 w 1165975"/>
                <a:gd name="connsiteY0-1682" fmla="*/ 188 h 2747983"/>
                <a:gd name="connsiteX1-1683" fmla="*/ 569777 w 1165975"/>
                <a:gd name="connsiteY1-1684" fmla="*/ 147227 h 2747983"/>
                <a:gd name="connsiteX2-1685" fmla="*/ 859260 w 1165975"/>
                <a:gd name="connsiteY2-1686" fmla="*/ 376976 h 2747983"/>
                <a:gd name="connsiteX3-1687" fmla="*/ 877640 w 1165975"/>
                <a:gd name="connsiteY3-1688" fmla="*/ 712409 h 2747983"/>
                <a:gd name="connsiteX4-1689" fmla="*/ 1134959 w 1165975"/>
                <a:gd name="connsiteY4-1690" fmla="*/ 1029463 h 2747983"/>
                <a:gd name="connsiteX5-1691" fmla="*/ 1134959 w 1165975"/>
                <a:gd name="connsiteY5-1692" fmla="*/ 1397061 h 2747983"/>
                <a:gd name="connsiteX6-1693" fmla="*/ 997110 w 1165975"/>
                <a:gd name="connsiteY6-1694" fmla="*/ 1208667 h 2747983"/>
                <a:gd name="connsiteX7-1695" fmla="*/ 941970 w 1165975"/>
                <a:gd name="connsiteY7-1696" fmla="*/ 1171907 h 2747983"/>
                <a:gd name="connsiteX8-1697" fmla="*/ 983325 w 1165975"/>
                <a:gd name="connsiteY8-1698" fmla="*/ 1530315 h 2747983"/>
                <a:gd name="connsiteX9-1699" fmla="*/ 891425 w 1165975"/>
                <a:gd name="connsiteY9-1700" fmla="*/ 1911698 h 2747983"/>
                <a:gd name="connsiteX10-1701" fmla="*/ 771956 w 1165975"/>
                <a:gd name="connsiteY10-1702" fmla="*/ 2095497 h 2747983"/>
                <a:gd name="connsiteX11-1703" fmla="*/ 643297 w 1165975"/>
                <a:gd name="connsiteY11-1704" fmla="*/ 2283892 h 2747983"/>
                <a:gd name="connsiteX12-1705" fmla="*/ 643297 w 1165975"/>
                <a:gd name="connsiteY12-1706" fmla="*/ 2591754 h 2747983"/>
                <a:gd name="connsiteX13-1707" fmla="*/ 588157 w 1165975"/>
                <a:gd name="connsiteY13-1708" fmla="*/ 2747983 h 2747983"/>
                <a:gd name="connsiteX14-1709" fmla="*/ 454903 w 1165975"/>
                <a:gd name="connsiteY14-1710" fmla="*/ 2320651 h 2747983"/>
                <a:gd name="connsiteX15-1711" fmla="*/ 215964 w 1165975"/>
                <a:gd name="connsiteY15-1712" fmla="*/ 2329840 h 2747983"/>
                <a:gd name="connsiteX16-1713" fmla="*/ 0 w 1165975"/>
                <a:gd name="connsiteY16-1714" fmla="*/ 2449310 h 2747983"/>
                <a:gd name="connsiteX17-1715" fmla="*/ 243534 w 1165975"/>
                <a:gd name="connsiteY17-1716" fmla="*/ 2214966 h 2747983"/>
                <a:gd name="connsiteX18-1717" fmla="*/ 473283 w 1165975"/>
                <a:gd name="connsiteY18-1718" fmla="*/ 2136852 h 2747983"/>
                <a:gd name="connsiteX19-1719" fmla="*/ 588157 w 1165975"/>
                <a:gd name="connsiteY19-1720" fmla="*/ 1893318 h 2747983"/>
                <a:gd name="connsiteX20-1721" fmla="*/ 615727 w 1165975"/>
                <a:gd name="connsiteY20-1722" fmla="*/ 1452200 h 2747983"/>
                <a:gd name="connsiteX21-1723" fmla="*/ 583562 w 1165975"/>
                <a:gd name="connsiteY21-1724" fmla="*/ 1286781 h 2747983"/>
                <a:gd name="connsiteX22-1725" fmla="*/ 569777 w 1165975"/>
                <a:gd name="connsiteY22-1726" fmla="*/ 1364896 h 2747983"/>
                <a:gd name="connsiteX23-1727" fmla="*/ 519232 w 1165975"/>
                <a:gd name="connsiteY23-1728" fmla="*/ 1410845 h 2747983"/>
                <a:gd name="connsiteX24-1729" fmla="*/ 500852 w 1165975"/>
                <a:gd name="connsiteY24-1730" fmla="*/ 1240831 h 2747983"/>
                <a:gd name="connsiteX25-1731" fmla="*/ 491662 w 1165975"/>
                <a:gd name="connsiteY25-1732" fmla="*/ 1130552 h 2747983"/>
                <a:gd name="connsiteX26-1733" fmla="*/ 390573 w 1165975"/>
                <a:gd name="connsiteY26-1734" fmla="*/ 868638 h 2747983"/>
                <a:gd name="connsiteX27-1735" fmla="*/ 413548 w 1165975"/>
                <a:gd name="connsiteY27-1736" fmla="*/ 399951 h 2747983"/>
                <a:gd name="connsiteX28-1737" fmla="*/ 340028 w 1165975"/>
                <a:gd name="connsiteY28-1738" fmla="*/ 92088 h 2747983"/>
                <a:gd name="connsiteX29-1739" fmla="*/ 367598 w 1165975"/>
                <a:gd name="connsiteY29-1740" fmla="*/ 188 h 2747983"/>
                <a:gd name="connsiteX0-1741" fmla="*/ 367598 w 1165975"/>
                <a:gd name="connsiteY0-1742" fmla="*/ 188 h 2747983"/>
                <a:gd name="connsiteX1-1743" fmla="*/ 569777 w 1165975"/>
                <a:gd name="connsiteY1-1744" fmla="*/ 147227 h 2747983"/>
                <a:gd name="connsiteX2-1745" fmla="*/ 859260 w 1165975"/>
                <a:gd name="connsiteY2-1746" fmla="*/ 376976 h 2747983"/>
                <a:gd name="connsiteX3-1747" fmla="*/ 877640 w 1165975"/>
                <a:gd name="connsiteY3-1748" fmla="*/ 712409 h 2747983"/>
                <a:gd name="connsiteX4-1749" fmla="*/ 1134959 w 1165975"/>
                <a:gd name="connsiteY4-1750" fmla="*/ 1029463 h 2747983"/>
                <a:gd name="connsiteX5-1751" fmla="*/ 1134959 w 1165975"/>
                <a:gd name="connsiteY5-1752" fmla="*/ 1397061 h 2747983"/>
                <a:gd name="connsiteX6-1753" fmla="*/ 997110 w 1165975"/>
                <a:gd name="connsiteY6-1754" fmla="*/ 1208667 h 2747983"/>
                <a:gd name="connsiteX7-1755" fmla="*/ 941970 w 1165975"/>
                <a:gd name="connsiteY7-1756" fmla="*/ 1171907 h 2747983"/>
                <a:gd name="connsiteX8-1757" fmla="*/ 983325 w 1165975"/>
                <a:gd name="connsiteY8-1758" fmla="*/ 1530315 h 2747983"/>
                <a:gd name="connsiteX9-1759" fmla="*/ 891425 w 1165975"/>
                <a:gd name="connsiteY9-1760" fmla="*/ 1911698 h 2747983"/>
                <a:gd name="connsiteX10-1761" fmla="*/ 771956 w 1165975"/>
                <a:gd name="connsiteY10-1762" fmla="*/ 2095497 h 2747983"/>
                <a:gd name="connsiteX11-1763" fmla="*/ 643297 w 1165975"/>
                <a:gd name="connsiteY11-1764" fmla="*/ 2283892 h 2747983"/>
                <a:gd name="connsiteX12-1765" fmla="*/ 643297 w 1165975"/>
                <a:gd name="connsiteY12-1766" fmla="*/ 2591754 h 2747983"/>
                <a:gd name="connsiteX13-1767" fmla="*/ 588157 w 1165975"/>
                <a:gd name="connsiteY13-1768" fmla="*/ 2747983 h 2747983"/>
                <a:gd name="connsiteX14-1769" fmla="*/ 454903 w 1165975"/>
                <a:gd name="connsiteY14-1770" fmla="*/ 2320651 h 2747983"/>
                <a:gd name="connsiteX15-1771" fmla="*/ 215964 w 1165975"/>
                <a:gd name="connsiteY15-1772" fmla="*/ 2329840 h 2747983"/>
                <a:gd name="connsiteX16-1773" fmla="*/ 0 w 1165975"/>
                <a:gd name="connsiteY16-1774" fmla="*/ 2449310 h 2747983"/>
                <a:gd name="connsiteX17-1775" fmla="*/ 243534 w 1165975"/>
                <a:gd name="connsiteY17-1776" fmla="*/ 2214966 h 2747983"/>
                <a:gd name="connsiteX18-1777" fmla="*/ 473283 w 1165975"/>
                <a:gd name="connsiteY18-1778" fmla="*/ 2136852 h 2747983"/>
                <a:gd name="connsiteX19-1779" fmla="*/ 588157 w 1165975"/>
                <a:gd name="connsiteY19-1780" fmla="*/ 1893318 h 2747983"/>
                <a:gd name="connsiteX20-1781" fmla="*/ 615727 w 1165975"/>
                <a:gd name="connsiteY20-1782" fmla="*/ 1452200 h 2747983"/>
                <a:gd name="connsiteX21-1783" fmla="*/ 583562 w 1165975"/>
                <a:gd name="connsiteY21-1784" fmla="*/ 1286781 h 2747983"/>
                <a:gd name="connsiteX22-1785" fmla="*/ 569777 w 1165975"/>
                <a:gd name="connsiteY22-1786" fmla="*/ 1364896 h 2747983"/>
                <a:gd name="connsiteX23-1787" fmla="*/ 519232 w 1165975"/>
                <a:gd name="connsiteY23-1788" fmla="*/ 1410845 h 2747983"/>
                <a:gd name="connsiteX24-1789" fmla="*/ 500852 w 1165975"/>
                <a:gd name="connsiteY24-1790" fmla="*/ 1240831 h 2747983"/>
                <a:gd name="connsiteX25-1791" fmla="*/ 491662 w 1165975"/>
                <a:gd name="connsiteY25-1792" fmla="*/ 1130552 h 2747983"/>
                <a:gd name="connsiteX26-1793" fmla="*/ 390573 w 1165975"/>
                <a:gd name="connsiteY26-1794" fmla="*/ 868638 h 2747983"/>
                <a:gd name="connsiteX27-1795" fmla="*/ 413548 w 1165975"/>
                <a:gd name="connsiteY27-1796" fmla="*/ 399951 h 2747983"/>
                <a:gd name="connsiteX28-1797" fmla="*/ 340028 w 1165975"/>
                <a:gd name="connsiteY28-1798" fmla="*/ 92088 h 2747983"/>
                <a:gd name="connsiteX29-1799" fmla="*/ 367598 w 1165975"/>
                <a:gd name="connsiteY29-1800" fmla="*/ 188 h 2747983"/>
                <a:gd name="connsiteX0-1801" fmla="*/ 367598 w 1165975"/>
                <a:gd name="connsiteY0-1802" fmla="*/ 188 h 2747983"/>
                <a:gd name="connsiteX1-1803" fmla="*/ 569777 w 1165975"/>
                <a:gd name="connsiteY1-1804" fmla="*/ 147227 h 2747983"/>
                <a:gd name="connsiteX2-1805" fmla="*/ 859260 w 1165975"/>
                <a:gd name="connsiteY2-1806" fmla="*/ 376976 h 2747983"/>
                <a:gd name="connsiteX3-1807" fmla="*/ 877640 w 1165975"/>
                <a:gd name="connsiteY3-1808" fmla="*/ 712409 h 2747983"/>
                <a:gd name="connsiteX4-1809" fmla="*/ 1134959 w 1165975"/>
                <a:gd name="connsiteY4-1810" fmla="*/ 1029463 h 2747983"/>
                <a:gd name="connsiteX5-1811" fmla="*/ 1134959 w 1165975"/>
                <a:gd name="connsiteY5-1812" fmla="*/ 1397061 h 2747983"/>
                <a:gd name="connsiteX6-1813" fmla="*/ 997110 w 1165975"/>
                <a:gd name="connsiteY6-1814" fmla="*/ 1208667 h 2747983"/>
                <a:gd name="connsiteX7-1815" fmla="*/ 941970 w 1165975"/>
                <a:gd name="connsiteY7-1816" fmla="*/ 1171907 h 2747983"/>
                <a:gd name="connsiteX8-1817" fmla="*/ 983325 w 1165975"/>
                <a:gd name="connsiteY8-1818" fmla="*/ 1530315 h 2747983"/>
                <a:gd name="connsiteX9-1819" fmla="*/ 891425 w 1165975"/>
                <a:gd name="connsiteY9-1820" fmla="*/ 1911698 h 2747983"/>
                <a:gd name="connsiteX10-1821" fmla="*/ 771956 w 1165975"/>
                <a:gd name="connsiteY10-1822" fmla="*/ 2095497 h 2747983"/>
                <a:gd name="connsiteX11-1823" fmla="*/ 643297 w 1165975"/>
                <a:gd name="connsiteY11-1824" fmla="*/ 2283892 h 2747983"/>
                <a:gd name="connsiteX12-1825" fmla="*/ 643297 w 1165975"/>
                <a:gd name="connsiteY12-1826" fmla="*/ 2591754 h 2747983"/>
                <a:gd name="connsiteX13-1827" fmla="*/ 588157 w 1165975"/>
                <a:gd name="connsiteY13-1828" fmla="*/ 2747983 h 2747983"/>
                <a:gd name="connsiteX14-1829" fmla="*/ 454903 w 1165975"/>
                <a:gd name="connsiteY14-1830" fmla="*/ 2320651 h 2747983"/>
                <a:gd name="connsiteX15-1831" fmla="*/ 215964 w 1165975"/>
                <a:gd name="connsiteY15-1832" fmla="*/ 2329840 h 2747983"/>
                <a:gd name="connsiteX16-1833" fmla="*/ 0 w 1165975"/>
                <a:gd name="connsiteY16-1834" fmla="*/ 2449310 h 2747983"/>
                <a:gd name="connsiteX17-1835" fmla="*/ 243534 w 1165975"/>
                <a:gd name="connsiteY17-1836" fmla="*/ 2214966 h 2747983"/>
                <a:gd name="connsiteX18-1837" fmla="*/ 473283 w 1165975"/>
                <a:gd name="connsiteY18-1838" fmla="*/ 2136852 h 2747983"/>
                <a:gd name="connsiteX19-1839" fmla="*/ 588157 w 1165975"/>
                <a:gd name="connsiteY19-1840" fmla="*/ 1893318 h 2747983"/>
                <a:gd name="connsiteX20-1841" fmla="*/ 615727 w 1165975"/>
                <a:gd name="connsiteY20-1842" fmla="*/ 1452200 h 2747983"/>
                <a:gd name="connsiteX21-1843" fmla="*/ 583562 w 1165975"/>
                <a:gd name="connsiteY21-1844" fmla="*/ 1286781 h 2747983"/>
                <a:gd name="connsiteX22-1845" fmla="*/ 569777 w 1165975"/>
                <a:gd name="connsiteY22-1846" fmla="*/ 1364896 h 2747983"/>
                <a:gd name="connsiteX23-1847" fmla="*/ 519232 w 1165975"/>
                <a:gd name="connsiteY23-1848" fmla="*/ 1410845 h 2747983"/>
                <a:gd name="connsiteX24-1849" fmla="*/ 500852 w 1165975"/>
                <a:gd name="connsiteY24-1850" fmla="*/ 1240831 h 2747983"/>
                <a:gd name="connsiteX25-1851" fmla="*/ 491662 w 1165975"/>
                <a:gd name="connsiteY25-1852" fmla="*/ 1130552 h 2747983"/>
                <a:gd name="connsiteX26-1853" fmla="*/ 390573 w 1165975"/>
                <a:gd name="connsiteY26-1854" fmla="*/ 868638 h 2747983"/>
                <a:gd name="connsiteX27-1855" fmla="*/ 413548 w 1165975"/>
                <a:gd name="connsiteY27-1856" fmla="*/ 399951 h 2747983"/>
                <a:gd name="connsiteX28-1857" fmla="*/ 340028 w 1165975"/>
                <a:gd name="connsiteY28-1858" fmla="*/ 92088 h 2747983"/>
                <a:gd name="connsiteX29-1859" fmla="*/ 367598 w 1165975"/>
                <a:gd name="connsiteY29-1860" fmla="*/ 188 h 2747983"/>
                <a:gd name="connsiteX0-1861" fmla="*/ 367598 w 1165975"/>
                <a:gd name="connsiteY0-1862" fmla="*/ 188 h 2747983"/>
                <a:gd name="connsiteX1-1863" fmla="*/ 569777 w 1165975"/>
                <a:gd name="connsiteY1-1864" fmla="*/ 147227 h 2747983"/>
                <a:gd name="connsiteX2-1865" fmla="*/ 859260 w 1165975"/>
                <a:gd name="connsiteY2-1866" fmla="*/ 376976 h 2747983"/>
                <a:gd name="connsiteX3-1867" fmla="*/ 877640 w 1165975"/>
                <a:gd name="connsiteY3-1868" fmla="*/ 712409 h 2747983"/>
                <a:gd name="connsiteX4-1869" fmla="*/ 1134959 w 1165975"/>
                <a:gd name="connsiteY4-1870" fmla="*/ 1029463 h 2747983"/>
                <a:gd name="connsiteX5-1871" fmla="*/ 1134959 w 1165975"/>
                <a:gd name="connsiteY5-1872" fmla="*/ 1397061 h 2747983"/>
                <a:gd name="connsiteX6-1873" fmla="*/ 997110 w 1165975"/>
                <a:gd name="connsiteY6-1874" fmla="*/ 1208667 h 2747983"/>
                <a:gd name="connsiteX7-1875" fmla="*/ 941970 w 1165975"/>
                <a:gd name="connsiteY7-1876" fmla="*/ 1171907 h 2747983"/>
                <a:gd name="connsiteX8-1877" fmla="*/ 983325 w 1165975"/>
                <a:gd name="connsiteY8-1878" fmla="*/ 1530315 h 2747983"/>
                <a:gd name="connsiteX9-1879" fmla="*/ 891425 w 1165975"/>
                <a:gd name="connsiteY9-1880" fmla="*/ 1911698 h 2747983"/>
                <a:gd name="connsiteX10-1881" fmla="*/ 771956 w 1165975"/>
                <a:gd name="connsiteY10-1882" fmla="*/ 2095497 h 2747983"/>
                <a:gd name="connsiteX11-1883" fmla="*/ 643297 w 1165975"/>
                <a:gd name="connsiteY11-1884" fmla="*/ 2283892 h 2747983"/>
                <a:gd name="connsiteX12-1885" fmla="*/ 643297 w 1165975"/>
                <a:gd name="connsiteY12-1886" fmla="*/ 2591754 h 2747983"/>
                <a:gd name="connsiteX13-1887" fmla="*/ 588157 w 1165975"/>
                <a:gd name="connsiteY13-1888" fmla="*/ 2747983 h 2747983"/>
                <a:gd name="connsiteX14-1889" fmla="*/ 454903 w 1165975"/>
                <a:gd name="connsiteY14-1890" fmla="*/ 2320651 h 2747983"/>
                <a:gd name="connsiteX15-1891" fmla="*/ 234344 w 1165975"/>
                <a:gd name="connsiteY15-1892" fmla="*/ 2352815 h 2747983"/>
                <a:gd name="connsiteX16-1893" fmla="*/ 0 w 1165975"/>
                <a:gd name="connsiteY16-1894" fmla="*/ 2449310 h 2747983"/>
                <a:gd name="connsiteX17-1895" fmla="*/ 243534 w 1165975"/>
                <a:gd name="connsiteY17-1896" fmla="*/ 2214966 h 2747983"/>
                <a:gd name="connsiteX18-1897" fmla="*/ 473283 w 1165975"/>
                <a:gd name="connsiteY18-1898" fmla="*/ 2136852 h 2747983"/>
                <a:gd name="connsiteX19-1899" fmla="*/ 588157 w 1165975"/>
                <a:gd name="connsiteY19-1900" fmla="*/ 1893318 h 2747983"/>
                <a:gd name="connsiteX20-1901" fmla="*/ 615727 w 1165975"/>
                <a:gd name="connsiteY20-1902" fmla="*/ 1452200 h 2747983"/>
                <a:gd name="connsiteX21-1903" fmla="*/ 583562 w 1165975"/>
                <a:gd name="connsiteY21-1904" fmla="*/ 1286781 h 2747983"/>
                <a:gd name="connsiteX22-1905" fmla="*/ 569777 w 1165975"/>
                <a:gd name="connsiteY22-1906" fmla="*/ 1364896 h 2747983"/>
                <a:gd name="connsiteX23-1907" fmla="*/ 519232 w 1165975"/>
                <a:gd name="connsiteY23-1908" fmla="*/ 1410845 h 2747983"/>
                <a:gd name="connsiteX24-1909" fmla="*/ 500852 w 1165975"/>
                <a:gd name="connsiteY24-1910" fmla="*/ 1240831 h 2747983"/>
                <a:gd name="connsiteX25-1911" fmla="*/ 491662 w 1165975"/>
                <a:gd name="connsiteY25-1912" fmla="*/ 1130552 h 2747983"/>
                <a:gd name="connsiteX26-1913" fmla="*/ 390573 w 1165975"/>
                <a:gd name="connsiteY26-1914" fmla="*/ 868638 h 2747983"/>
                <a:gd name="connsiteX27-1915" fmla="*/ 413548 w 1165975"/>
                <a:gd name="connsiteY27-1916" fmla="*/ 399951 h 2747983"/>
                <a:gd name="connsiteX28-1917" fmla="*/ 340028 w 1165975"/>
                <a:gd name="connsiteY28-1918" fmla="*/ 92088 h 2747983"/>
                <a:gd name="connsiteX29-1919" fmla="*/ 367598 w 1165975"/>
                <a:gd name="connsiteY29-1920" fmla="*/ 188 h 2747983"/>
                <a:gd name="connsiteX0-1921" fmla="*/ 367598 w 1165975"/>
                <a:gd name="connsiteY0-1922" fmla="*/ 188 h 2747983"/>
                <a:gd name="connsiteX1-1923" fmla="*/ 569777 w 1165975"/>
                <a:gd name="connsiteY1-1924" fmla="*/ 147227 h 2747983"/>
                <a:gd name="connsiteX2-1925" fmla="*/ 859260 w 1165975"/>
                <a:gd name="connsiteY2-1926" fmla="*/ 376976 h 2747983"/>
                <a:gd name="connsiteX3-1927" fmla="*/ 877640 w 1165975"/>
                <a:gd name="connsiteY3-1928" fmla="*/ 712409 h 2747983"/>
                <a:gd name="connsiteX4-1929" fmla="*/ 1134959 w 1165975"/>
                <a:gd name="connsiteY4-1930" fmla="*/ 1029463 h 2747983"/>
                <a:gd name="connsiteX5-1931" fmla="*/ 1134959 w 1165975"/>
                <a:gd name="connsiteY5-1932" fmla="*/ 1397061 h 2747983"/>
                <a:gd name="connsiteX6-1933" fmla="*/ 997110 w 1165975"/>
                <a:gd name="connsiteY6-1934" fmla="*/ 1208667 h 2747983"/>
                <a:gd name="connsiteX7-1935" fmla="*/ 941970 w 1165975"/>
                <a:gd name="connsiteY7-1936" fmla="*/ 1171907 h 2747983"/>
                <a:gd name="connsiteX8-1937" fmla="*/ 983325 w 1165975"/>
                <a:gd name="connsiteY8-1938" fmla="*/ 1530315 h 2747983"/>
                <a:gd name="connsiteX9-1939" fmla="*/ 891425 w 1165975"/>
                <a:gd name="connsiteY9-1940" fmla="*/ 1911698 h 2747983"/>
                <a:gd name="connsiteX10-1941" fmla="*/ 771956 w 1165975"/>
                <a:gd name="connsiteY10-1942" fmla="*/ 2095497 h 2747983"/>
                <a:gd name="connsiteX11-1943" fmla="*/ 643297 w 1165975"/>
                <a:gd name="connsiteY11-1944" fmla="*/ 2283892 h 2747983"/>
                <a:gd name="connsiteX12-1945" fmla="*/ 643297 w 1165975"/>
                <a:gd name="connsiteY12-1946" fmla="*/ 2591754 h 2747983"/>
                <a:gd name="connsiteX13-1947" fmla="*/ 588157 w 1165975"/>
                <a:gd name="connsiteY13-1948" fmla="*/ 2747983 h 2747983"/>
                <a:gd name="connsiteX14-1949" fmla="*/ 454903 w 1165975"/>
                <a:gd name="connsiteY14-1950" fmla="*/ 2320651 h 2747983"/>
                <a:gd name="connsiteX15-1951" fmla="*/ 234344 w 1165975"/>
                <a:gd name="connsiteY15-1952" fmla="*/ 2352815 h 2747983"/>
                <a:gd name="connsiteX16-1953" fmla="*/ 0 w 1165975"/>
                <a:gd name="connsiteY16-1954" fmla="*/ 2449310 h 2747983"/>
                <a:gd name="connsiteX17-1955" fmla="*/ 229749 w 1165975"/>
                <a:gd name="connsiteY17-1956" fmla="*/ 2196586 h 2747983"/>
                <a:gd name="connsiteX18-1957" fmla="*/ 473283 w 1165975"/>
                <a:gd name="connsiteY18-1958" fmla="*/ 2136852 h 2747983"/>
                <a:gd name="connsiteX19-1959" fmla="*/ 588157 w 1165975"/>
                <a:gd name="connsiteY19-1960" fmla="*/ 1893318 h 2747983"/>
                <a:gd name="connsiteX20-1961" fmla="*/ 615727 w 1165975"/>
                <a:gd name="connsiteY20-1962" fmla="*/ 1452200 h 2747983"/>
                <a:gd name="connsiteX21-1963" fmla="*/ 583562 w 1165975"/>
                <a:gd name="connsiteY21-1964" fmla="*/ 1286781 h 2747983"/>
                <a:gd name="connsiteX22-1965" fmla="*/ 569777 w 1165975"/>
                <a:gd name="connsiteY22-1966" fmla="*/ 1364896 h 2747983"/>
                <a:gd name="connsiteX23-1967" fmla="*/ 519232 w 1165975"/>
                <a:gd name="connsiteY23-1968" fmla="*/ 1410845 h 2747983"/>
                <a:gd name="connsiteX24-1969" fmla="*/ 500852 w 1165975"/>
                <a:gd name="connsiteY24-1970" fmla="*/ 1240831 h 2747983"/>
                <a:gd name="connsiteX25-1971" fmla="*/ 491662 w 1165975"/>
                <a:gd name="connsiteY25-1972" fmla="*/ 1130552 h 2747983"/>
                <a:gd name="connsiteX26-1973" fmla="*/ 390573 w 1165975"/>
                <a:gd name="connsiteY26-1974" fmla="*/ 868638 h 2747983"/>
                <a:gd name="connsiteX27-1975" fmla="*/ 413548 w 1165975"/>
                <a:gd name="connsiteY27-1976" fmla="*/ 399951 h 2747983"/>
                <a:gd name="connsiteX28-1977" fmla="*/ 340028 w 1165975"/>
                <a:gd name="connsiteY28-1978" fmla="*/ 92088 h 2747983"/>
                <a:gd name="connsiteX29-1979" fmla="*/ 367598 w 1165975"/>
                <a:gd name="connsiteY29-1980" fmla="*/ 188 h 2747983"/>
                <a:gd name="connsiteX0-1981" fmla="*/ 367598 w 1165975"/>
                <a:gd name="connsiteY0-1982" fmla="*/ 188 h 2747983"/>
                <a:gd name="connsiteX1-1983" fmla="*/ 569777 w 1165975"/>
                <a:gd name="connsiteY1-1984" fmla="*/ 147227 h 2747983"/>
                <a:gd name="connsiteX2-1985" fmla="*/ 859260 w 1165975"/>
                <a:gd name="connsiteY2-1986" fmla="*/ 376976 h 2747983"/>
                <a:gd name="connsiteX3-1987" fmla="*/ 877640 w 1165975"/>
                <a:gd name="connsiteY3-1988" fmla="*/ 712409 h 2747983"/>
                <a:gd name="connsiteX4-1989" fmla="*/ 1134959 w 1165975"/>
                <a:gd name="connsiteY4-1990" fmla="*/ 1029463 h 2747983"/>
                <a:gd name="connsiteX5-1991" fmla="*/ 1134959 w 1165975"/>
                <a:gd name="connsiteY5-1992" fmla="*/ 1397061 h 2747983"/>
                <a:gd name="connsiteX6-1993" fmla="*/ 997110 w 1165975"/>
                <a:gd name="connsiteY6-1994" fmla="*/ 1208667 h 2747983"/>
                <a:gd name="connsiteX7-1995" fmla="*/ 941970 w 1165975"/>
                <a:gd name="connsiteY7-1996" fmla="*/ 1171907 h 2747983"/>
                <a:gd name="connsiteX8-1997" fmla="*/ 983325 w 1165975"/>
                <a:gd name="connsiteY8-1998" fmla="*/ 1530315 h 2747983"/>
                <a:gd name="connsiteX9-1999" fmla="*/ 891425 w 1165975"/>
                <a:gd name="connsiteY9-2000" fmla="*/ 1911698 h 2747983"/>
                <a:gd name="connsiteX10-2001" fmla="*/ 771956 w 1165975"/>
                <a:gd name="connsiteY10-2002" fmla="*/ 2095497 h 2747983"/>
                <a:gd name="connsiteX11-2003" fmla="*/ 643297 w 1165975"/>
                <a:gd name="connsiteY11-2004" fmla="*/ 2283892 h 2747983"/>
                <a:gd name="connsiteX12-2005" fmla="*/ 643297 w 1165975"/>
                <a:gd name="connsiteY12-2006" fmla="*/ 2591754 h 2747983"/>
                <a:gd name="connsiteX13-2007" fmla="*/ 588157 w 1165975"/>
                <a:gd name="connsiteY13-2008" fmla="*/ 2747983 h 2747983"/>
                <a:gd name="connsiteX14-2009" fmla="*/ 454903 w 1165975"/>
                <a:gd name="connsiteY14-2010" fmla="*/ 2320651 h 2747983"/>
                <a:gd name="connsiteX15-2011" fmla="*/ 234344 w 1165975"/>
                <a:gd name="connsiteY15-2012" fmla="*/ 2352815 h 2747983"/>
                <a:gd name="connsiteX16-2013" fmla="*/ 0 w 1165975"/>
                <a:gd name="connsiteY16-2014" fmla="*/ 2449310 h 2747983"/>
                <a:gd name="connsiteX17-2015" fmla="*/ 229749 w 1165975"/>
                <a:gd name="connsiteY17-2016" fmla="*/ 2196586 h 2747983"/>
                <a:gd name="connsiteX18-2017" fmla="*/ 473283 w 1165975"/>
                <a:gd name="connsiteY18-2018" fmla="*/ 2136852 h 2747983"/>
                <a:gd name="connsiteX19-2019" fmla="*/ 588157 w 1165975"/>
                <a:gd name="connsiteY19-2020" fmla="*/ 1893318 h 2747983"/>
                <a:gd name="connsiteX20-2021" fmla="*/ 615727 w 1165975"/>
                <a:gd name="connsiteY20-2022" fmla="*/ 1452200 h 2747983"/>
                <a:gd name="connsiteX21-2023" fmla="*/ 583562 w 1165975"/>
                <a:gd name="connsiteY21-2024" fmla="*/ 1286781 h 2747983"/>
                <a:gd name="connsiteX22-2025" fmla="*/ 569777 w 1165975"/>
                <a:gd name="connsiteY22-2026" fmla="*/ 1364896 h 2747983"/>
                <a:gd name="connsiteX23-2027" fmla="*/ 519232 w 1165975"/>
                <a:gd name="connsiteY23-2028" fmla="*/ 1410845 h 2747983"/>
                <a:gd name="connsiteX24-2029" fmla="*/ 500852 w 1165975"/>
                <a:gd name="connsiteY24-2030" fmla="*/ 1240831 h 2747983"/>
                <a:gd name="connsiteX25-2031" fmla="*/ 491662 w 1165975"/>
                <a:gd name="connsiteY25-2032" fmla="*/ 1130552 h 2747983"/>
                <a:gd name="connsiteX26-2033" fmla="*/ 390573 w 1165975"/>
                <a:gd name="connsiteY26-2034" fmla="*/ 868638 h 2747983"/>
                <a:gd name="connsiteX27-2035" fmla="*/ 413548 w 1165975"/>
                <a:gd name="connsiteY27-2036" fmla="*/ 399951 h 2747983"/>
                <a:gd name="connsiteX28-2037" fmla="*/ 340028 w 1165975"/>
                <a:gd name="connsiteY28-2038" fmla="*/ 92088 h 2747983"/>
                <a:gd name="connsiteX29-2039" fmla="*/ 367598 w 1165975"/>
                <a:gd name="connsiteY29-2040" fmla="*/ 188 h 2747983"/>
                <a:gd name="connsiteX0-2041" fmla="*/ 367598 w 1165975"/>
                <a:gd name="connsiteY0-2042" fmla="*/ 188 h 2747983"/>
                <a:gd name="connsiteX1-2043" fmla="*/ 569777 w 1165975"/>
                <a:gd name="connsiteY1-2044" fmla="*/ 147227 h 2747983"/>
                <a:gd name="connsiteX2-2045" fmla="*/ 859260 w 1165975"/>
                <a:gd name="connsiteY2-2046" fmla="*/ 376976 h 2747983"/>
                <a:gd name="connsiteX3-2047" fmla="*/ 877640 w 1165975"/>
                <a:gd name="connsiteY3-2048" fmla="*/ 712409 h 2747983"/>
                <a:gd name="connsiteX4-2049" fmla="*/ 1134959 w 1165975"/>
                <a:gd name="connsiteY4-2050" fmla="*/ 1029463 h 2747983"/>
                <a:gd name="connsiteX5-2051" fmla="*/ 1134959 w 1165975"/>
                <a:gd name="connsiteY5-2052" fmla="*/ 1397061 h 2747983"/>
                <a:gd name="connsiteX6-2053" fmla="*/ 997110 w 1165975"/>
                <a:gd name="connsiteY6-2054" fmla="*/ 1208667 h 2747983"/>
                <a:gd name="connsiteX7-2055" fmla="*/ 941970 w 1165975"/>
                <a:gd name="connsiteY7-2056" fmla="*/ 1171907 h 2747983"/>
                <a:gd name="connsiteX8-2057" fmla="*/ 983325 w 1165975"/>
                <a:gd name="connsiteY8-2058" fmla="*/ 1530315 h 2747983"/>
                <a:gd name="connsiteX9-2059" fmla="*/ 891425 w 1165975"/>
                <a:gd name="connsiteY9-2060" fmla="*/ 1911698 h 2747983"/>
                <a:gd name="connsiteX10-2061" fmla="*/ 771956 w 1165975"/>
                <a:gd name="connsiteY10-2062" fmla="*/ 2095497 h 2747983"/>
                <a:gd name="connsiteX11-2063" fmla="*/ 643297 w 1165975"/>
                <a:gd name="connsiteY11-2064" fmla="*/ 2283892 h 2747983"/>
                <a:gd name="connsiteX12-2065" fmla="*/ 643297 w 1165975"/>
                <a:gd name="connsiteY12-2066" fmla="*/ 2591754 h 2747983"/>
                <a:gd name="connsiteX13-2067" fmla="*/ 588157 w 1165975"/>
                <a:gd name="connsiteY13-2068" fmla="*/ 2747983 h 2747983"/>
                <a:gd name="connsiteX14-2069" fmla="*/ 454903 w 1165975"/>
                <a:gd name="connsiteY14-2070" fmla="*/ 2320651 h 2747983"/>
                <a:gd name="connsiteX15-2071" fmla="*/ 234344 w 1165975"/>
                <a:gd name="connsiteY15-2072" fmla="*/ 2352815 h 2747983"/>
                <a:gd name="connsiteX16-2073" fmla="*/ 0 w 1165975"/>
                <a:gd name="connsiteY16-2074" fmla="*/ 2449310 h 2747983"/>
                <a:gd name="connsiteX17-2075" fmla="*/ 229749 w 1165975"/>
                <a:gd name="connsiteY17-2076" fmla="*/ 2196586 h 2747983"/>
                <a:gd name="connsiteX18-2077" fmla="*/ 473283 w 1165975"/>
                <a:gd name="connsiteY18-2078" fmla="*/ 2136852 h 2747983"/>
                <a:gd name="connsiteX19-2079" fmla="*/ 588157 w 1165975"/>
                <a:gd name="connsiteY19-2080" fmla="*/ 1893318 h 2747983"/>
                <a:gd name="connsiteX20-2081" fmla="*/ 615727 w 1165975"/>
                <a:gd name="connsiteY20-2082" fmla="*/ 1452200 h 2747983"/>
                <a:gd name="connsiteX21-2083" fmla="*/ 583562 w 1165975"/>
                <a:gd name="connsiteY21-2084" fmla="*/ 1286781 h 2747983"/>
                <a:gd name="connsiteX22-2085" fmla="*/ 569777 w 1165975"/>
                <a:gd name="connsiteY22-2086" fmla="*/ 1364896 h 2747983"/>
                <a:gd name="connsiteX23-2087" fmla="*/ 519232 w 1165975"/>
                <a:gd name="connsiteY23-2088" fmla="*/ 1410845 h 2747983"/>
                <a:gd name="connsiteX24-2089" fmla="*/ 500852 w 1165975"/>
                <a:gd name="connsiteY24-2090" fmla="*/ 1240831 h 2747983"/>
                <a:gd name="connsiteX25-2091" fmla="*/ 491662 w 1165975"/>
                <a:gd name="connsiteY25-2092" fmla="*/ 1130552 h 2747983"/>
                <a:gd name="connsiteX26-2093" fmla="*/ 390573 w 1165975"/>
                <a:gd name="connsiteY26-2094" fmla="*/ 868638 h 2747983"/>
                <a:gd name="connsiteX27-2095" fmla="*/ 413548 w 1165975"/>
                <a:gd name="connsiteY27-2096" fmla="*/ 399951 h 2747983"/>
                <a:gd name="connsiteX28-2097" fmla="*/ 340028 w 1165975"/>
                <a:gd name="connsiteY28-2098" fmla="*/ 92088 h 2747983"/>
                <a:gd name="connsiteX29-2099" fmla="*/ 367598 w 1165975"/>
                <a:gd name="connsiteY29-2100" fmla="*/ 188 h 2747983"/>
                <a:gd name="connsiteX0-2101" fmla="*/ 367598 w 1165975"/>
                <a:gd name="connsiteY0-2102" fmla="*/ 188 h 2747983"/>
                <a:gd name="connsiteX1-2103" fmla="*/ 569777 w 1165975"/>
                <a:gd name="connsiteY1-2104" fmla="*/ 147227 h 2747983"/>
                <a:gd name="connsiteX2-2105" fmla="*/ 859260 w 1165975"/>
                <a:gd name="connsiteY2-2106" fmla="*/ 376976 h 2747983"/>
                <a:gd name="connsiteX3-2107" fmla="*/ 877640 w 1165975"/>
                <a:gd name="connsiteY3-2108" fmla="*/ 712409 h 2747983"/>
                <a:gd name="connsiteX4-2109" fmla="*/ 1134959 w 1165975"/>
                <a:gd name="connsiteY4-2110" fmla="*/ 1029463 h 2747983"/>
                <a:gd name="connsiteX5-2111" fmla="*/ 1134959 w 1165975"/>
                <a:gd name="connsiteY5-2112" fmla="*/ 1397061 h 2747983"/>
                <a:gd name="connsiteX6-2113" fmla="*/ 997110 w 1165975"/>
                <a:gd name="connsiteY6-2114" fmla="*/ 1208667 h 2747983"/>
                <a:gd name="connsiteX7-2115" fmla="*/ 941970 w 1165975"/>
                <a:gd name="connsiteY7-2116" fmla="*/ 1171907 h 2747983"/>
                <a:gd name="connsiteX8-2117" fmla="*/ 983325 w 1165975"/>
                <a:gd name="connsiteY8-2118" fmla="*/ 1530315 h 2747983"/>
                <a:gd name="connsiteX9-2119" fmla="*/ 891425 w 1165975"/>
                <a:gd name="connsiteY9-2120" fmla="*/ 1911698 h 2747983"/>
                <a:gd name="connsiteX10-2121" fmla="*/ 771956 w 1165975"/>
                <a:gd name="connsiteY10-2122" fmla="*/ 2095497 h 2747983"/>
                <a:gd name="connsiteX11-2123" fmla="*/ 643297 w 1165975"/>
                <a:gd name="connsiteY11-2124" fmla="*/ 2283892 h 2747983"/>
                <a:gd name="connsiteX12-2125" fmla="*/ 643297 w 1165975"/>
                <a:gd name="connsiteY12-2126" fmla="*/ 2591754 h 2747983"/>
                <a:gd name="connsiteX13-2127" fmla="*/ 588157 w 1165975"/>
                <a:gd name="connsiteY13-2128" fmla="*/ 2747983 h 2747983"/>
                <a:gd name="connsiteX14-2129" fmla="*/ 454903 w 1165975"/>
                <a:gd name="connsiteY14-2130" fmla="*/ 2320651 h 2747983"/>
                <a:gd name="connsiteX15-2131" fmla="*/ 234344 w 1165975"/>
                <a:gd name="connsiteY15-2132" fmla="*/ 2352815 h 2747983"/>
                <a:gd name="connsiteX16-2133" fmla="*/ 0 w 1165975"/>
                <a:gd name="connsiteY16-2134" fmla="*/ 2449310 h 2747983"/>
                <a:gd name="connsiteX17-2135" fmla="*/ 229749 w 1165975"/>
                <a:gd name="connsiteY17-2136" fmla="*/ 2196586 h 2747983"/>
                <a:gd name="connsiteX18-2137" fmla="*/ 473283 w 1165975"/>
                <a:gd name="connsiteY18-2138" fmla="*/ 2136852 h 2747983"/>
                <a:gd name="connsiteX19-2139" fmla="*/ 588157 w 1165975"/>
                <a:gd name="connsiteY19-2140" fmla="*/ 1893318 h 2747983"/>
                <a:gd name="connsiteX20-2141" fmla="*/ 615727 w 1165975"/>
                <a:gd name="connsiteY20-2142" fmla="*/ 1452200 h 2747983"/>
                <a:gd name="connsiteX21-2143" fmla="*/ 583562 w 1165975"/>
                <a:gd name="connsiteY21-2144" fmla="*/ 1286781 h 2747983"/>
                <a:gd name="connsiteX22-2145" fmla="*/ 569777 w 1165975"/>
                <a:gd name="connsiteY22-2146" fmla="*/ 1364896 h 2747983"/>
                <a:gd name="connsiteX23-2147" fmla="*/ 519232 w 1165975"/>
                <a:gd name="connsiteY23-2148" fmla="*/ 1410845 h 2747983"/>
                <a:gd name="connsiteX24-2149" fmla="*/ 500852 w 1165975"/>
                <a:gd name="connsiteY24-2150" fmla="*/ 1240831 h 2747983"/>
                <a:gd name="connsiteX25-2151" fmla="*/ 491662 w 1165975"/>
                <a:gd name="connsiteY25-2152" fmla="*/ 1130552 h 2747983"/>
                <a:gd name="connsiteX26-2153" fmla="*/ 390573 w 1165975"/>
                <a:gd name="connsiteY26-2154" fmla="*/ 868638 h 2747983"/>
                <a:gd name="connsiteX27-2155" fmla="*/ 413548 w 1165975"/>
                <a:gd name="connsiteY27-2156" fmla="*/ 399951 h 2747983"/>
                <a:gd name="connsiteX28-2157" fmla="*/ 340028 w 1165975"/>
                <a:gd name="connsiteY28-2158" fmla="*/ 92088 h 2747983"/>
                <a:gd name="connsiteX29-2159" fmla="*/ 367598 w 1165975"/>
                <a:gd name="connsiteY29-2160" fmla="*/ 188 h 2747983"/>
                <a:gd name="connsiteX0-2161" fmla="*/ 367598 w 1165975"/>
                <a:gd name="connsiteY0-2162" fmla="*/ 188 h 2747983"/>
                <a:gd name="connsiteX1-2163" fmla="*/ 569777 w 1165975"/>
                <a:gd name="connsiteY1-2164" fmla="*/ 147227 h 2747983"/>
                <a:gd name="connsiteX2-2165" fmla="*/ 859260 w 1165975"/>
                <a:gd name="connsiteY2-2166" fmla="*/ 376976 h 2747983"/>
                <a:gd name="connsiteX3-2167" fmla="*/ 877640 w 1165975"/>
                <a:gd name="connsiteY3-2168" fmla="*/ 712409 h 2747983"/>
                <a:gd name="connsiteX4-2169" fmla="*/ 1134959 w 1165975"/>
                <a:gd name="connsiteY4-2170" fmla="*/ 1029463 h 2747983"/>
                <a:gd name="connsiteX5-2171" fmla="*/ 1134959 w 1165975"/>
                <a:gd name="connsiteY5-2172" fmla="*/ 1397061 h 2747983"/>
                <a:gd name="connsiteX6-2173" fmla="*/ 997110 w 1165975"/>
                <a:gd name="connsiteY6-2174" fmla="*/ 1208667 h 2747983"/>
                <a:gd name="connsiteX7-2175" fmla="*/ 941970 w 1165975"/>
                <a:gd name="connsiteY7-2176" fmla="*/ 1171907 h 2747983"/>
                <a:gd name="connsiteX8-2177" fmla="*/ 983325 w 1165975"/>
                <a:gd name="connsiteY8-2178" fmla="*/ 1530315 h 2747983"/>
                <a:gd name="connsiteX9-2179" fmla="*/ 891425 w 1165975"/>
                <a:gd name="connsiteY9-2180" fmla="*/ 1911698 h 2747983"/>
                <a:gd name="connsiteX10-2181" fmla="*/ 771956 w 1165975"/>
                <a:gd name="connsiteY10-2182" fmla="*/ 2095497 h 2747983"/>
                <a:gd name="connsiteX11-2183" fmla="*/ 643297 w 1165975"/>
                <a:gd name="connsiteY11-2184" fmla="*/ 2283892 h 2747983"/>
                <a:gd name="connsiteX12-2185" fmla="*/ 643297 w 1165975"/>
                <a:gd name="connsiteY12-2186" fmla="*/ 2591754 h 2747983"/>
                <a:gd name="connsiteX13-2187" fmla="*/ 588157 w 1165975"/>
                <a:gd name="connsiteY13-2188" fmla="*/ 2747983 h 2747983"/>
                <a:gd name="connsiteX14-2189" fmla="*/ 454903 w 1165975"/>
                <a:gd name="connsiteY14-2190" fmla="*/ 2320651 h 2747983"/>
                <a:gd name="connsiteX15-2191" fmla="*/ 234344 w 1165975"/>
                <a:gd name="connsiteY15-2192" fmla="*/ 2352815 h 2747983"/>
                <a:gd name="connsiteX16-2193" fmla="*/ 0 w 1165975"/>
                <a:gd name="connsiteY16-2194" fmla="*/ 2449310 h 2747983"/>
                <a:gd name="connsiteX17-2195" fmla="*/ 229749 w 1165975"/>
                <a:gd name="connsiteY17-2196" fmla="*/ 2196586 h 2747983"/>
                <a:gd name="connsiteX18-2197" fmla="*/ 473283 w 1165975"/>
                <a:gd name="connsiteY18-2198" fmla="*/ 2136852 h 2747983"/>
                <a:gd name="connsiteX19-2199" fmla="*/ 588157 w 1165975"/>
                <a:gd name="connsiteY19-2200" fmla="*/ 1893318 h 2747983"/>
                <a:gd name="connsiteX20-2201" fmla="*/ 615727 w 1165975"/>
                <a:gd name="connsiteY20-2202" fmla="*/ 1452200 h 2747983"/>
                <a:gd name="connsiteX21-2203" fmla="*/ 583562 w 1165975"/>
                <a:gd name="connsiteY21-2204" fmla="*/ 1286781 h 2747983"/>
                <a:gd name="connsiteX22-2205" fmla="*/ 569777 w 1165975"/>
                <a:gd name="connsiteY22-2206" fmla="*/ 1364896 h 2747983"/>
                <a:gd name="connsiteX23-2207" fmla="*/ 519232 w 1165975"/>
                <a:gd name="connsiteY23-2208" fmla="*/ 1410845 h 2747983"/>
                <a:gd name="connsiteX24-2209" fmla="*/ 500852 w 1165975"/>
                <a:gd name="connsiteY24-2210" fmla="*/ 1240831 h 2747983"/>
                <a:gd name="connsiteX25-2211" fmla="*/ 491662 w 1165975"/>
                <a:gd name="connsiteY25-2212" fmla="*/ 1130552 h 2747983"/>
                <a:gd name="connsiteX26-2213" fmla="*/ 390573 w 1165975"/>
                <a:gd name="connsiteY26-2214" fmla="*/ 868638 h 2747983"/>
                <a:gd name="connsiteX27-2215" fmla="*/ 413548 w 1165975"/>
                <a:gd name="connsiteY27-2216" fmla="*/ 399951 h 2747983"/>
                <a:gd name="connsiteX28-2217" fmla="*/ 340028 w 1165975"/>
                <a:gd name="connsiteY28-2218" fmla="*/ 92088 h 2747983"/>
                <a:gd name="connsiteX29-2219" fmla="*/ 367598 w 1165975"/>
                <a:gd name="connsiteY29-2220" fmla="*/ 188 h 2747983"/>
                <a:gd name="connsiteX0-2221" fmla="*/ 367598 w 1165975"/>
                <a:gd name="connsiteY0-2222" fmla="*/ 188 h 2747983"/>
                <a:gd name="connsiteX1-2223" fmla="*/ 569777 w 1165975"/>
                <a:gd name="connsiteY1-2224" fmla="*/ 147227 h 2747983"/>
                <a:gd name="connsiteX2-2225" fmla="*/ 859260 w 1165975"/>
                <a:gd name="connsiteY2-2226" fmla="*/ 376976 h 2747983"/>
                <a:gd name="connsiteX3-2227" fmla="*/ 877640 w 1165975"/>
                <a:gd name="connsiteY3-2228" fmla="*/ 712409 h 2747983"/>
                <a:gd name="connsiteX4-2229" fmla="*/ 1134959 w 1165975"/>
                <a:gd name="connsiteY4-2230" fmla="*/ 1029463 h 2747983"/>
                <a:gd name="connsiteX5-2231" fmla="*/ 1134959 w 1165975"/>
                <a:gd name="connsiteY5-2232" fmla="*/ 1397061 h 2747983"/>
                <a:gd name="connsiteX6-2233" fmla="*/ 997110 w 1165975"/>
                <a:gd name="connsiteY6-2234" fmla="*/ 1208667 h 2747983"/>
                <a:gd name="connsiteX7-2235" fmla="*/ 941970 w 1165975"/>
                <a:gd name="connsiteY7-2236" fmla="*/ 1171907 h 2747983"/>
                <a:gd name="connsiteX8-2237" fmla="*/ 983325 w 1165975"/>
                <a:gd name="connsiteY8-2238" fmla="*/ 1530315 h 2747983"/>
                <a:gd name="connsiteX9-2239" fmla="*/ 891425 w 1165975"/>
                <a:gd name="connsiteY9-2240" fmla="*/ 1911698 h 2747983"/>
                <a:gd name="connsiteX10-2241" fmla="*/ 771956 w 1165975"/>
                <a:gd name="connsiteY10-2242" fmla="*/ 2095497 h 2747983"/>
                <a:gd name="connsiteX11-2243" fmla="*/ 643297 w 1165975"/>
                <a:gd name="connsiteY11-2244" fmla="*/ 2283892 h 2747983"/>
                <a:gd name="connsiteX12-2245" fmla="*/ 643297 w 1165975"/>
                <a:gd name="connsiteY12-2246" fmla="*/ 2591754 h 2747983"/>
                <a:gd name="connsiteX13-2247" fmla="*/ 588157 w 1165975"/>
                <a:gd name="connsiteY13-2248" fmla="*/ 2747983 h 2747983"/>
                <a:gd name="connsiteX14-2249" fmla="*/ 454903 w 1165975"/>
                <a:gd name="connsiteY14-2250" fmla="*/ 2320651 h 2747983"/>
                <a:gd name="connsiteX15-2251" fmla="*/ 234344 w 1165975"/>
                <a:gd name="connsiteY15-2252" fmla="*/ 2352815 h 2747983"/>
                <a:gd name="connsiteX16-2253" fmla="*/ 0 w 1165975"/>
                <a:gd name="connsiteY16-2254" fmla="*/ 2449310 h 2747983"/>
                <a:gd name="connsiteX17-2255" fmla="*/ 229749 w 1165975"/>
                <a:gd name="connsiteY17-2256" fmla="*/ 2196586 h 2747983"/>
                <a:gd name="connsiteX18-2257" fmla="*/ 473283 w 1165975"/>
                <a:gd name="connsiteY18-2258" fmla="*/ 2136852 h 2747983"/>
                <a:gd name="connsiteX19-2259" fmla="*/ 588157 w 1165975"/>
                <a:gd name="connsiteY19-2260" fmla="*/ 1893318 h 2747983"/>
                <a:gd name="connsiteX20-2261" fmla="*/ 615727 w 1165975"/>
                <a:gd name="connsiteY20-2262" fmla="*/ 1452200 h 2747983"/>
                <a:gd name="connsiteX21-2263" fmla="*/ 583562 w 1165975"/>
                <a:gd name="connsiteY21-2264" fmla="*/ 1286781 h 2747983"/>
                <a:gd name="connsiteX22-2265" fmla="*/ 569777 w 1165975"/>
                <a:gd name="connsiteY22-2266" fmla="*/ 1364896 h 2747983"/>
                <a:gd name="connsiteX23-2267" fmla="*/ 519232 w 1165975"/>
                <a:gd name="connsiteY23-2268" fmla="*/ 1410845 h 2747983"/>
                <a:gd name="connsiteX24-2269" fmla="*/ 500852 w 1165975"/>
                <a:gd name="connsiteY24-2270" fmla="*/ 1240831 h 2747983"/>
                <a:gd name="connsiteX25-2271" fmla="*/ 491662 w 1165975"/>
                <a:gd name="connsiteY25-2272" fmla="*/ 1130552 h 2747983"/>
                <a:gd name="connsiteX26-2273" fmla="*/ 390573 w 1165975"/>
                <a:gd name="connsiteY26-2274" fmla="*/ 868638 h 2747983"/>
                <a:gd name="connsiteX27-2275" fmla="*/ 413548 w 1165975"/>
                <a:gd name="connsiteY27-2276" fmla="*/ 399951 h 2747983"/>
                <a:gd name="connsiteX28-2277" fmla="*/ 340028 w 1165975"/>
                <a:gd name="connsiteY28-2278" fmla="*/ 92088 h 2747983"/>
                <a:gd name="connsiteX29-2279" fmla="*/ 367598 w 1165975"/>
                <a:gd name="connsiteY29-2280" fmla="*/ 188 h 2747983"/>
                <a:gd name="connsiteX0-2281" fmla="*/ 367598 w 1165975"/>
                <a:gd name="connsiteY0-2282" fmla="*/ 188 h 2747983"/>
                <a:gd name="connsiteX1-2283" fmla="*/ 569777 w 1165975"/>
                <a:gd name="connsiteY1-2284" fmla="*/ 147227 h 2747983"/>
                <a:gd name="connsiteX2-2285" fmla="*/ 859260 w 1165975"/>
                <a:gd name="connsiteY2-2286" fmla="*/ 376976 h 2747983"/>
                <a:gd name="connsiteX3-2287" fmla="*/ 877640 w 1165975"/>
                <a:gd name="connsiteY3-2288" fmla="*/ 712409 h 2747983"/>
                <a:gd name="connsiteX4-2289" fmla="*/ 1134959 w 1165975"/>
                <a:gd name="connsiteY4-2290" fmla="*/ 1029463 h 2747983"/>
                <a:gd name="connsiteX5-2291" fmla="*/ 1134959 w 1165975"/>
                <a:gd name="connsiteY5-2292" fmla="*/ 1397061 h 2747983"/>
                <a:gd name="connsiteX6-2293" fmla="*/ 997110 w 1165975"/>
                <a:gd name="connsiteY6-2294" fmla="*/ 1208667 h 2747983"/>
                <a:gd name="connsiteX7-2295" fmla="*/ 941970 w 1165975"/>
                <a:gd name="connsiteY7-2296" fmla="*/ 1171907 h 2747983"/>
                <a:gd name="connsiteX8-2297" fmla="*/ 983325 w 1165975"/>
                <a:gd name="connsiteY8-2298" fmla="*/ 1530315 h 2747983"/>
                <a:gd name="connsiteX9-2299" fmla="*/ 891425 w 1165975"/>
                <a:gd name="connsiteY9-2300" fmla="*/ 1911698 h 2747983"/>
                <a:gd name="connsiteX10-2301" fmla="*/ 771956 w 1165975"/>
                <a:gd name="connsiteY10-2302" fmla="*/ 2095497 h 2747983"/>
                <a:gd name="connsiteX11-2303" fmla="*/ 643297 w 1165975"/>
                <a:gd name="connsiteY11-2304" fmla="*/ 2283892 h 2747983"/>
                <a:gd name="connsiteX12-2305" fmla="*/ 643297 w 1165975"/>
                <a:gd name="connsiteY12-2306" fmla="*/ 2591754 h 2747983"/>
                <a:gd name="connsiteX13-2307" fmla="*/ 588157 w 1165975"/>
                <a:gd name="connsiteY13-2308" fmla="*/ 2747983 h 2747983"/>
                <a:gd name="connsiteX14-2309" fmla="*/ 454903 w 1165975"/>
                <a:gd name="connsiteY14-2310" fmla="*/ 2320651 h 2747983"/>
                <a:gd name="connsiteX15-2311" fmla="*/ 234344 w 1165975"/>
                <a:gd name="connsiteY15-2312" fmla="*/ 2352815 h 2747983"/>
                <a:gd name="connsiteX16-2313" fmla="*/ 0 w 1165975"/>
                <a:gd name="connsiteY16-2314" fmla="*/ 2449310 h 2747983"/>
                <a:gd name="connsiteX17-2315" fmla="*/ 229749 w 1165975"/>
                <a:gd name="connsiteY17-2316" fmla="*/ 2196586 h 2747983"/>
                <a:gd name="connsiteX18-2317" fmla="*/ 473283 w 1165975"/>
                <a:gd name="connsiteY18-2318" fmla="*/ 2136852 h 2747983"/>
                <a:gd name="connsiteX19-2319" fmla="*/ 588157 w 1165975"/>
                <a:gd name="connsiteY19-2320" fmla="*/ 1893318 h 2747983"/>
                <a:gd name="connsiteX20-2321" fmla="*/ 615727 w 1165975"/>
                <a:gd name="connsiteY20-2322" fmla="*/ 1452200 h 2747983"/>
                <a:gd name="connsiteX21-2323" fmla="*/ 583562 w 1165975"/>
                <a:gd name="connsiteY21-2324" fmla="*/ 1286781 h 2747983"/>
                <a:gd name="connsiteX22-2325" fmla="*/ 569777 w 1165975"/>
                <a:gd name="connsiteY22-2326" fmla="*/ 1364896 h 2747983"/>
                <a:gd name="connsiteX23-2327" fmla="*/ 519232 w 1165975"/>
                <a:gd name="connsiteY23-2328" fmla="*/ 1410845 h 2747983"/>
                <a:gd name="connsiteX24-2329" fmla="*/ 500852 w 1165975"/>
                <a:gd name="connsiteY24-2330" fmla="*/ 1240831 h 2747983"/>
                <a:gd name="connsiteX25-2331" fmla="*/ 491662 w 1165975"/>
                <a:gd name="connsiteY25-2332" fmla="*/ 1130552 h 2747983"/>
                <a:gd name="connsiteX26-2333" fmla="*/ 390573 w 1165975"/>
                <a:gd name="connsiteY26-2334" fmla="*/ 868638 h 2747983"/>
                <a:gd name="connsiteX27-2335" fmla="*/ 413548 w 1165975"/>
                <a:gd name="connsiteY27-2336" fmla="*/ 399951 h 2747983"/>
                <a:gd name="connsiteX28-2337" fmla="*/ 340028 w 1165975"/>
                <a:gd name="connsiteY28-2338" fmla="*/ 92088 h 2747983"/>
                <a:gd name="connsiteX29-2339" fmla="*/ 367598 w 1165975"/>
                <a:gd name="connsiteY29-2340" fmla="*/ 188 h 2747983"/>
                <a:gd name="connsiteX0-2341" fmla="*/ 367598 w 1165975"/>
                <a:gd name="connsiteY0-2342" fmla="*/ 188 h 2747983"/>
                <a:gd name="connsiteX1-2343" fmla="*/ 569777 w 1165975"/>
                <a:gd name="connsiteY1-2344" fmla="*/ 147227 h 2747983"/>
                <a:gd name="connsiteX2-2345" fmla="*/ 859260 w 1165975"/>
                <a:gd name="connsiteY2-2346" fmla="*/ 376976 h 2747983"/>
                <a:gd name="connsiteX3-2347" fmla="*/ 877640 w 1165975"/>
                <a:gd name="connsiteY3-2348" fmla="*/ 712409 h 2747983"/>
                <a:gd name="connsiteX4-2349" fmla="*/ 1134959 w 1165975"/>
                <a:gd name="connsiteY4-2350" fmla="*/ 1029463 h 2747983"/>
                <a:gd name="connsiteX5-2351" fmla="*/ 1134959 w 1165975"/>
                <a:gd name="connsiteY5-2352" fmla="*/ 1397061 h 2747983"/>
                <a:gd name="connsiteX6-2353" fmla="*/ 997110 w 1165975"/>
                <a:gd name="connsiteY6-2354" fmla="*/ 1208667 h 2747983"/>
                <a:gd name="connsiteX7-2355" fmla="*/ 941970 w 1165975"/>
                <a:gd name="connsiteY7-2356" fmla="*/ 1171907 h 2747983"/>
                <a:gd name="connsiteX8-2357" fmla="*/ 983325 w 1165975"/>
                <a:gd name="connsiteY8-2358" fmla="*/ 1530315 h 2747983"/>
                <a:gd name="connsiteX9-2359" fmla="*/ 891425 w 1165975"/>
                <a:gd name="connsiteY9-2360" fmla="*/ 1911698 h 2747983"/>
                <a:gd name="connsiteX10-2361" fmla="*/ 771956 w 1165975"/>
                <a:gd name="connsiteY10-2362" fmla="*/ 2095497 h 2747983"/>
                <a:gd name="connsiteX11-2363" fmla="*/ 643297 w 1165975"/>
                <a:gd name="connsiteY11-2364" fmla="*/ 2283892 h 2747983"/>
                <a:gd name="connsiteX12-2365" fmla="*/ 643297 w 1165975"/>
                <a:gd name="connsiteY12-2366" fmla="*/ 2591754 h 2747983"/>
                <a:gd name="connsiteX13-2367" fmla="*/ 588157 w 1165975"/>
                <a:gd name="connsiteY13-2368" fmla="*/ 2747983 h 2747983"/>
                <a:gd name="connsiteX14-2369" fmla="*/ 454903 w 1165975"/>
                <a:gd name="connsiteY14-2370" fmla="*/ 2320651 h 2747983"/>
                <a:gd name="connsiteX15-2371" fmla="*/ 234344 w 1165975"/>
                <a:gd name="connsiteY15-2372" fmla="*/ 2352815 h 2747983"/>
                <a:gd name="connsiteX16-2373" fmla="*/ 0 w 1165975"/>
                <a:gd name="connsiteY16-2374" fmla="*/ 2449310 h 2747983"/>
                <a:gd name="connsiteX17-2375" fmla="*/ 229749 w 1165975"/>
                <a:gd name="connsiteY17-2376" fmla="*/ 2196586 h 2747983"/>
                <a:gd name="connsiteX18-2377" fmla="*/ 473283 w 1165975"/>
                <a:gd name="connsiteY18-2378" fmla="*/ 2136852 h 2747983"/>
                <a:gd name="connsiteX19-2379" fmla="*/ 588157 w 1165975"/>
                <a:gd name="connsiteY19-2380" fmla="*/ 1893318 h 2747983"/>
                <a:gd name="connsiteX20-2381" fmla="*/ 615727 w 1165975"/>
                <a:gd name="connsiteY20-2382" fmla="*/ 1452200 h 2747983"/>
                <a:gd name="connsiteX21-2383" fmla="*/ 583562 w 1165975"/>
                <a:gd name="connsiteY21-2384" fmla="*/ 1286781 h 2747983"/>
                <a:gd name="connsiteX22-2385" fmla="*/ 569777 w 1165975"/>
                <a:gd name="connsiteY22-2386" fmla="*/ 1364896 h 2747983"/>
                <a:gd name="connsiteX23-2387" fmla="*/ 519232 w 1165975"/>
                <a:gd name="connsiteY23-2388" fmla="*/ 1410845 h 2747983"/>
                <a:gd name="connsiteX24-2389" fmla="*/ 500852 w 1165975"/>
                <a:gd name="connsiteY24-2390" fmla="*/ 1240831 h 2747983"/>
                <a:gd name="connsiteX25-2391" fmla="*/ 491662 w 1165975"/>
                <a:gd name="connsiteY25-2392" fmla="*/ 1130552 h 2747983"/>
                <a:gd name="connsiteX26-2393" fmla="*/ 390573 w 1165975"/>
                <a:gd name="connsiteY26-2394" fmla="*/ 868638 h 2747983"/>
                <a:gd name="connsiteX27-2395" fmla="*/ 413548 w 1165975"/>
                <a:gd name="connsiteY27-2396" fmla="*/ 399951 h 2747983"/>
                <a:gd name="connsiteX28-2397" fmla="*/ 340028 w 1165975"/>
                <a:gd name="connsiteY28-2398" fmla="*/ 92088 h 2747983"/>
                <a:gd name="connsiteX29-2399" fmla="*/ 367598 w 1165975"/>
                <a:gd name="connsiteY29-2400" fmla="*/ 188 h 2747983"/>
                <a:gd name="connsiteX0-2401" fmla="*/ 367598 w 1165975"/>
                <a:gd name="connsiteY0-2402" fmla="*/ 188 h 2747983"/>
                <a:gd name="connsiteX1-2403" fmla="*/ 569777 w 1165975"/>
                <a:gd name="connsiteY1-2404" fmla="*/ 147227 h 2747983"/>
                <a:gd name="connsiteX2-2405" fmla="*/ 859260 w 1165975"/>
                <a:gd name="connsiteY2-2406" fmla="*/ 376976 h 2747983"/>
                <a:gd name="connsiteX3-2407" fmla="*/ 877640 w 1165975"/>
                <a:gd name="connsiteY3-2408" fmla="*/ 712409 h 2747983"/>
                <a:gd name="connsiteX4-2409" fmla="*/ 1134959 w 1165975"/>
                <a:gd name="connsiteY4-2410" fmla="*/ 1029463 h 2747983"/>
                <a:gd name="connsiteX5-2411" fmla="*/ 1134959 w 1165975"/>
                <a:gd name="connsiteY5-2412" fmla="*/ 1397061 h 2747983"/>
                <a:gd name="connsiteX6-2413" fmla="*/ 997110 w 1165975"/>
                <a:gd name="connsiteY6-2414" fmla="*/ 1208667 h 2747983"/>
                <a:gd name="connsiteX7-2415" fmla="*/ 941970 w 1165975"/>
                <a:gd name="connsiteY7-2416" fmla="*/ 1171907 h 2747983"/>
                <a:gd name="connsiteX8-2417" fmla="*/ 983325 w 1165975"/>
                <a:gd name="connsiteY8-2418" fmla="*/ 1530315 h 2747983"/>
                <a:gd name="connsiteX9-2419" fmla="*/ 891425 w 1165975"/>
                <a:gd name="connsiteY9-2420" fmla="*/ 1911698 h 2747983"/>
                <a:gd name="connsiteX10-2421" fmla="*/ 771956 w 1165975"/>
                <a:gd name="connsiteY10-2422" fmla="*/ 2095497 h 2747983"/>
                <a:gd name="connsiteX11-2423" fmla="*/ 643297 w 1165975"/>
                <a:gd name="connsiteY11-2424" fmla="*/ 2283892 h 2747983"/>
                <a:gd name="connsiteX12-2425" fmla="*/ 643297 w 1165975"/>
                <a:gd name="connsiteY12-2426" fmla="*/ 2591754 h 2747983"/>
                <a:gd name="connsiteX13-2427" fmla="*/ 588157 w 1165975"/>
                <a:gd name="connsiteY13-2428" fmla="*/ 2747983 h 2747983"/>
                <a:gd name="connsiteX14-2429" fmla="*/ 454903 w 1165975"/>
                <a:gd name="connsiteY14-2430" fmla="*/ 2320651 h 2747983"/>
                <a:gd name="connsiteX15-2431" fmla="*/ 234344 w 1165975"/>
                <a:gd name="connsiteY15-2432" fmla="*/ 2352815 h 2747983"/>
                <a:gd name="connsiteX16-2433" fmla="*/ 0 w 1165975"/>
                <a:gd name="connsiteY16-2434" fmla="*/ 2449310 h 2747983"/>
                <a:gd name="connsiteX17-2435" fmla="*/ 229749 w 1165975"/>
                <a:gd name="connsiteY17-2436" fmla="*/ 2196586 h 2747983"/>
                <a:gd name="connsiteX18-2437" fmla="*/ 473283 w 1165975"/>
                <a:gd name="connsiteY18-2438" fmla="*/ 2136852 h 2747983"/>
                <a:gd name="connsiteX19-2439" fmla="*/ 588157 w 1165975"/>
                <a:gd name="connsiteY19-2440" fmla="*/ 1893318 h 2747983"/>
                <a:gd name="connsiteX20-2441" fmla="*/ 615727 w 1165975"/>
                <a:gd name="connsiteY20-2442" fmla="*/ 1452200 h 2747983"/>
                <a:gd name="connsiteX21-2443" fmla="*/ 583562 w 1165975"/>
                <a:gd name="connsiteY21-2444" fmla="*/ 1286781 h 2747983"/>
                <a:gd name="connsiteX22-2445" fmla="*/ 569777 w 1165975"/>
                <a:gd name="connsiteY22-2446" fmla="*/ 1364896 h 2747983"/>
                <a:gd name="connsiteX23-2447" fmla="*/ 519232 w 1165975"/>
                <a:gd name="connsiteY23-2448" fmla="*/ 1410845 h 2747983"/>
                <a:gd name="connsiteX24-2449" fmla="*/ 500852 w 1165975"/>
                <a:gd name="connsiteY24-2450" fmla="*/ 1240831 h 2747983"/>
                <a:gd name="connsiteX25-2451" fmla="*/ 491662 w 1165975"/>
                <a:gd name="connsiteY25-2452" fmla="*/ 1130552 h 2747983"/>
                <a:gd name="connsiteX26-2453" fmla="*/ 390573 w 1165975"/>
                <a:gd name="connsiteY26-2454" fmla="*/ 868638 h 2747983"/>
                <a:gd name="connsiteX27-2455" fmla="*/ 413548 w 1165975"/>
                <a:gd name="connsiteY27-2456" fmla="*/ 399951 h 2747983"/>
                <a:gd name="connsiteX28-2457" fmla="*/ 340028 w 1165975"/>
                <a:gd name="connsiteY28-2458" fmla="*/ 92088 h 2747983"/>
                <a:gd name="connsiteX29-2459" fmla="*/ 367598 w 1165975"/>
                <a:gd name="connsiteY29-2460" fmla="*/ 188 h 2747983"/>
                <a:gd name="connsiteX0-2461" fmla="*/ 367598 w 1165975"/>
                <a:gd name="connsiteY0-2462" fmla="*/ 188 h 2747983"/>
                <a:gd name="connsiteX1-2463" fmla="*/ 569777 w 1165975"/>
                <a:gd name="connsiteY1-2464" fmla="*/ 147227 h 2747983"/>
                <a:gd name="connsiteX2-2465" fmla="*/ 859260 w 1165975"/>
                <a:gd name="connsiteY2-2466" fmla="*/ 376976 h 2747983"/>
                <a:gd name="connsiteX3-2467" fmla="*/ 877640 w 1165975"/>
                <a:gd name="connsiteY3-2468" fmla="*/ 712409 h 2747983"/>
                <a:gd name="connsiteX4-2469" fmla="*/ 1134959 w 1165975"/>
                <a:gd name="connsiteY4-2470" fmla="*/ 1029463 h 2747983"/>
                <a:gd name="connsiteX5-2471" fmla="*/ 1134959 w 1165975"/>
                <a:gd name="connsiteY5-2472" fmla="*/ 1397061 h 2747983"/>
                <a:gd name="connsiteX6-2473" fmla="*/ 997110 w 1165975"/>
                <a:gd name="connsiteY6-2474" fmla="*/ 1208667 h 2747983"/>
                <a:gd name="connsiteX7-2475" fmla="*/ 941970 w 1165975"/>
                <a:gd name="connsiteY7-2476" fmla="*/ 1171907 h 2747983"/>
                <a:gd name="connsiteX8-2477" fmla="*/ 983325 w 1165975"/>
                <a:gd name="connsiteY8-2478" fmla="*/ 1530315 h 2747983"/>
                <a:gd name="connsiteX9-2479" fmla="*/ 891425 w 1165975"/>
                <a:gd name="connsiteY9-2480" fmla="*/ 1911698 h 2747983"/>
                <a:gd name="connsiteX10-2481" fmla="*/ 771956 w 1165975"/>
                <a:gd name="connsiteY10-2482" fmla="*/ 2095497 h 2747983"/>
                <a:gd name="connsiteX11-2483" fmla="*/ 643297 w 1165975"/>
                <a:gd name="connsiteY11-2484" fmla="*/ 2283892 h 2747983"/>
                <a:gd name="connsiteX12-2485" fmla="*/ 643297 w 1165975"/>
                <a:gd name="connsiteY12-2486" fmla="*/ 2591754 h 2747983"/>
                <a:gd name="connsiteX13-2487" fmla="*/ 588157 w 1165975"/>
                <a:gd name="connsiteY13-2488" fmla="*/ 2747983 h 2747983"/>
                <a:gd name="connsiteX14-2489" fmla="*/ 454903 w 1165975"/>
                <a:gd name="connsiteY14-2490" fmla="*/ 2320651 h 2747983"/>
                <a:gd name="connsiteX15-2491" fmla="*/ 234344 w 1165975"/>
                <a:gd name="connsiteY15-2492" fmla="*/ 2352815 h 2747983"/>
                <a:gd name="connsiteX16-2493" fmla="*/ 0 w 1165975"/>
                <a:gd name="connsiteY16-2494" fmla="*/ 2449310 h 2747983"/>
                <a:gd name="connsiteX17-2495" fmla="*/ 229749 w 1165975"/>
                <a:gd name="connsiteY17-2496" fmla="*/ 2196586 h 2747983"/>
                <a:gd name="connsiteX18-2497" fmla="*/ 473283 w 1165975"/>
                <a:gd name="connsiteY18-2498" fmla="*/ 2136852 h 2747983"/>
                <a:gd name="connsiteX19-2499" fmla="*/ 588157 w 1165975"/>
                <a:gd name="connsiteY19-2500" fmla="*/ 1893318 h 2747983"/>
                <a:gd name="connsiteX20-2501" fmla="*/ 615727 w 1165975"/>
                <a:gd name="connsiteY20-2502" fmla="*/ 1452200 h 2747983"/>
                <a:gd name="connsiteX21-2503" fmla="*/ 583562 w 1165975"/>
                <a:gd name="connsiteY21-2504" fmla="*/ 1286781 h 2747983"/>
                <a:gd name="connsiteX22-2505" fmla="*/ 569777 w 1165975"/>
                <a:gd name="connsiteY22-2506" fmla="*/ 1364896 h 2747983"/>
                <a:gd name="connsiteX23-2507" fmla="*/ 519232 w 1165975"/>
                <a:gd name="connsiteY23-2508" fmla="*/ 1410845 h 2747983"/>
                <a:gd name="connsiteX24-2509" fmla="*/ 500852 w 1165975"/>
                <a:gd name="connsiteY24-2510" fmla="*/ 1240831 h 2747983"/>
                <a:gd name="connsiteX25-2511" fmla="*/ 491662 w 1165975"/>
                <a:gd name="connsiteY25-2512" fmla="*/ 1130552 h 2747983"/>
                <a:gd name="connsiteX26-2513" fmla="*/ 450308 w 1165975"/>
                <a:gd name="connsiteY26-2514" fmla="*/ 854854 h 2747983"/>
                <a:gd name="connsiteX27-2515" fmla="*/ 413548 w 1165975"/>
                <a:gd name="connsiteY27-2516" fmla="*/ 399951 h 2747983"/>
                <a:gd name="connsiteX28-2517" fmla="*/ 340028 w 1165975"/>
                <a:gd name="connsiteY28-2518" fmla="*/ 92088 h 2747983"/>
                <a:gd name="connsiteX29-2519" fmla="*/ 367598 w 1165975"/>
                <a:gd name="connsiteY29-2520" fmla="*/ 188 h 2747983"/>
                <a:gd name="connsiteX0-2521" fmla="*/ 367598 w 1165975"/>
                <a:gd name="connsiteY0-2522" fmla="*/ 188 h 2747983"/>
                <a:gd name="connsiteX1-2523" fmla="*/ 569777 w 1165975"/>
                <a:gd name="connsiteY1-2524" fmla="*/ 147227 h 2747983"/>
                <a:gd name="connsiteX2-2525" fmla="*/ 859260 w 1165975"/>
                <a:gd name="connsiteY2-2526" fmla="*/ 376976 h 2747983"/>
                <a:gd name="connsiteX3-2527" fmla="*/ 877640 w 1165975"/>
                <a:gd name="connsiteY3-2528" fmla="*/ 712409 h 2747983"/>
                <a:gd name="connsiteX4-2529" fmla="*/ 1134959 w 1165975"/>
                <a:gd name="connsiteY4-2530" fmla="*/ 1029463 h 2747983"/>
                <a:gd name="connsiteX5-2531" fmla="*/ 1134959 w 1165975"/>
                <a:gd name="connsiteY5-2532" fmla="*/ 1397061 h 2747983"/>
                <a:gd name="connsiteX6-2533" fmla="*/ 997110 w 1165975"/>
                <a:gd name="connsiteY6-2534" fmla="*/ 1208667 h 2747983"/>
                <a:gd name="connsiteX7-2535" fmla="*/ 941970 w 1165975"/>
                <a:gd name="connsiteY7-2536" fmla="*/ 1171907 h 2747983"/>
                <a:gd name="connsiteX8-2537" fmla="*/ 983325 w 1165975"/>
                <a:gd name="connsiteY8-2538" fmla="*/ 1530315 h 2747983"/>
                <a:gd name="connsiteX9-2539" fmla="*/ 891425 w 1165975"/>
                <a:gd name="connsiteY9-2540" fmla="*/ 1911698 h 2747983"/>
                <a:gd name="connsiteX10-2541" fmla="*/ 771956 w 1165975"/>
                <a:gd name="connsiteY10-2542" fmla="*/ 2095497 h 2747983"/>
                <a:gd name="connsiteX11-2543" fmla="*/ 643297 w 1165975"/>
                <a:gd name="connsiteY11-2544" fmla="*/ 2283892 h 2747983"/>
                <a:gd name="connsiteX12-2545" fmla="*/ 643297 w 1165975"/>
                <a:gd name="connsiteY12-2546" fmla="*/ 2591754 h 2747983"/>
                <a:gd name="connsiteX13-2547" fmla="*/ 588157 w 1165975"/>
                <a:gd name="connsiteY13-2548" fmla="*/ 2747983 h 2747983"/>
                <a:gd name="connsiteX14-2549" fmla="*/ 454903 w 1165975"/>
                <a:gd name="connsiteY14-2550" fmla="*/ 2320651 h 2747983"/>
                <a:gd name="connsiteX15-2551" fmla="*/ 234344 w 1165975"/>
                <a:gd name="connsiteY15-2552" fmla="*/ 2352815 h 2747983"/>
                <a:gd name="connsiteX16-2553" fmla="*/ 0 w 1165975"/>
                <a:gd name="connsiteY16-2554" fmla="*/ 2449310 h 2747983"/>
                <a:gd name="connsiteX17-2555" fmla="*/ 229749 w 1165975"/>
                <a:gd name="connsiteY17-2556" fmla="*/ 2196586 h 2747983"/>
                <a:gd name="connsiteX18-2557" fmla="*/ 473283 w 1165975"/>
                <a:gd name="connsiteY18-2558" fmla="*/ 2136852 h 2747983"/>
                <a:gd name="connsiteX19-2559" fmla="*/ 588157 w 1165975"/>
                <a:gd name="connsiteY19-2560" fmla="*/ 1893318 h 2747983"/>
                <a:gd name="connsiteX20-2561" fmla="*/ 615727 w 1165975"/>
                <a:gd name="connsiteY20-2562" fmla="*/ 1452200 h 2747983"/>
                <a:gd name="connsiteX21-2563" fmla="*/ 583562 w 1165975"/>
                <a:gd name="connsiteY21-2564" fmla="*/ 1286781 h 2747983"/>
                <a:gd name="connsiteX22-2565" fmla="*/ 569777 w 1165975"/>
                <a:gd name="connsiteY22-2566" fmla="*/ 1364896 h 2747983"/>
                <a:gd name="connsiteX23-2567" fmla="*/ 519232 w 1165975"/>
                <a:gd name="connsiteY23-2568" fmla="*/ 1410845 h 2747983"/>
                <a:gd name="connsiteX24-2569" fmla="*/ 500852 w 1165975"/>
                <a:gd name="connsiteY24-2570" fmla="*/ 1240831 h 2747983"/>
                <a:gd name="connsiteX25-2571" fmla="*/ 491662 w 1165975"/>
                <a:gd name="connsiteY25-2572" fmla="*/ 1130552 h 2747983"/>
                <a:gd name="connsiteX26-2573" fmla="*/ 408953 w 1165975"/>
                <a:gd name="connsiteY26-2574" fmla="*/ 877828 h 2747983"/>
                <a:gd name="connsiteX27-2575" fmla="*/ 413548 w 1165975"/>
                <a:gd name="connsiteY27-2576" fmla="*/ 399951 h 2747983"/>
                <a:gd name="connsiteX28-2577" fmla="*/ 340028 w 1165975"/>
                <a:gd name="connsiteY28-2578" fmla="*/ 92088 h 2747983"/>
                <a:gd name="connsiteX29-2579" fmla="*/ 367598 w 1165975"/>
                <a:gd name="connsiteY29-2580" fmla="*/ 188 h 2747983"/>
                <a:gd name="connsiteX0-2581" fmla="*/ 367598 w 1165975"/>
                <a:gd name="connsiteY0-2582" fmla="*/ 188 h 2747983"/>
                <a:gd name="connsiteX1-2583" fmla="*/ 569777 w 1165975"/>
                <a:gd name="connsiteY1-2584" fmla="*/ 147227 h 2747983"/>
                <a:gd name="connsiteX2-2585" fmla="*/ 859260 w 1165975"/>
                <a:gd name="connsiteY2-2586" fmla="*/ 376976 h 2747983"/>
                <a:gd name="connsiteX3-2587" fmla="*/ 877640 w 1165975"/>
                <a:gd name="connsiteY3-2588" fmla="*/ 712409 h 2747983"/>
                <a:gd name="connsiteX4-2589" fmla="*/ 1134959 w 1165975"/>
                <a:gd name="connsiteY4-2590" fmla="*/ 1029463 h 2747983"/>
                <a:gd name="connsiteX5-2591" fmla="*/ 1134959 w 1165975"/>
                <a:gd name="connsiteY5-2592" fmla="*/ 1397061 h 2747983"/>
                <a:gd name="connsiteX6-2593" fmla="*/ 997110 w 1165975"/>
                <a:gd name="connsiteY6-2594" fmla="*/ 1208667 h 2747983"/>
                <a:gd name="connsiteX7-2595" fmla="*/ 941970 w 1165975"/>
                <a:gd name="connsiteY7-2596" fmla="*/ 1171907 h 2747983"/>
                <a:gd name="connsiteX8-2597" fmla="*/ 983325 w 1165975"/>
                <a:gd name="connsiteY8-2598" fmla="*/ 1530315 h 2747983"/>
                <a:gd name="connsiteX9-2599" fmla="*/ 891425 w 1165975"/>
                <a:gd name="connsiteY9-2600" fmla="*/ 1911698 h 2747983"/>
                <a:gd name="connsiteX10-2601" fmla="*/ 771956 w 1165975"/>
                <a:gd name="connsiteY10-2602" fmla="*/ 2095497 h 2747983"/>
                <a:gd name="connsiteX11-2603" fmla="*/ 643297 w 1165975"/>
                <a:gd name="connsiteY11-2604" fmla="*/ 2283892 h 2747983"/>
                <a:gd name="connsiteX12-2605" fmla="*/ 643297 w 1165975"/>
                <a:gd name="connsiteY12-2606" fmla="*/ 2591754 h 2747983"/>
                <a:gd name="connsiteX13-2607" fmla="*/ 588157 w 1165975"/>
                <a:gd name="connsiteY13-2608" fmla="*/ 2747983 h 2747983"/>
                <a:gd name="connsiteX14-2609" fmla="*/ 454903 w 1165975"/>
                <a:gd name="connsiteY14-2610" fmla="*/ 2320651 h 2747983"/>
                <a:gd name="connsiteX15-2611" fmla="*/ 234344 w 1165975"/>
                <a:gd name="connsiteY15-2612" fmla="*/ 2352815 h 2747983"/>
                <a:gd name="connsiteX16-2613" fmla="*/ 0 w 1165975"/>
                <a:gd name="connsiteY16-2614" fmla="*/ 2449310 h 2747983"/>
                <a:gd name="connsiteX17-2615" fmla="*/ 229749 w 1165975"/>
                <a:gd name="connsiteY17-2616" fmla="*/ 2196586 h 2747983"/>
                <a:gd name="connsiteX18-2617" fmla="*/ 473283 w 1165975"/>
                <a:gd name="connsiteY18-2618" fmla="*/ 2136852 h 2747983"/>
                <a:gd name="connsiteX19-2619" fmla="*/ 588157 w 1165975"/>
                <a:gd name="connsiteY19-2620" fmla="*/ 1893318 h 2747983"/>
                <a:gd name="connsiteX20-2621" fmla="*/ 615727 w 1165975"/>
                <a:gd name="connsiteY20-2622" fmla="*/ 1452200 h 2747983"/>
                <a:gd name="connsiteX21-2623" fmla="*/ 583562 w 1165975"/>
                <a:gd name="connsiteY21-2624" fmla="*/ 1286781 h 2747983"/>
                <a:gd name="connsiteX22-2625" fmla="*/ 569777 w 1165975"/>
                <a:gd name="connsiteY22-2626" fmla="*/ 1364896 h 2747983"/>
                <a:gd name="connsiteX23-2627" fmla="*/ 519232 w 1165975"/>
                <a:gd name="connsiteY23-2628" fmla="*/ 1410845 h 2747983"/>
                <a:gd name="connsiteX24-2629" fmla="*/ 500852 w 1165975"/>
                <a:gd name="connsiteY24-2630" fmla="*/ 1240831 h 2747983"/>
                <a:gd name="connsiteX25-2631" fmla="*/ 491662 w 1165975"/>
                <a:gd name="connsiteY25-2632" fmla="*/ 1130552 h 2747983"/>
                <a:gd name="connsiteX26-2633" fmla="*/ 408953 w 1165975"/>
                <a:gd name="connsiteY26-2634" fmla="*/ 877828 h 2747983"/>
                <a:gd name="connsiteX27-2635" fmla="*/ 413548 w 1165975"/>
                <a:gd name="connsiteY27-2636" fmla="*/ 399951 h 2747983"/>
                <a:gd name="connsiteX28-2637" fmla="*/ 340028 w 1165975"/>
                <a:gd name="connsiteY28-2638" fmla="*/ 92088 h 2747983"/>
                <a:gd name="connsiteX29-2639" fmla="*/ 367598 w 1165975"/>
                <a:gd name="connsiteY29-2640" fmla="*/ 188 h 2747983"/>
                <a:gd name="connsiteX0-2641" fmla="*/ 367598 w 1165975"/>
                <a:gd name="connsiteY0-2642" fmla="*/ 188 h 2747983"/>
                <a:gd name="connsiteX1-2643" fmla="*/ 569777 w 1165975"/>
                <a:gd name="connsiteY1-2644" fmla="*/ 147227 h 2747983"/>
                <a:gd name="connsiteX2-2645" fmla="*/ 859260 w 1165975"/>
                <a:gd name="connsiteY2-2646" fmla="*/ 376976 h 2747983"/>
                <a:gd name="connsiteX3-2647" fmla="*/ 877640 w 1165975"/>
                <a:gd name="connsiteY3-2648" fmla="*/ 712409 h 2747983"/>
                <a:gd name="connsiteX4-2649" fmla="*/ 1134959 w 1165975"/>
                <a:gd name="connsiteY4-2650" fmla="*/ 1029463 h 2747983"/>
                <a:gd name="connsiteX5-2651" fmla="*/ 1134959 w 1165975"/>
                <a:gd name="connsiteY5-2652" fmla="*/ 1397061 h 2747983"/>
                <a:gd name="connsiteX6-2653" fmla="*/ 997110 w 1165975"/>
                <a:gd name="connsiteY6-2654" fmla="*/ 1208667 h 2747983"/>
                <a:gd name="connsiteX7-2655" fmla="*/ 941970 w 1165975"/>
                <a:gd name="connsiteY7-2656" fmla="*/ 1171907 h 2747983"/>
                <a:gd name="connsiteX8-2657" fmla="*/ 983325 w 1165975"/>
                <a:gd name="connsiteY8-2658" fmla="*/ 1530315 h 2747983"/>
                <a:gd name="connsiteX9-2659" fmla="*/ 891425 w 1165975"/>
                <a:gd name="connsiteY9-2660" fmla="*/ 1911698 h 2747983"/>
                <a:gd name="connsiteX10-2661" fmla="*/ 771956 w 1165975"/>
                <a:gd name="connsiteY10-2662" fmla="*/ 2095497 h 2747983"/>
                <a:gd name="connsiteX11-2663" fmla="*/ 643297 w 1165975"/>
                <a:gd name="connsiteY11-2664" fmla="*/ 2283892 h 2747983"/>
                <a:gd name="connsiteX12-2665" fmla="*/ 643297 w 1165975"/>
                <a:gd name="connsiteY12-2666" fmla="*/ 2591754 h 2747983"/>
                <a:gd name="connsiteX13-2667" fmla="*/ 588157 w 1165975"/>
                <a:gd name="connsiteY13-2668" fmla="*/ 2747983 h 2747983"/>
                <a:gd name="connsiteX14-2669" fmla="*/ 454903 w 1165975"/>
                <a:gd name="connsiteY14-2670" fmla="*/ 2320651 h 2747983"/>
                <a:gd name="connsiteX15-2671" fmla="*/ 234344 w 1165975"/>
                <a:gd name="connsiteY15-2672" fmla="*/ 2352815 h 2747983"/>
                <a:gd name="connsiteX16-2673" fmla="*/ 0 w 1165975"/>
                <a:gd name="connsiteY16-2674" fmla="*/ 2449310 h 2747983"/>
                <a:gd name="connsiteX17-2675" fmla="*/ 229749 w 1165975"/>
                <a:gd name="connsiteY17-2676" fmla="*/ 2196586 h 2747983"/>
                <a:gd name="connsiteX18-2677" fmla="*/ 473283 w 1165975"/>
                <a:gd name="connsiteY18-2678" fmla="*/ 2136852 h 2747983"/>
                <a:gd name="connsiteX19-2679" fmla="*/ 588157 w 1165975"/>
                <a:gd name="connsiteY19-2680" fmla="*/ 1893318 h 2747983"/>
                <a:gd name="connsiteX20-2681" fmla="*/ 615727 w 1165975"/>
                <a:gd name="connsiteY20-2682" fmla="*/ 1452200 h 2747983"/>
                <a:gd name="connsiteX21-2683" fmla="*/ 583562 w 1165975"/>
                <a:gd name="connsiteY21-2684" fmla="*/ 1286781 h 2747983"/>
                <a:gd name="connsiteX22-2685" fmla="*/ 569777 w 1165975"/>
                <a:gd name="connsiteY22-2686" fmla="*/ 1364896 h 2747983"/>
                <a:gd name="connsiteX23-2687" fmla="*/ 519232 w 1165975"/>
                <a:gd name="connsiteY23-2688" fmla="*/ 1410845 h 2747983"/>
                <a:gd name="connsiteX24-2689" fmla="*/ 500852 w 1165975"/>
                <a:gd name="connsiteY24-2690" fmla="*/ 1240831 h 2747983"/>
                <a:gd name="connsiteX25-2691" fmla="*/ 491662 w 1165975"/>
                <a:gd name="connsiteY25-2692" fmla="*/ 1130552 h 2747983"/>
                <a:gd name="connsiteX26-2693" fmla="*/ 408953 w 1165975"/>
                <a:gd name="connsiteY26-2694" fmla="*/ 877828 h 2747983"/>
                <a:gd name="connsiteX27-2695" fmla="*/ 413548 w 1165975"/>
                <a:gd name="connsiteY27-2696" fmla="*/ 399951 h 2747983"/>
                <a:gd name="connsiteX28-2697" fmla="*/ 340028 w 1165975"/>
                <a:gd name="connsiteY28-2698" fmla="*/ 92088 h 2747983"/>
                <a:gd name="connsiteX29-2699" fmla="*/ 367598 w 1165975"/>
                <a:gd name="connsiteY29-2700" fmla="*/ 188 h 2747983"/>
                <a:gd name="connsiteX0-2701" fmla="*/ 367598 w 1165975"/>
                <a:gd name="connsiteY0-2702" fmla="*/ 188 h 2747983"/>
                <a:gd name="connsiteX1-2703" fmla="*/ 569777 w 1165975"/>
                <a:gd name="connsiteY1-2704" fmla="*/ 147227 h 2747983"/>
                <a:gd name="connsiteX2-2705" fmla="*/ 859260 w 1165975"/>
                <a:gd name="connsiteY2-2706" fmla="*/ 376976 h 2747983"/>
                <a:gd name="connsiteX3-2707" fmla="*/ 877640 w 1165975"/>
                <a:gd name="connsiteY3-2708" fmla="*/ 712409 h 2747983"/>
                <a:gd name="connsiteX4-2709" fmla="*/ 1134959 w 1165975"/>
                <a:gd name="connsiteY4-2710" fmla="*/ 1029463 h 2747983"/>
                <a:gd name="connsiteX5-2711" fmla="*/ 1134959 w 1165975"/>
                <a:gd name="connsiteY5-2712" fmla="*/ 1397061 h 2747983"/>
                <a:gd name="connsiteX6-2713" fmla="*/ 997110 w 1165975"/>
                <a:gd name="connsiteY6-2714" fmla="*/ 1208667 h 2747983"/>
                <a:gd name="connsiteX7-2715" fmla="*/ 941970 w 1165975"/>
                <a:gd name="connsiteY7-2716" fmla="*/ 1171907 h 2747983"/>
                <a:gd name="connsiteX8-2717" fmla="*/ 983325 w 1165975"/>
                <a:gd name="connsiteY8-2718" fmla="*/ 1530315 h 2747983"/>
                <a:gd name="connsiteX9-2719" fmla="*/ 891425 w 1165975"/>
                <a:gd name="connsiteY9-2720" fmla="*/ 1911698 h 2747983"/>
                <a:gd name="connsiteX10-2721" fmla="*/ 771956 w 1165975"/>
                <a:gd name="connsiteY10-2722" fmla="*/ 2095497 h 2747983"/>
                <a:gd name="connsiteX11-2723" fmla="*/ 643297 w 1165975"/>
                <a:gd name="connsiteY11-2724" fmla="*/ 2283892 h 2747983"/>
                <a:gd name="connsiteX12-2725" fmla="*/ 643297 w 1165975"/>
                <a:gd name="connsiteY12-2726" fmla="*/ 2591754 h 2747983"/>
                <a:gd name="connsiteX13-2727" fmla="*/ 588157 w 1165975"/>
                <a:gd name="connsiteY13-2728" fmla="*/ 2747983 h 2747983"/>
                <a:gd name="connsiteX14-2729" fmla="*/ 454903 w 1165975"/>
                <a:gd name="connsiteY14-2730" fmla="*/ 2320651 h 2747983"/>
                <a:gd name="connsiteX15-2731" fmla="*/ 234344 w 1165975"/>
                <a:gd name="connsiteY15-2732" fmla="*/ 2352815 h 2747983"/>
                <a:gd name="connsiteX16-2733" fmla="*/ 0 w 1165975"/>
                <a:gd name="connsiteY16-2734" fmla="*/ 2449310 h 2747983"/>
                <a:gd name="connsiteX17-2735" fmla="*/ 229749 w 1165975"/>
                <a:gd name="connsiteY17-2736" fmla="*/ 2196586 h 2747983"/>
                <a:gd name="connsiteX18-2737" fmla="*/ 473283 w 1165975"/>
                <a:gd name="connsiteY18-2738" fmla="*/ 2136852 h 2747983"/>
                <a:gd name="connsiteX19-2739" fmla="*/ 588157 w 1165975"/>
                <a:gd name="connsiteY19-2740" fmla="*/ 1893318 h 2747983"/>
                <a:gd name="connsiteX20-2741" fmla="*/ 615727 w 1165975"/>
                <a:gd name="connsiteY20-2742" fmla="*/ 1452200 h 2747983"/>
                <a:gd name="connsiteX21-2743" fmla="*/ 583562 w 1165975"/>
                <a:gd name="connsiteY21-2744" fmla="*/ 1286781 h 2747983"/>
                <a:gd name="connsiteX22-2745" fmla="*/ 569777 w 1165975"/>
                <a:gd name="connsiteY22-2746" fmla="*/ 1364896 h 2747983"/>
                <a:gd name="connsiteX23-2747" fmla="*/ 519232 w 1165975"/>
                <a:gd name="connsiteY23-2748" fmla="*/ 1410845 h 2747983"/>
                <a:gd name="connsiteX24-2749" fmla="*/ 500852 w 1165975"/>
                <a:gd name="connsiteY24-2750" fmla="*/ 1240831 h 2747983"/>
                <a:gd name="connsiteX25-2751" fmla="*/ 491662 w 1165975"/>
                <a:gd name="connsiteY25-2752" fmla="*/ 1130552 h 2747983"/>
                <a:gd name="connsiteX26-2753" fmla="*/ 408953 w 1165975"/>
                <a:gd name="connsiteY26-2754" fmla="*/ 877828 h 2747983"/>
                <a:gd name="connsiteX27-2755" fmla="*/ 413548 w 1165975"/>
                <a:gd name="connsiteY27-2756" fmla="*/ 399951 h 2747983"/>
                <a:gd name="connsiteX28-2757" fmla="*/ 340028 w 1165975"/>
                <a:gd name="connsiteY28-2758" fmla="*/ 92088 h 2747983"/>
                <a:gd name="connsiteX29-2759" fmla="*/ 367598 w 1165975"/>
                <a:gd name="connsiteY29-2760" fmla="*/ 188 h 2747983"/>
                <a:gd name="connsiteX0-2761" fmla="*/ 367598 w 1165975"/>
                <a:gd name="connsiteY0-2762" fmla="*/ 188 h 2747983"/>
                <a:gd name="connsiteX1-2763" fmla="*/ 569777 w 1165975"/>
                <a:gd name="connsiteY1-2764" fmla="*/ 147227 h 2747983"/>
                <a:gd name="connsiteX2-2765" fmla="*/ 859260 w 1165975"/>
                <a:gd name="connsiteY2-2766" fmla="*/ 376976 h 2747983"/>
                <a:gd name="connsiteX3-2767" fmla="*/ 877640 w 1165975"/>
                <a:gd name="connsiteY3-2768" fmla="*/ 712409 h 2747983"/>
                <a:gd name="connsiteX4-2769" fmla="*/ 1134959 w 1165975"/>
                <a:gd name="connsiteY4-2770" fmla="*/ 1029463 h 2747983"/>
                <a:gd name="connsiteX5-2771" fmla="*/ 1134959 w 1165975"/>
                <a:gd name="connsiteY5-2772" fmla="*/ 1397061 h 2747983"/>
                <a:gd name="connsiteX6-2773" fmla="*/ 997110 w 1165975"/>
                <a:gd name="connsiteY6-2774" fmla="*/ 1208667 h 2747983"/>
                <a:gd name="connsiteX7-2775" fmla="*/ 941970 w 1165975"/>
                <a:gd name="connsiteY7-2776" fmla="*/ 1171907 h 2747983"/>
                <a:gd name="connsiteX8-2777" fmla="*/ 983325 w 1165975"/>
                <a:gd name="connsiteY8-2778" fmla="*/ 1530315 h 2747983"/>
                <a:gd name="connsiteX9-2779" fmla="*/ 891425 w 1165975"/>
                <a:gd name="connsiteY9-2780" fmla="*/ 1911698 h 2747983"/>
                <a:gd name="connsiteX10-2781" fmla="*/ 771956 w 1165975"/>
                <a:gd name="connsiteY10-2782" fmla="*/ 2095497 h 2747983"/>
                <a:gd name="connsiteX11-2783" fmla="*/ 643297 w 1165975"/>
                <a:gd name="connsiteY11-2784" fmla="*/ 2283892 h 2747983"/>
                <a:gd name="connsiteX12-2785" fmla="*/ 643297 w 1165975"/>
                <a:gd name="connsiteY12-2786" fmla="*/ 2591754 h 2747983"/>
                <a:gd name="connsiteX13-2787" fmla="*/ 588157 w 1165975"/>
                <a:gd name="connsiteY13-2788" fmla="*/ 2747983 h 2747983"/>
                <a:gd name="connsiteX14-2789" fmla="*/ 454903 w 1165975"/>
                <a:gd name="connsiteY14-2790" fmla="*/ 2320651 h 2747983"/>
                <a:gd name="connsiteX15-2791" fmla="*/ 234344 w 1165975"/>
                <a:gd name="connsiteY15-2792" fmla="*/ 2352815 h 2747983"/>
                <a:gd name="connsiteX16-2793" fmla="*/ 0 w 1165975"/>
                <a:gd name="connsiteY16-2794" fmla="*/ 2449310 h 2747983"/>
                <a:gd name="connsiteX17-2795" fmla="*/ 229749 w 1165975"/>
                <a:gd name="connsiteY17-2796" fmla="*/ 2196586 h 2747983"/>
                <a:gd name="connsiteX18-2797" fmla="*/ 473283 w 1165975"/>
                <a:gd name="connsiteY18-2798" fmla="*/ 2136852 h 2747983"/>
                <a:gd name="connsiteX19-2799" fmla="*/ 588157 w 1165975"/>
                <a:gd name="connsiteY19-2800" fmla="*/ 1893318 h 2747983"/>
                <a:gd name="connsiteX20-2801" fmla="*/ 615727 w 1165975"/>
                <a:gd name="connsiteY20-2802" fmla="*/ 1452200 h 2747983"/>
                <a:gd name="connsiteX21-2803" fmla="*/ 583562 w 1165975"/>
                <a:gd name="connsiteY21-2804" fmla="*/ 1286781 h 2747983"/>
                <a:gd name="connsiteX22-2805" fmla="*/ 569777 w 1165975"/>
                <a:gd name="connsiteY22-2806" fmla="*/ 1364896 h 2747983"/>
                <a:gd name="connsiteX23-2807" fmla="*/ 519232 w 1165975"/>
                <a:gd name="connsiteY23-2808" fmla="*/ 1410845 h 2747983"/>
                <a:gd name="connsiteX24-2809" fmla="*/ 500852 w 1165975"/>
                <a:gd name="connsiteY24-2810" fmla="*/ 1240831 h 2747983"/>
                <a:gd name="connsiteX25-2811" fmla="*/ 491662 w 1165975"/>
                <a:gd name="connsiteY25-2812" fmla="*/ 1130552 h 2747983"/>
                <a:gd name="connsiteX26-2813" fmla="*/ 408953 w 1165975"/>
                <a:gd name="connsiteY26-2814" fmla="*/ 877828 h 2747983"/>
                <a:gd name="connsiteX27-2815" fmla="*/ 413548 w 1165975"/>
                <a:gd name="connsiteY27-2816" fmla="*/ 399951 h 2747983"/>
                <a:gd name="connsiteX28-2817" fmla="*/ 340028 w 1165975"/>
                <a:gd name="connsiteY28-2818" fmla="*/ 92088 h 2747983"/>
                <a:gd name="connsiteX29-2819" fmla="*/ 367598 w 1165975"/>
                <a:gd name="connsiteY29-2820" fmla="*/ 188 h 2747983"/>
                <a:gd name="connsiteX0-2821" fmla="*/ 367598 w 1165975"/>
                <a:gd name="connsiteY0-2822" fmla="*/ 188 h 2747983"/>
                <a:gd name="connsiteX1-2823" fmla="*/ 569777 w 1165975"/>
                <a:gd name="connsiteY1-2824" fmla="*/ 147227 h 2747983"/>
                <a:gd name="connsiteX2-2825" fmla="*/ 859260 w 1165975"/>
                <a:gd name="connsiteY2-2826" fmla="*/ 376976 h 2747983"/>
                <a:gd name="connsiteX3-2827" fmla="*/ 877640 w 1165975"/>
                <a:gd name="connsiteY3-2828" fmla="*/ 712409 h 2747983"/>
                <a:gd name="connsiteX4-2829" fmla="*/ 1134959 w 1165975"/>
                <a:gd name="connsiteY4-2830" fmla="*/ 1029463 h 2747983"/>
                <a:gd name="connsiteX5-2831" fmla="*/ 1134959 w 1165975"/>
                <a:gd name="connsiteY5-2832" fmla="*/ 1397061 h 2747983"/>
                <a:gd name="connsiteX6-2833" fmla="*/ 997110 w 1165975"/>
                <a:gd name="connsiteY6-2834" fmla="*/ 1208667 h 2747983"/>
                <a:gd name="connsiteX7-2835" fmla="*/ 941970 w 1165975"/>
                <a:gd name="connsiteY7-2836" fmla="*/ 1171907 h 2747983"/>
                <a:gd name="connsiteX8-2837" fmla="*/ 983325 w 1165975"/>
                <a:gd name="connsiteY8-2838" fmla="*/ 1530315 h 2747983"/>
                <a:gd name="connsiteX9-2839" fmla="*/ 891425 w 1165975"/>
                <a:gd name="connsiteY9-2840" fmla="*/ 1911698 h 2747983"/>
                <a:gd name="connsiteX10-2841" fmla="*/ 771956 w 1165975"/>
                <a:gd name="connsiteY10-2842" fmla="*/ 2095497 h 2747983"/>
                <a:gd name="connsiteX11-2843" fmla="*/ 643297 w 1165975"/>
                <a:gd name="connsiteY11-2844" fmla="*/ 2283892 h 2747983"/>
                <a:gd name="connsiteX12-2845" fmla="*/ 643297 w 1165975"/>
                <a:gd name="connsiteY12-2846" fmla="*/ 2591754 h 2747983"/>
                <a:gd name="connsiteX13-2847" fmla="*/ 588157 w 1165975"/>
                <a:gd name="connsiteY13-2848" fmla="*/ 2747983 h 2747983"/>
                <a:gd name="connsiteX14-2849" fmla="*/ 454903 w 1165975"/>
                <a:gd name="connsiteY14-2850" fmla="*/ 2320651 h 2747983"/>
                <a:gd name="connsiteX15-2851" fmla="*/ 234344 w 1165975"/>
                <a:gd name="connsiteY15-2852" fmla="*/ 2352815 h 2747983"/>
                <a:gd name="connsiteX16-2853" fmla="*/ 0 w 1165975"/>
                <a:gd name="connsiteY16-2854" fmla="*/ 2449310 h 2747983"/>
                <a:gd name="connsiteX17-2855" fmla="*/ 229749 w 1165975"/>
                <a:gd name="connsiteY17-2856" fmla="*/ 2196586 h 2747983"/>
                <a:gd name="connsiteX18-2857" fmla="*/ 473283 w 1165975"/>
                <a:gd name="connsiteY18-2858" fmla="*/ 2136852 h 2747983"/>
                <a:gd name="connsiteX19-2859" fmla="*/ 588157 w 1165975"/>
                <a:gd name="connsiteY19-2860" fmla="*/ 1893318 h 2747983"/>
                <a:gd name="connsiteX20-2861" fmla="*/ 615727 w 1165975"/>
                <a:gd name="connsiteY20-2862" fmla="*/ 1452200 h 2747983"/>
                <a:gd name="connsiteX21-2863" fmla="*/ 583562 w 1165975"/>
                <a:gd name="connsiteY21-2864" fmla="*/ 1286781 h 2747983"/>
                <a:gd name="connsiteX22-2865" fmla="*/ 569777 w 1165975"/>
                <a:gd name="connsiteY22-2866" fmla="*/ 1364896 h 2747983"/>
                <a:gd name="connsiteX23-2867" fmla="*/ 519232 w 1165975"/>
                <a:gd name="connsiteY23-2868" fmla="*/ 1410845 h 2747983"/>
                <a:gd name="connsiteX24-2869" fmla="*/ 500852 w 1165975"/>
                <a:gd name="connsiteY24-2870" fmla="*/ 1240831 h 2747983"/>
                <a:gd name="connsiteX25-2871" fmla="*/ 491662 w 1165975"/>
                <a:gd name="connsiteY25-2872" fmla="*/ 1130552 h 2747983"/>
                <a:gd name="connsiteX26-2873" fmla="*/ 408953 w 1165975"/>
                <a:gd name="connsiteY26-2874" fmla="*/ 877828 h 2747983"/>
                <a:gd name="connsiteX27-2875" fmla="*/ 413548 w 1165975"/>
                <a:gd name="connsiteY27-2876" fmla="*/ 399951 h 2747983"/>
                <a:gd name="connsiteX28-2877" fmla="*/ 340028 w 1165975"/>
                <a:gd name="connsiteY28-2878" fmla="*/ 92088 h 2747983"/>
                <a:gd name="connsiteX29-2879" fmla="*/ 367598 w 1165975"/>
                <a:gd name="connsiteY29-2880" fmla="*/ 188 h 2747983"/>
                <a:gd name="connsiteX0-2881" fmla="*/ 367598 w 1165975"/>
                <a:gd name="connsiteY0-2882" fmla="*/ 188 h 2747983"/>
                <a:gd name="connsiteX1-2883" fmla="*/ 569777 w 1165975"/>
                <a:gd name="connsiteY1-2884" fmla="*/ 147227 h 2747983"/>
                <a:gd name="connsiteX2-2885" fmla="*/ 859260 w 1165975"/>
                <a:gd name="connsiteY2-2886" fmla="*/ 376976 h 2747983"/>
                <a:gd name="connsiteX3-2887" fmla="*/ 877640 w 1165975"/>
                <a:gd name="connsiteY3-2888" fmla="*/ 712409 h 2747983"/>
                <a:gd name="connsiteX4-2889" fmla="*/ 1134959 w 1165975"/>
                <a:gd name="connsiteY4-2890" fmla="*/ 1029463 h 2747983"/>
                <a:gd name="connsiteX5-2891" fmla="*/ 1134959 w 1165975"/>
                <a:gd name="connsiteY5-2892" fmla="*/ 1397061 h 2747983"/>
                <a:gd name="connsiteX6-2893" fmla="*/ 997110 w 1165975"/>
                <a:gd name="connsiteY6-2894" fmla="*/ 1208667 h 2747983"/>
                <a:gd name="connsiteX7-2895" fmla="*/ 941970 w 1165975"/>
                <a:gd name="connsiteY7-2896" fmla="*/ 1171907 h 2747983"/>
                <a:gd name="connsiteX8-2897" fmla="*/ 983325 w 1165975"/>
                <a:gd name="connsiteY8-2898" fmla="*/ 1530315 h 2747983"/>
                <a:gd name="connsiteX9-2899" fmla="*/ 891425 w 1165975"/>
                <a:gd name="connsiteY9-2900" fmla="*/ 1911698 h 2747983"/>
                <a:gd name="connsiteX10-2901" fmla="*/ 771956 w 1165975"/>
                <a:gd name="connsiteY10-2902" fmla="*/ 2095497 h 2747983"/>
                <a:gd name="connsiteX11-2903" fmla="*/ 643297 w 1165975"/>
                <a:gd name="connsiteY11-2904" fmla="*/ 2283892 h 2747983"/>
                <a:gd name="connsiteX12-2905" fmla="*/ 643297 w 1165975"/>
                <a:gd name="connsiteY12-2906" fmla="*/ 2591754 h 2747983"/>
                <a:gd name="connsiteX13-2907" fmla="*/ 588157 w 1165975"/>
                <a:gd name="connsiteY13-2908" fmla="*/ 2747983 h 2747983"/>
                <a:gd name="connsiteX14-2909" fmla="*/ 454903 w 1165975"/>
                <a:gd name="connsiteY14-2910" fmla="*/ 2320651 h 2747983"/>
                <a:gd name="connsiteX15-2911" fmla="*/ 234344 w 1165975"/>
                <a:gd name="connsiteY15-2912" fmla="*/ 2352815 h 2747983"/>
                <a:gd name="connsiteX16-2913" fmla="*/ 0 w 1165975"/>
                <a:gd name="connsiteY16-2914" fmla="*/ 2449310 h 2747983"/>
                <a:gd name="connsiteX17-2915" fmla="*/ 229749 w 1165975"/>
                <a:gd name="connsiteY17-2916" fmla="*/ 2196586 h 2747983"/>
                <a:gd name="connsiteX18-2917" fmla="*/ 473283 w 1165975"/>
                <a:gd name="connsiteY18-2918" fmla="*/ 2136852 h 2747983"/>
                <a:gd name="connsiteX19-2919" fmla="*/ 588157 w 1165975"/>
                <a:gd name="connsiteY19-2920" fmla="*/ 1893318 h 2747983"/>
                <a:gd name="connsiteX20-2921" fmla="*/ 615727 w 1165975"/>
                <a:gd name="connsiteY20-2922" fmla="*/ 1452200 h 2747983"/>
                <a:gd name="connsiteX21-2923" fmla="*/ 583562 w 1165975"/>
                <a:gd name="connsiteY21-2924" fmla="*/ 1286781 h 2747983"/>
                <a:gd name="connsiteX22-2925" fmla="*/ 569777 w 1165975"/>
                <a:gd name="connsiteY22-2926" fmla="*/ 1364896 h 2747983"/>
                <a:gd name="connsiteX23-2927" fmla="*/ 519232 w 1165975"/>
                <a:gd name="connsiteY23-2928" fmla="*/ 1410845 h 2747983"/>
                <a:gd name="connsiteX24-2929" fmla="*/ 560587 w 1165975"/>
                <a:gd name="connsiteY24-2930" fmla="*/ 1227047 h 2747983"/>
                <a:gd name="connsiteX25-2931" fmla="*/ 491662 w 1165975"/>
                <a:gd name="connsiteY25-2932" fmla="*/ 1130552 h 2747983"/>
                <a:gd name="connsiteX26-2933" fmla="*/ 408953 w 1165975"/>
                <a:gd name="connsiteY26-2934" fmla="*/ 877828 h 2747983"/>
                <a:gd name="connsiteX27-2935" fmla="*/ 413548 w 1165975"/>
                <a:gd name="connsiteY27-2936" fmla="*/ 399951 h 2747983"/>
                <a:gd name="connsiteX28-2937" fmla="*/ 340028 w 1165975"/>
                <a:gd name="connsiteY28-2938" fmla="*/ 92088 h 2747983"/>
                <a:gd name="connsiteX29-2939" fmla="*/ 367598 w 1165975"/>
                <a:gd name="connsiteY29-2940" fmla="*/ 188 h 2747983"/>
                <a:gd name="connsiteX0-2941" fmla="*/ 367598 w 1165975"/>
                <a:gd name="connsiteY0-2942" fmla="*/ 188 h 2747983"/>
                <a:gd name="connsiteX1-2943" fmla="*/ 569777 w 1165975"/>
                <a:gd name="connsiteY1-2944" fmla="*/ 147227 h 2747983"/>
                <a:gd name="connsiteX2-2945" fmla="*/ 859260 w 1165975"/>
                <a:gd name="connsiteY2-2946" fmla="*/ 376976 h 2747983"/>
                <a:gd name="connsiteX3-2947" fmla="*/ 877640 w 1165975"/>
                <a:gd name="connsiteY3-2948" fmla="*/ 712409 h 2747983"/>
                <a:gd name="connsiteX4-2949" fmla="*/ 1134959 w 1165975"/>
                <a:gd name="connsiteY4-2950" fmla="*/ 1029463 h 2747983"/>
                <a:gd name="connsiteX5-2951" fmla="*/ 1134959 w 1165975"/>
                <a:gd name="connsiteY5-2952" fmla="*/ 1397061 h 2747983"/>
                <a:gd name="connsiteX6-2953" fmla="*/ 997110 w 1165975"/>
                <a:gd name="connsiteY6-2954" fmla="*/ 1208667 h 2747983"/>
                <a:gd name="connsiteX7-2955" fmla="*/ 941970 w 1165975"/>
                <a:gd name="connsiteY7-2956" fmla="*/ 1171907 h 2747983"/>
                <a:gd name="connsiteX8-2957" fmla="*/ 983325 w 1165975"/>
                <a:gd name="connsiteY8-2958" fmla="*/ 1530315 h 2747983"/>
                <a:gd name="connsiteX9-2959" fmla="*/ 891425 w 1165975"/>
                <a:gd name="connsiteY9-2960" fmla="*/ 1911698 h 2747983"/>
                <a:gd name="connsiteX10-2961" fmla="*/ 771956 w 1165975"/>
                <a:gd name="connsiteY10-2962" fmla="*/ 2095497 h 2747983"/>
                <a:gd name="connsiteX11-2963" fmla="*/ 643297 w 1165975"/>
                <a:gd name="connsiteY11-2964" fmla="*/ 2283892 h 2747983"/>
                <a:gd name="connsiteX12-2965" fmla="*/ 643297 w 1165975"/>
                <a:gd name="connsiteY12-2966" fmla="*/ 2591754 h 2747983"/>
                <a:gd name="connsiteX13-2967" fmla="*/ 588157 w 1165975"/>
                <a:gd name="connsiteY13-2968" fmla="*/ 2747983 h 2747983"/>
                <a:gd name="connsiteX14-2969" fmla="*/ 454903 w 1165975"/>
                <a:gd name="connsiteY14-2970" fmla="*/ 2320651 h 2747983"/>
                <a:gd name="connsiteX15-2971" fmla="*/ 234344 w 1165975"/>
                <a:gd name="connsiteY15-2972" fmla="*/ 2352815 h 2747983"/>
                <a:gd name="connsiteX16-2973" fmla="*/ 0 w 1165975"/>
                <a:gd name="connsiteY16-2974" fmla="*/ 2449310 h 2747983"/>
                <a:gd name="connsiteX17-2975" fmla="*/ 229749 w 1165975"/>
                <a:gd name="connsiteY17-2976" fmla="*/ 2196586 h 2747983"/>
                <a:gd name="connsiteX18-2977" fmla="*/ 473283 w 1165975"/>
                <a:gd name="connsiteY18-2978" fmla="*/ 2136852 h 2747983"/>
                <a:gd name="connsiteX19-2979" fmla="*/ 588157 w 1165975"/>
                <a:gd name="connsiteY19-2980" fmla="*/ 1893318 h 2747983"/>
                <a:gd name="connsiteX20-2981" fmla="*/ 615727 w 1165975"/>
                <a:gd name="connsiteY20-2982" fmla="*/ 1452200 h 2747983"/>
                <a:gd name="connsiteX21-2983" fmla="*/ 583562 w 1165975"/>
                <a:gd name="connsiteY21-2984" fmla="*/ 1286781 h 2747983"/>
                <a:gd name="connsiteX22-2985" fmla="*/ 569777 w 1165975"/>
                <a:gd name="connsiteY22-2986" fmla="*/ 1364896 h 2747983"/>
                <a:gd name="connsiteX23-2987" fmla="*/ 519232 w 1165975"/>
                <a:gd name="connsiteY23-2988" fmla="*/ 1410845 h 2747983"/>
                <a:gd name="connsiteX24-2989" fmla="*/ 487067 w 1165975"/>
                <a:gd name="connsiteY24-2990" fmla="*/ 1254616 h 2747983"/>
                <a:gd name="connsiteX25-2991" fmla="*/ 491662 w 1165975"/>
                <a:gd name="connsiteY25-2992" fmla="*/ 1130552 h 2747983"/>
                <a:gd name="connsiteX26-2993" fmla="*/ 408953 w 1165975"/>
                <a:gd name="connsiteY26-2994" fmla="*/ 877828 h 2747983"/>
                <a:gd name="connsiteX27-2995" fmla="*/ 413548 w 1165975"/>
                <a:gd name="connsiteY27-2996" fmla="*/ 399951 h 2747983"/>
                <a:gd name="connsiteX28-2997" fmla="*/ 340028 w 1165975"/>
                <a:gd name="connsiteY28-2998" fmla="*/ 92088 h 2747983"/>
                <a:gd name="connsiteX29-2999" fmla="*/ 367598 w 1165975"/>
                <a:gd name="connsiteY29-3000" fmla="*/ 188 h 2747983"/>
                <a:gd name="connsiteX0-3001" fmla="*/ 367598 w 1165975"/>
                <a:gd name="connsiteY0-3002" fmla="*/ 3747 h 2751542"/>
                <a:gd name="connsiteX1-3003" fmla="*/ 574372 w 1165975"/>
                <a:gd name="connsiteY1-3004" fmla="*/ 137001 h 2751542"/>
                <a:gd name="connsiteX2-3005" fmla="*/ 859260 w 1165975"/>
                <a:gd name="connsiteY2-3006" fmla="*/ 380535 h 2751542"/>
                <a:gd name="connsiteX3-3007" fmla="*/ 877640 w 1165975"/>
                <a:gd name="connsiteY3-3008" fmla="*/ 715968 h 2751542"/>
                <a:gd name="connsiteX4-3009" fmla="*/ 1134959 w 1165975"/>
                <a:gd name="connsiteY4-3010" fmla="*/ 1033022 h 2751542"/>
                <a:gd name="connsiteX5-3011" fmla="*/ 1134959 w 1165975"/>
                <a:gd name="connsiteY5-3012" fmla="*/ 1400620 h 2751542"/>
                <a:gd name="connsiteX6-3013" fmla="*/ 997110 w 1165975"/>
                <a:gd name="connsiteY6-3014" fmla="*/ 1212226 h 2751542"/>
                <a:gd name="connsiteX7-3015" fmla="*/ 941970 w 1165975"/>
                <a:gd name="connsiteY7-3016" fmla="*/ 1175466 h 2751542"/>
                <a:gd name="connsiteX8-3017" fmla="*/ 983325 w 1165975"/>
                <a:gd name="connsiteY8-3018" fmla="*/ 1533874 h 2751542"/>
                <a:gd name="connsiteX9-3019" fmla="*/ 891425 w 1165975"/>
                <a:gd name="connsiteY9-3020" fmla="*/ 1915257 h 2751542"/>
                <a:gd name="connsiteX10-3021" fmla="*/ 771956 w 1165975"/>
                <a:gd name="connsiteY10-3022" fmla="*/ 2099056 h 2751542"/>
                <a:gd name="connsiteX11-3023" fmla="*/ 643297 w 1165975"/>
                <a:gd name="connsiteY11-3024" fmla="*/ 2287451 h 2751542"/>
                <a:gd name="connsiteX12-3025" fmla="*/ 643297 w 1165975"/>
                <a:gd name="connsiteY12-3026" fmla="*/ 2595313 h 2751542"/>
                <a:gd name="connsiteX13-3027" fmla="*/ 588157 w 1165975"/>
                <a:gd name="connsiteY13-3028" fmla="*/ 2751542 h 2751542"/>
                <a:gd name="connsiteX14-3029" fmla="*/ 454903 w 1165975"/>
                <a:gd name="connsiteY14-3030" fmla="*/ 2324210 h 2751542"/>
                <a:gd name="connsiteX15-3031" fmla="*/ 234344 w 1165975"/>
                <a:gd name="connsiteY15-3032" fmla="*/ 2356374 h 2751542"/>
                <a:gd name="connsiteX16-3033" fmla="*/ 0 w 1165975"/>
                <a:gd name="connsiteY16-3034" fmla="*/ 2452869 h 2751542"/>
                <a:gd name="connsiteX17-3035" fmla="*/ 229749 w 1165975"/>
                <a:gd name="connsiteY17-3036" fmla="*/ 2200145 h 2751542"/>
                <a:gd name="connsiteX18-3037" fmla="*/ 473283 w 1165975"/>
                <a:gd name="connsiteY18-3038" fmla="*/ 2140411 h 2751542"/>
                <a:gd name="connsiteX19-3039" fmla="*/ 588157 w 1165975"/>
                <a:gd name="connsiteY19-3040" fmla="*/ 1896877 h 2751542"/>
                <a:gd name="connsiteX20-3041" fmla="*/ 615727 w 1165975"/>
                <a:gd name="connsiteY20-3042" fmla="*/ 1455759 h 2751542"/>
                <a:gd name="connsiteX21-3043" fmla="*/ 583562 w 1165975"/>
                <a:gd name="connsiteY21-3044" fmla="*/ 1290340 h 2751542"/>
                <a:gd name="connsiteX22-3045" fmla="*/ 569777 w 1165975"/>
                <a:gd name="connsiteY22-3046" fmla="*/ 1368455 h 2751542"/>
                <a:gd name="connsiteX23-3047" fmla="*/ 519232 w 1165975"/>
                <a:gd name="connsiteY23-3048" fmla="*/ 1414404 h 2751542"/>
                <a:gd name="connsiteX24-3049" fmla="*/ 487067 w 1165975"/>
                <a:gd name="connsiteY24-3050" fmla="*/ 1258175 h 2751542"/>
                <a:gd name="connsiteX25-3051" fmla="*/ 491662 w 1165975"/>
                <a:gd name="connsiteY25-3052" fmla="*/ 1134111 h 2751542"/>
                <a:gd name="connsiteX26-3053" fmla="*/ 408953 w 1165975"/>
                <a:gd name="connsiteY26-3054" fmla="*/ 881387 h 2751542"/>
                <a:gd name="connsiteX27-3055" fmla="*/ 413548 w 1165975"/>
                <a:gd name="connsiteY27-3056" fmla="*/ 403510 h 2751542"/>
                <a:gd name="connsiteX28-3057" fmla="*/ 340028 w 1165975"/>
                <a:gd name="connsiteY28-3058" fmla="*/ 95647 h 2751542"/>
                <a:gd name="connsiteX29-3059" fmla="*/ 367598 w 1165975"/>
                <a:gd name="connsiteY29-3060" fmla="*/ 3747 h 2751542"/>
                <a:gd name="connsiteX0-3061" fmla="*/ 367598 w 1165975"/>
                <a:gd name="connsiteY0-3062" fmla="*/ 0 h 2747795"/>
                <a:gd name="connsiteX1-3063" fmla="*/ 574372 w 1165975"/>
                <a:gd name="connsiteY1-3064" fmla="*/ 133254 h 2747795"/>
                <a:gd name="connsiteX2-3065" fmla="*/ 859260 w 1165975"/>
                <a:gd name="connsiteY2-3066" fmla="*/ 376788 h 2747795"/>
                <a:gd name="connsiteX3-3067" fmla="*/ 877640 w 1165975"/>
                <a:gd name="connsiteY3-3068" fmla="*/ 712221 h 2747795"/>
                <a:gd name="connsiteX4-3069" fmla="*/ 1134959 w 1165975"/>
                <a:gd name="connsiteY4-3070" fmla="*/ 1029275 h 2747795"/>
                <a:gd name="connsiteX5-3071" fmla="*/ 1134959 w 1165975"/>
                <a:gd name="connsiteY5-3072" fmla="*/ 1396873 h 2747795"/>
                <a:gd name="connsiteX6-3073" fmla="*/ 997110 w 1165975"/>
                <a:gd name="connsiteY6-3074" fmla="*/ 1208479 h 2747795"/>
                <a:gd name="connsiteX7-3075" fmla="*/ 941970 w 1165975"/>
                <a:gd name="connsiteY7-3076" fmla="*/ 1171719 h 2747795"/>
                <a:gd name="connsiteX8-3077" fmla="*/ 983325 w 1165975"/>
                <a:gd name="connsiteY8-3078" fmla="*/ 1530127 h 2747795"/>
                <a:gd name="connsiteX9-3079" fmla="*/ 891425 w 1165975"/>
                <a:gd name="connsiteY9-3080" fmla="*/ 1911510 h 2747795"/>
                <a:gd name="connsiteX10-3081" fmla="*/ 771956 w 1165975"/>
                <a:gd name="connsiteY10-3082" fmla="*/ 2095309 h 2747795"/>
                <a:gd name="connsiteX11-3083" fmla="*/ 643297 w 1165975"/>
                <a:gd name="connsiteY11-3084" fmla="*/ 2283704 h 2747795"/>
                <a:gd name="connsiteX12-3085" fmla="*/ 643297 w 1165975"/>
                <a:gd name="connsiteY12-3086" fmla="*/ 2591566 h 2747795"/>
                <a:gd name="connsiteX13-3087" fmla="*/ 588157 w 1165975"/>
                <a:gd name="connsiteY13-3088" fmla="*/ 2747795 h 2747795"/>
                <a:gd name="connsiteX14-3089" fmla="*/ 454903 w 1165975"/>
                <a:gd name="connsiteY14-3090" fmla="*/ 2320463 h 2747795"/>
                <a:gd name="connsiteX15-3091" fmla="*/ 234344 w 1165975"/>
                <a:gd name="connsiteY15-3092" fmla="*/ 2352627 h 2747795"/>
                <a:gd name="connsiteX16-3093" fmla="*/ 0 w 1165975"/>
                <a:gd name="connsiteY16-3094" fmla="*/ 2449122 h 2747795"/>
                <a:gd name="connsiteX17-3095" fmla="*/ 229749 w 1165975"/>
                <a:gd name="connsiteY17-3096" fmla="*/ 2196398 h 2747795"/>
                <a:gd name="connsiteX18-3097" fmla="*/ 473283 w 1165975"/>
                <a:gd name="connsiteY18-3098" fmla="*/ 2136664 h 2747795"/>
                <a:gd name="connsiteX19-3099" fmla="*/ 588157 w 1165975"/>
                <a:gd name="connsiteY19-3100" fmla="*/ 1893130 h 2747795"/>
                <a:gd name="connsiteX20-3101" fmla="*/ 615727 w 1165975"/>
                <a:gd name="connsiteY20-3102" fmla="*/ 1452012 h 2747795"/>
                <a:gd name="connsiteX21-3103" fmla="*/ 583562 w 1165975"/>
                <a:gd name="connsiteY21-3104" fmla="*/ 1286593 h 2747795"/>
                <a:gd name="connsiteX22-3105" fmla="*/ 569777 w 1165975"/>
                <a:gd name="connsiteY22-3106" fmla="*/ 1364708 h 2747795"/>
                <a:gd name="connsiteX23-3107" fmla="*/ 519232 w 1165975"/>
                <a:gd name="connsiteY23-3108" fmla="*/ 1410657 h 2747795"/>
                <a:gd name="connsiteX24-3109" fmla="*/ 487067 w 1165975"/>
                <a:gd name="connsiteY24-3110" fmla="*/ 1254428 h 2747795"/>
                <a:gd name="connsiteX25-3111" fmla="*/ 491662 w 1165975"/>
                <a:gd name="connsiteY25-3112" fmla="*/ 1130364 h 2747795"/>
                <a:gd name="connsiteX26-3113" fmla="*/ 408953 w 1165975"/>
                <a:gd name="connsiteY26-3114" fmla="*/ 877640 h 2747795"/>
                <a:gd name="connsiteX27-3115" fmla="*/ 413548 w 1165975"/>
                <a:gd name="connsiteY27-3116" fmla="*/ 399763 h 2747795"/>
                <a:gd name="connsiteX28-3117" fmla="*/ 340028 w 1165975"/>
                <a:gd name="connsiteY28-3118" fmla="*/ 91900 h 2747795"/>
                <a:gd name="connsiteX29-3119" fmla="*/ 367598 w 1165975"/>
                <a:gd name="connsiteY29-3120" fmla="*/ 0 h 2747795"/>
                <a:gd name="connsiteX0-3121" fmla="*/ 367598 w 1165975"/>
                <a:gd name="connsiteY0-3122" fmla="*/ 0 h 2747795"/>
                <a:gd name="connsiteX1-3123" fmla="*/ 574372 w 1165975"/>
                <a:gd name="connsiteY1-3124" fmla="*/ 133254 h 2747795"/>
                <a:gd name="connsiteX2-3125" fmla="*/ 859260 w 1165975"/>
                <a:gd name="connsiteY2-3126" fmla="*/ 376788 h 2747795"/>
                <a:gd name="connsiteX3-3127" fmla="*/ 877640 w 1165975"/>
                <a:gd name="connsiteY3-3128" fmla="*/ 712221 h 2747795"/>
                <a:gd name="connsiteX4-3129" fmla="*/ 1134959 w 1165975"/>
                <a:gd name="connsiteY4-3130" fmla="*/ 1029275 h 2747795"/>
                <a:gd name="connsiteX5-3131" fmla="*/ 1134959 w 1165975"/>
                <a:gd name="connsiteY5-3132" fmla="*/ 1396873 h 2747795"/>
                <a:gd name="connsiteX6-3133" fmla="*/ 997110 w 1165975"/>
                <a:gd name="connsiteY6-3134" fmla="*/ 1208479 h 2747795"/>
                <a:gd name="connsiteX7-3135" fmla="*/ 941970 w 1165975"/>
                <a:gd name="connsiteY7-3136" fmla="*/ 1171719 h 2747795"/>
                <a:gd name="connsiteX8-3137" fmla="*/ 983325 w 1165975"/>
                <a:gd name="connsiteY8-3138" fmla="*/ 1530127 h 2747795"/>
                <a:gd name="connsiteX9-3139" fmla="*/ 891425 w 1165975"/>
                <a:gd name="connsiteY9-3140" fmla="*/ 1911510 h 2747795"/>
                <a:gd name="connsiteX10-3141" fmla="*/ 771956 w 1165975"/>
                <a:gd name="connsiteY10-3142" fmla="*/ 2095309 h 2747795"/>
                <a:gd name="connsiteX11-3143" fmla="*/ 643297 w 1165975"/>
                <a:gd name="connsiteY11-3144" fmla="*/ 2283704 h 2747795"/>
                <a:gd name="connsiteX12-3145" fmla="*/ 643297 w 1165975"/>
                <a:gd name="connsiteY12-3146" fmla="*/ 2591566 h 2747795"/>
                <a:gd name="connsiteX13-3147" fmla="*/ 588157 w 1165975"/>
                <a:gd name="connsiteY13-3148" fmla="*/ 2747795 h 2747795"/>
                <a:gd name="connsiteX14-3149" fmla="*/ 454903 w 1165975"/>
                <a:gd name="connsiteY14-3150" fmla="*/ 2320463 h 2747795"/>
                <a:gd name="connsiteX15-3151" fmla="*/ 234344 w 1165975"/>
                <a:gd name="connsiteY15-3152" fmla="*/ 2352627 h 2747795"/>
                <a:gd name="connsiteX16-3153" fmla="*/ 0 w 1165975"/>
                <a:gd name="connsiteY16-3154" fmla="*/ 2449122 h 2747795"/>
                <a:gd name="connsiteX17-3155" fmla="*/ 229749 w 1165975"/>
                <a:gd name="connsiteY17-3156" fmla="*/ 2196398 h 2747795"/>
                <a:gd name="connsiteX18-3157" fmla="*/ 473283 w 1165975"/>
                <a:gd name="connsiteY18-3158" fmla="*/ 2136664 h 2747795"/>
                <a:gd name="connsiteX19-3159" fmla="*/ 588157 w 1165975"/>
                <a:gd name="connsiteY19-3160" fmla="*/ 1893130 h 2747795"/>
                <a:gd name="connsiteX20-3161" fmla="*/ 615727 w 1165975"/>
                <a:gd name="connsiteY20-3162" fmla="*/ 1452012 h 2747795"/>
                <a:gd name="connsiteX21-3163" fmla="*/ 583562 w 1165975"/>
                <a:gd name="connsiteY21-3164" fmla="*/ 1286593 h 2747795"/>
                <a:gd name="connsiteX22-3165" fmla="*/ 569777 w 1165975"/>
                <a:gd name="connsiteY22-3166" fmla="*/ 1364708 h 2747795"/>
                <a:gd name="connsiteX23-3167" fmla="*/ 519232 w 1165975"/>
                <a:gd name="connsiteY23-3168" fmla="*/ 1410657 h 2747795"/>
                <a:gd name="connsiteX24-3169" fmla="*/ 487067 w 1165975"/>
                <a:gd name="connsiteY24-3170" fmla="*/ 1254428 h 2747795"/>
                <a:gd name="connsiteX25-3171" fmla="*/ 491662 w 1165975"/>
                <a:gd name="connsiteY25-3172" fmla="*/ 1130364 h 2747795"/>
                <a:gd name="connsiteX26-3173" fmla="*/ 408953 w 1165975"/>
                <a:gd name="connsiteY26-3174" fmla="*/ 877640 h 2747795"/>
                <a:gd name="connsiteX27-3175" fmla="*/ 413548 w 1165975"/>
                <a:gd name="connsiteY27-3176" fmla="*/ 399763 h 2747795"/>
                <a:gd name="connsiteX28-3177" fmla="*/ 340028 w 1165975"/>
                <a:gd name="connsiteY28-3178" fmla="*/ 91900 h 2747795"/>
                <a:gd name="connsiteX29-3179" fmla="*/ 367598 w 1165975"/>
                <a:gd name="connsiteY29-3180" fmla="*/ 0 h 2747795"/>
                <a:gd name="connsiteX0-3181" fmla="*/ 367598 w 1176941"/>
                <a:gd name="connsiteY0-3182" fmla="*/ 0 h 2747795"/>
                <a:gd name="connsiteX1-3183" fmla="*/ 574372 w 1176941"/>
                <a:gd name="connsiteY1-3184" fmla="*/ 133254 h 2747795"/>
                <a:gd name="connsiteX2-3185" fmla="*/ 859260 w 1176941"/>
                <a:gd name="connsiteY2-3186" fmla="*/ 376788 h 2747795"/>
                <a:gd name="connsiteX3-3187" fmla="*/ 877640 w 1176941"/>
                <a:gd name="connsiteY3-3188" fmla="*/ 712221 h 2747795"/>
                <a:gd name="connsiteX4-3189" fmla="*/ 1134959 w 1176941"/>
                <a:gd name="connsiteY4-3190" fmla="*/ 1029275 h 2747795"/>
                <a:gd name="connsiteX5-3191" fmla="*/ 1134959 w 1176941"/>
                <a:gd name="connsiteY5-3192" fmla="*/ 1396873 h 2747795"/>
                <a:gd name="connsiteX6-3193" fmla="*/ 997110 w 1176941"/>
                <a:gd name="connsiteY6-3194" fmla="*/ 1208479 h 2747795"/>
                <a:gd name="connsiteX7-3195" fmla="*/ 941970 w 1176941"/>
                <a:gd name="connsiteY7-3196" fmla="*/ 1171719 h 2747795"/>
                <a:gd name="connsiteX8-3197" fmla="*/ 983325 w 1176941"/>
                <a:gd name="connsiteY8-3198" fmla="*/ 1530127 h 2747795"/>
                <a:gd name="connsiteX9-3199" fmla="*/ 891425 w 1176941"/>
                <a:gd name="connsiteY9-3200" fmla="*/ 1911510 h 2747795"/>
                <a:gd name="connsiteX10-3201" fmla="*/ 771956 w 1176941"/>
                <a:gd name="connsiteY10-3202" fmla="*/ 2095309 h 2747795"/>
                <a:gd name="connsiteX11-3203" fmla="*/ 643297 w 1176941"/>
                <a:gd name="connsiteY11-3204" fmla="*/ 2283704 h 2747795"/>
                <a:gd name="connsiteX12-3205" fmla="*/ 643297 w 1176941"/>
                <a:gd name="connsiteY12-3206" fmla="*/ 2591566 h 2747795"/>
                <a:gd name="connsiteX13-3207" fmla="*/ 588157 w 1176941"/>
                <a:gd name="connsiteY13-3208" fmla="*/ 2747795 h 2747795"/>
                <a:gd name="connsiteX14-3209" fmla="*/ 454903 w 1176941"/>
                <a:gd name="connsiteY14-3210" fmla="*/ 2320463 h 2747795"/>
                <a:gd name="connsiteX15-3211" fmla="*/ 234344 w 1176941"/>
                <a:gd name="connsiteY15-3212" fmla="*/ 2352627 h 2747795"/>
                <a:gd name="connsiteX16-3213" fmla="*/ 0 w 1176941"/>
                <a:gd name="connsiteY16-3214" fmla="*/ 2449122 h 2747795"/>
                <a:gd name="connsiteX17-3215" fmla="*/ 229749 w 1176941"/>
                <a:gd name="connsiteY17-3216" fmla="*/ 2196398 h 2747795"/>
                <a:gd name="connsiteX18-3217" fmla="*/ 473283 w 1176941"/>
                <a:gd name="connsiteY18-3218" fmla="*/ 2136664 h 2747795"/>
                <a:gd name="connsiteX19-3219" fmla="*/ 588157 w 1176941"/>
                <a:gd name="connsiteY19-3220" fmla="*/ 1893130 h 2747795"/>
                <a:gd name="connsiteX20-3221" fmla="*/ 615727 w 1176941"/>
                <a:gd name="connsiteY20-3222" fmla="*/ 1452012 h 2747795"/>
                <a:gd name="connsiteX21-3223" fmla="*/ 583562 w 1176941"/>
                <a:gd name="connsiteY21-3224" fmla="*/ 1286593 h 2747795"/>
                <a:gd name="connsiteX22-3225" fmla="*/ 569777 w 1176941"/>
                <a:gd name="connsiteY22-3226" fmla="*/ 1364708 h 2747795"/>
                <a:gd name="connsiteX23-3227" fmla="*/ 519232 w 1176941"/>
                <a:gd name="connsiteY23-3228" fmla="*/ 1410657 h 2747795"/>
                <a:gd name="connsiteX24-3229" fmla="*/ 487067 w 1176941"/>
                <a:gd name="connsiteY24-3230" fmla="*/ 1254428 h 2747795"/>
                <a:gd name="connsiteX25-3231" fmla="*/ 491662 w 1176941"/>
                <a:gd name="connsiteY25-3232" fmla="*/ 1130364 h 2747795"/>
                <a:gd name="connsiteX26-3233" fmla="*/ 408953 w 1176941"/>
                <a:gd name="connsiteY26-3234" fmla="*/ 877640 h 2747795"/>
                <a:gd name="connsiteX27-3235" fmla="*/ 413548 w 1176941"/>
                <a:gd name="connsiteY27-3236" fmla="*/ 399763 h 2747795"/>
                <a:gd name="connsiteX28-3237" fmla="*/ 340028 w 1176941"/>
                <a:gd name="connsiteY28-3238" fmla="*/ 91900 h 2747795"/>
                <a:gd name="connsiteX29-3239" fmla="*/ 367598 w 1176941"/>
                <a:gd name="connsiteY29-3240" fmla="*/ 0 h 2747795"/>
                <a:gd name="connsiteX0-3241" fmla="*/ 367598 w 1176941"/>
                <a:gd name="connsiteY0-3242" fmla="*/ 0 h 2747795"/>
                <a:gd name="connsiteX1-3243" fmla="*/ 574372 w 1176941"/>
                <a:gd name="connsiteY1-3244" fmla="*/ 133254 h 2747795"/>
                <a:gd name="connsiteX2-3245" fmla="*/ 859260 w 1176941"/>
                <a:gd name="connsiteY2-3246" fmla="*/ 376788 h 2747795"/>
                <a:gd name="connsiteX3-3247" fmla="*/ 877640 w 1176941"/>
                <a:gd name="connsiteY3-3248" fmla="*/ 712221 h 2747795"/>
                <a:gd name="connsiteX4-3249" fmla="*/ 1134959 w 1176941"/>
                <a:gd name="connsiteY4-3250" fmla="*/ 1029275 h 2747795"/>
                <a:gd name="connsiteX5-3251" fmla="*/ 1134959 w 1176941"/>
                <a:gd name="connsiteY5-3252" fmla="*/ 1396873 h 2747795"/>
                <a:gd name="connsiteX6-3253" fmla="*/ 997110 w 1176941"/>
                <a:gd name="connsiteY6-3254" fmla="*/ 1208479 h 2747795"/>
                <a:gd name="connsiteX7-3255" fmla="*/ 941970 w 1176941"/>
                <a:gd name="connsiteY7-3256" fmla="*/ 1171719 h 2747795"/>
                <a:gd name="connsiteX8-3257" fmla="*/ 983325 w 1176941"/>
                <a:gd name="connsiteY8-3258" fmla="*/ 1530127 h 2747795"/>
                <a:gd name="connsiteX9-3259" fmla="*/ 891425 w 1176941"/>
                <a:gd name="connsiteY9-3260" fmla="*/ 1911510 h 2747795"/>
                <a:gd name="connsiteX10-3261" fmla="*/ 771956 w 1176941"/>
                <a:gd name="connsiteY10-3262" fmla="*/ 2095309 h 2747795"/>
                <a:gd name="connsiteX11-3263" fmla="*/ 643297 w 1176941"/>
                <a:gd name="connsiteY11-3264" fmla="*/ 2283704 h 2747795"/>
                <a:gd name="connsiteX12-3265" fmla="*/ 643297 w 1176941"/>
                <a:gd name="connsiteY12-3266" fmla="*/ 2591566 h 2747795"/>
                <a:gd name="connsiteX13-3267" fmla="*/ 588157 w 1176941"/>
                <a:gd name="connsiteY13-3268" fmla="*/ 2747795 h 2747795"/>
                <a:gd name="connsiteX14-3269" fmla="*/ 454903 w 1176941"/>
                <a:gd name="connsiteY14-3270" fmla="*/ 2320463 h 2747795"/>
                <a:gd name="connsiteX15-3271" fmla="*/ 234344 w 1176941"/>
                <a:gd name="connsiteY15-3272" fmla="*/ 2352627 h 2747795"/>
                <a:gd name="connsiteX16-3273" fmla="*/ 0 w 1176941"/>
                <a:gd name="connsiteY16-3274" fmla="*/ 2449122 h 2747795"/>
                <a:gd name="connsiteX17-3275" fmla="*/ 229749 w 1176941"/>
                <a:gd name="connsiteY17-3276" fmla="*/ 2196398 h 2747795"/>
                <a:gd name="connsiteX18-3277" fmla="*/ 473283 w 1176941"/>
                <a:gd name="connsiteY18-3278" fmla="*/ 2136664 h 2747795"/>
                <a:gd name="connsiteX19-3279" fmla="*/ 588157 w 1176941"/>
                <a:gd name="connsiteY19-3280" fmla="*/ 1893130 h 2747795"/>
                <a:gd name="connsiteX20-3281" fmla="*/ 615727 w 1176941"/>
                <a:gd name="connsiteY20-3282" fmla="*/ 1452012 h 2747795"/>
                <a:gd name="connsiteX21-3283" fmla="*/ 583562 w 1176941"/>
                <a:gd name="connsiteY21-3284" fmla="*/ 1286593 h 2747795"/>
                <a:gd name="connsiteX22-3285" fmla="*/ 569777 w 1176941"/>
                <a:gd name="connsiteY22-3286" fmla="*/ 1364708 h 2747795"/>
                <a:gd name="connsiteX23-3287" fmla="*/ 519232 w 1176941"/>
                <a:gd name="connsiteY23-3288" fmla="*/ 1410657 h 2747795"/>
                <a:gd name="connsiteX24-3289" fmla="*/ 487067 w 1176941"/>
                <a:gd name="connsiteY24-3290" fmla="*/ 1254428 h 2747795"/>
                <a:gd name="connsiteX25-3291" fmla="*/ 491662 w 1176941"/>
                <a:gd name="connsiteY25-3292" fmla="*/ 1130364 h 2747795"/>
                <a:gd name="connsiteX26-3293" fmla="*/ 408953 w 1176941"/>
                <a:gd name="connsiteY26-3294" fmla="*/ 877640 h 2747795"/>
                <a:gd name="connsiteX27-3295" fmla="*/ 413548 w 1176941"/>
                <a:gd name="connsiteY27-3296" fmla="*/ 399763 h 2747795"/>
                <a:gd name="connsiteX28-3297" fmla="*/ 340028 w 1176941"/>
                <a:gd name="connsiteY28-3298" fmla="*/ 91900 h 2747795"/>
                <a:gd name="connsiteX29-3299" fmla="*/ 367598 w 1176941"/>
                <a:gd name="connsiteY29-3300" fmla="*/ 0 h 2747795"/>
                <a:gd name="connsiteX0-3301" fmla="*/ 367598 w 1176941"/>
                <a:gd name="connsiteY0-3302" fmla="*/ 0 h 2747795"/>
                <a:gd name="connsiteX1-3303" fmla="*/ 574372 w 1176941"/>
                <a:gd name="connsiteY1-3304" fmla="*/ 133254 h 2747795"/>
                <a:gd name="connsiteX2-3305" fmla="*/ 859260 w 1176941"/>
                <a:gd name="connsiteY2-3306" fmla="*/ 376788 h 2747795"/>
                <a:gd name="connsiteX3-3307" fmla="*/ 877640 w 1176941"/>
                <a:gd name="connsiteY3-3308" fmla="*/ 712221 h 2747795"/>
                <a:gd name="connsiteX4-3309" fmla="*/ 1134959 w 1176941"/>
                <a:gd name="connsiteY4-3310" fmla="*/ 1029275 h 2747795"/>
                <a:gd name="connsiteX5-3311" fmla="*/ 1134959 w 1176941"/>
                <a:gd name="connsiteY5-3312" fmla="*/ 1396873 h 2747795"/>
                <a:gd name="connsiteX6-3313" fmla="*/ 997110 w 1176941"/>
                <a:gd name="connsiteY6-3314" fmla="*/ 1208479 h 2747795"/>
                <a:gd name="connsiteX7-3315" fmla="*/ 941970 w 1176941"/>
                <a:gd name="connsiteY7-3316" fmla="*/ 1171719 h 2747795"/>
                <a:gd name="connsiteX8-3317" fmla="*/ 983325 w 1176941"/>
                <a:gd name="connsiteY8-3318" fmla="*/ 1530127 h 2747795"/>
                <a:gd name="connsiteX9-3319" fmla="*/ 891425 w 1176941"/>
                <a:gd name="connsiteY9-3320" fmla="*/ 1911510 h 2747795"/>
                <a:gd name="connsiteX10-3321" fmla="*/ 771956 w 1176941"/>
                <a:gd name="connsiteY10-3322" fmla="*/ 2095309 h 2747795"/>
                <a:gd name="connsiteX11-3323" fmla="*/ 643297 w 1176941"/>
                <a:gd name="connsiteY11-3324" fmla="*/ 2283704 h 2747795"/>
                <a:gd name="connsiteX12-3325" fmla="*/ 643297 w 1176941"/>
                <a:gd name="connsiteY12-3326" fmla="*/ 2591566 h 2747795"/>
                <a:gd name="connsiteX13-3327" fmla="*/ 588157 w 1176941"/>
                <a:gd name="connsiteY13-3328" fmla="*/ 2747795 h 2747795"/>
                <a:gd name="connsiteX14-3329" fmla="*/ 454903 w 1176941"/>
                <a:gd name="connsiteY14-3330" fmla="*/ 2320463 h 2747795"/>
                <a:gd name="connsiteX15-3331" fmla="*/ 234344 w 1176941"/>
                <a:gd name="connsiteY15-3332" fmla="*/ 2352627 h 2747795"/>
                <a:gd name="connsiteX16-3333" fmla="*/ 0 w 1176941"/>
                <a:gd name="connsiteY16-3334" fmla="*/ 2449122 h 2747795"/>
                <a:gd name="connsiteX17-3335" fmla="*/ 229749 w 1176941"/>
                <a:gd name="connsiteY17-3336" fmla="*/ 2196398 h 2747795"/>
                <a:gd name="connsiteX18-3337" fmla="*/ 473283 w 1176941"/>
                <a:gd name="connsiteY18-3338" fmla="*/ 2136664 h 2747795"/>
                <a:gd name="connsiteX19-3339" fmla="*/ 588157 w 1176941"/>
                <a:gd name="connsiteY19-3340" fmla="*/ 1893130 h 2747795"/>
                <a:gd name="connsiteX20-3341" fmla="*/ 615727 w 1176941"/>
                <a:gd name="connsiteY20-3342" fmla="*/ 1452012 h 2747795"/>
                <a:gd name="connsiteX21-3343" fmla="*/ 583562 w 1176941"/>
                <a:gd name="connsiteY21-3344" fmla="*/ 1286593 h 2747795"/>
                <a:gd name="connsiteX22-3345" fmla="*/ 569777 w 1176941"/>
                <a:gd name="connsiteY22-3346" fmla="*/ 1364708 h 2747795"/>
                <a:gd name="connsiteX23-3347" fmla="*/ 519232 w 1176941"/>
                <a:gd name="connsiteY23-3348" fmla="*/ 1410657 h 2747795"/>
                <a:gd name="connsiteX24-3349" fmla="*/ 487067 w 1176941"/>
                <a:gd name="connsiteY24-3350" fmla="*/ 1254428 h 2747795"/>
                <a:gd name="connsiteX25-3351" fmla="*/ 491662 w 1176941"/>
                <a:gd name="connsiteY25-3352" fmla="*/ 1130364 h 2747795"/>
                <a:gd name="connsiteX26-3353" fmla="*/ 408953 w 1176941"/>
                <a:gd name="connsiteY26-3354" fmla="*/ 877640 h 2747795"/>
                <a:gd name="connsiteX27-3355" fmla="*/ 413548 w 1176941"/>
                <a:gd name="connsiteY27-3356" fmla="*/ 399763 h 2747795"/>
                <a:gd name="connsiteX28-3357" fmla="*/ 340028 w 1176941"/>
                <a:gd name="connsiteY28-3358" fmla="*/ 91900 h 2747795"/>
                <a:gd name="connsiteX29-3359" fmla="*/ 367598 w 1176941"/>
                <a:gd name="connsiteY29-3360" fmla="*/ 0 h 2747795"/>
                <a:gd name="connsiteX0-3361" fmla="*/ 367598 w 1176941"/>
                <a:gd name="connsiteY0-3362" fmla="*/ 0 h 2747795"/>
                <a:gd name="connsiteX1-3363" fmla="*/ 574372 w 1176941"/>
                <a:gd name="connsiteY1-3364" fmla="*/ 133254 h 2747795"/>
                <a:gd name="connsiteX2-3365" fmla="*/ 859260 w 1176941"/>
                <a:gd name="connsiteY2-3366" fmla="*/ 376788 h 2747795"/>
                <a:gd name="connsiteX3-3367" fmla="*/ 877640 w 1176941"/>
                <a:gd name="connsiteY3-3368" fmla="*/ 712221 h 2747795"/>
                <a:gd name="connsiteX4-3369" fmla="*/ 1134959 w 1176941"/>
                <a:gd name="connsiteY4-3370" fmla="*/ 1029275 h 2747795"/>
                <a:gd name="connsiteX5-3371" fmla="*/ 1134959 w 1176941"/>
                <a:gd name="connsiteY5-3372" fmla="*/ 1396873 h 2747795"/>
                <a:gd name="connsiteX6-3373" fmla="*/ 997110 w 1176941"/>
                <a:gd name="connsiteY6-3374" fmla="*/ 1208479 h 2747795"/>
                <a:gd name="connsiteX7-3375" fmla="*/ 941970 w 1176941"/>
                <a:gd name="connsiteY7-3376" fmla="*/ 1171719 h 2747795"/>
                <a:gd name="connsiteX8-3377" fmla="*/ 983325 w 1176941"/>
                <a:gd name="connsiteY8-3378" fmla="*/ 1530127 h 2747795"/>
                <a:gd name="connsiteX9-3379" fmla="*/ 891425 w 1176941"/>
                <a:gd name="connsiteY9-3380" fmla="*/ 1911510 h 2747795"/>
                <a:gd name="connsiteX10-3381" fmla="*/ 771956 w 1176941"/>
                <a:gd name="connsiteY10-3382" fmla="*/ 2095309 h 2747795"/>
                <a:gd name="connsiteX11-3383" fmla="*/ 643297 w 1176941"/>
                <a:gd name="connsiteY11-3384" fmla="*/ 2283704 h 2747795"/>
                <a:gd name="connsiteX12-3385" fmla="*/ 643297 w 1176941"/>
                <a:gd name="connsiteY12-3386" fmla="*/ 2591566 h 2747795"/>
                <a:gd name="connsiteX13-3387" fmla="*/ 588157 w 1176941"/>
                <a:gd name="connsiteY13-3388" fmla="*/ 2747795 h 2747795"/>
                <a:gd name="connsiteX14-3389" fmla="*/ 454903 w 1176941"/>
                <a:gd name="connsiteY14-3390" fmla="*/ 2320463 h 2747795"/>
                <a:gd name="connsiteX15-3391" fmla="*/ 234344 w 1176941"/>
                <a:gd name="connsiteY15-3392" fmla="*/ 2352627 h 2747795"/>
                <a:gd name="connsiteX16-3393" fmla="*/ 0 w 1176941"/>
                <a:gd name="connsiteY16-3394" fmla="*/ 2449122 h 2747795"/>
                <a:gd name="connsiteX17-3395" fmla="*/ 229749 w 1176941"/>
                <a:gd name="connsiteY17-3396" fmla="*/ 2196398 h 2747795"/>
                <a:gd name="connsiteX18-3397" fmla="*/ 473283 w 1176941"/>
                <a:gd name="connsiteY18-3398" fmla="*/ 2136664 h 2747795"/>
                <a:gd name="connsiteX19-3399" fmla="*/ 588157 w 1176941"/>
                <a:gd name="connsiteY19-3400" fmla="*/ 1893130 h 2747795"/>
                <a:gd name="connsiteX20-3401" fmla="*/ 615727 w 1176941"/>
                <a:gd name="connsiteY20-3402" fmla="*/ 1452012 h 2747795"/>
                <a:gd name="connsiteX21-3403" fmla="*/ 583562 w 1176941"/>
                <a:gd name="connsiteY21-3404" fmla="*/ 1286593 h 2747795"/>
                <a:gd name="connsiteX22-3405" fmla="*/ 569777 w 1176941"/>
                <a:gd name="connsiteY22-3406" fmla="*/ 1364708 h 2747795"/>
                <a:gd name="connsiteX23-3407" fmla="*/ 519232 w 1176941"/>
                <a:gd name="connsiteY23-3408" fmla="*/ 1410657 h 2747795"/>
                <a:gd name="connsiteX24-3409" fmla="*/ 487067 w 1176941"/>
                <a:gd name="connsiteY24-3410" fmla="*/ 1254428 h 2747795"/>
                <a:gd name="connsiteX25-3411" fmla="*/ 491662 w 1176941"/>
                <a:gd name="connsiteY25-3412" fmla="*/ 1130364 h 2747795"/>
                <a:gd name="connsiteX26-3413" fmla="*/ 408953 w 1176941"/>
                <a:gd name="connsiteY26-3414" fmla="*/ 877640 h 2747795"/>
                <a:gd name="connsiteX27-3415" fmla="*/ 413548 w 1176941"/>
                <a:gd name="connsiteY27-3416" fmla="*/ 399763 h 2747795"/>
                <a:gd name="connsiteX28-3417" fmla="*/ 340028 w 1176941"/>
                <a:gd name="connsiteY28-3418" fmla="*/ 91900 h 2747795"/>
                <a:gd name="connsiteX29-3419" fmla="*/ 367598 w 1176941"/>
                <a:gd name="connsiteY29-3420" fmla="*/ 0 h 2747795"/>
                <a:gd name="connsiteX0-3421" fmla="*/ 367598 w 1176941"/>
                <a:gd name="connsiteY0-3422" fmla="*/ 0 h 2747795"/>
                <a:gd name="connsiteX1-3423" fmla="*/ 574372 w 1176941"/>
                <a:gd name="connsiteY1-3424" fmla="*/ 133254 h 2747795"/>
                <a:gd name="connsiteX2-3425" fmla="*/ 859260 w 1176941"/>
                <a:gd name="connsiteY2-3426" fmla="*/ 376788 h 2747795"/>
                <a:gd name="connsiteX3-3427" fmla="*/ 877640 w 1176941"/>
                <a:gd name="connsiteY3-3428" fmla="*/ 712221 h 2747795"/>
                <a:gd name="connsiteX4-3429" fmla="*/ 1134959 w 1176941"/>
                <a:gd name="connsiteY4-3430" fmla="*/ 1029275 h 2747795"/>
                <a:gd name="connsiteX5-3431" fmla="*/ 1134959 w 1176941"/>
                <a:gd name="connsiteY5-3432" fmla="*/ 1396873 h 2747795"/>
                <a:gd name="connsiteX6-3433" fmla="*/ 997110 w 1176941"/>
                <a:gd name="connsiteY6-3434" fmla="*/ 1208479 h 2747795"/>
                <a:gd name="connsiteX7-3435" fmla="*/ 941970 w 1176941"/>
                <a:gd name="connsiteY7-3436" fmla="*/ 1171719 h 2747795"/>
                <a:gd name="connsiteX8-3437" fmla="*/ 983325 w 1176941"/>
                <a:gd name="connsiteY8-3438" fmla="*/ 1530127 h 2747795"/>
                <a:gd name="connsiteX9-3439" fmla="*/ 891425 w 1176941"/>
                <a:gd name="connsiteY9-3440" fmla="*/ 1911510 h 2747795"/>
                <a:gd name="connsiteX10-3441" fmla="*/ 771956 w 1176941"/>
                <a:gd name="connsiteY10-3442" fmla="*/ 2095309 h 2747795"/>
                <a:gd name="connsiteX11-3443" fmla="*/ 643297 w 1176941"/>
                <a:gd name="connsiteY11-3444" fmla="*/ 2283704 h 2747795"/>
                <a:gd name="connsiteX12-3445" fmla="*/ 643297 w 1176941"/>
                <a:gd name="connsiteY12-3446" fmla="*/ 2591566 h 2747795"/>
                <a:gd name="connsiteX13-3447" fmla="*/ 588157 w 1176941"/>
                <a:gd name="connsiteY13-3448" fmla="*/ 2747795 h 2747795"/>
                <a:gd name="connsiteX14-3449" fmla="*/ 454903 w 1176941"/>
                <a:gd name="connsiteY14-3450" fmla="*/ 2320463 h 2747795"/>
                <a:gd name="connsiteX15-3451" fmla="*/ 234344 w 1176941"/>
                <a:gd name="connsiteY15-3452" fmla="*/ 2352627 h 2747795"/>
                <a:gd name="connsiteX16-3453" fmla="*/ 0 w 1176941"/>
                <a:gd name="connsiteY16-3454" fmla="*/ 2449122 h 2747795"/>
                <a:gd name="connsiteX17-3455" fmla="*/ 229749 w 1176941"/>
                <a:gd name="connsiteY17-3456" fmla="*/ 2196398 h 2747795"/>
                <a:gd name="connsiteX18-3457" fmla="*/ 473283 w 1176941"/>
                <a:gd name="connsiteY18-3458" fmla="*/ 2136664 h 2747795"/>
                <a:gd name="connsiteX19-3459" fmla="*/ 588157 w 1176941"/>
                <a:gd name="connsiteY19-3460" fmla="*/ 1893130 h 2747795"/>
                <a:gd name="connsiteX20-3461" fmla="*/ 615727 w 1176941"/>
                <a:gd name="connsiteY20-3462" fmla="*/ 1452012 h 2747795"/>
                <a:gd name="connsiteX21-3463" fmla="*/ 583562 w 1176941"/>
                <a:gd name="connsiteY21-3464" fmla="*/ 1286593 h 2747795"/>
                <a:gd name="connsiteX22-3465" fmla="*/ 569777 w 1176941"/>
                <a:gd name="connsiteY22-3466" fmla="*/ 1364708 h 2747795"/>
                <a:gd name="connsiteX23-3467" fmla="*/ 519232 w 1176941"/>
                <a:gd name="connsiteY23-3468" fmla="*/ 1410657 h 2747795"/>
                <a:gd name="connsiteX24-3469" fmla="*/ 487067 w 1176941"/>
                <a:gd name="connsiteY24-3470" fmla="*/ 1254428 h 2747795"/>
                <a:gd name="connsiteX25-3471" fmla="*/ 491662 w 1176941"/>
                <a:gd name="connsiteY25-3472" fmla="*/ 1130364 h 2747795"/>
                <a:gd name="connsiteX26-3473" fmla="*/ 408953 w 1176941"/>
                <a:gd name="connsiteY26-3474" fmla="*/ 877640 h 2747795"/>
                <a:gd name="connsiteX27-3475" fmla="*/ 413548 w 1176941"/>
                <a:gd name="connsiteY27-3476" fmla="*/ 399763 h 2747795"/>
                <a:gd name="connsiteX28-3477" fmla="*/ 340028 w 1176941"/>
                <a:gd name="connsiteY28-3478" fmla="*/ 91900 h 2747795"/>
                <a:gd name="connsiteX29-3479" fmla="*/ 367598 w 1176941"/>
                <a:gd name="connsiteY29-3480" fmla="*/ 0 h 2747795"/>
                <a:gd name="connsiteX0-3481" fmla="*/ 367598 w 1176941"/>
                <a:gd name="connsiteY0-3482" fmla="*/ 0 h 2747795"/>
                <a:gd name="connsiteX1-3483" fmla="*/ 574372 w 1176941"/>
                <a:gd name="connsiteY1-3484" fmla="*/ 133254 h 2747795"/>
                <a:gd name="connsiteX2-3485" fmla="*/ 859260 w 1176941"/>
                <a:gd name="connsiteY2-3486" fmla="*/ 376788 h 2747795"/>
                <a:gd name="connsiteX3-3487" fmla="*/ 877640 w 1176941"/>
                <a:gd name="connsiteY3-3488" fmla="*/ 712221 h 2747795"/>
                <a:gd name="connsiteX4-3489" fmla="*/ 1134959 w 1176941"/>
                <a:gd name="connsiteY4-3490" fmla="*/ 1029275 h 2747795"/>
                <a:gd name="connsiteX5-3491" fmla="*/ 1134959 w 1176941"/>
                <a:gd name="connsiteY5-3492" fmla="*/ 1396873 h 2747795"/>
                <a:gd name="connsiteX6-3493" fmla="*/ 997110 w 1176941"/>
                <a:gd name="connsiteY6-3494" fmla="*/ 1208479 h 2747795"/>
                <a:gd name="connsiteX7-3495" fmla="*/ 941970 w 1176941"/>
                <a:gd name="connsiteY7-3496" fmla="*/ 1171719 h 2747795"/>
                <a:gd name="connsiteX8-3497" fmla="*/ 983325 w 1176941"/>
                <a:gd name="connsiteY8-3498" fmla="*/ 1530127 h 2747795"/>
                <a:gd name="connsiteX9-3499" fmla="*/ 891425 w 1176941"/>
                <a:gd name="connsiteY9-3500" fmla="*/ 1911510 h 2747795"/>
                <a:gd name="connsiteX10-3501" fmla="*/ 771956 w 1176941"/>
                <a:gd name="connsiteY10-3502" fmla="*/ 2095309 h 2747795"/>
                <a:gd name="connsiteX11-3503" fmla="*/ 643297 w 1176941"/>
                <a:gd name="connsiteY11-3504" fmla="*/ 2283704 h 2747795"/>
                <a:gd name="connsiteX12-3505" fmla="*/ 643297 w 1176941"/>
                <a:gd name="connsiteY12-3506" fmla="*/ 2591566 h 2747795"/>
                <a:gd name="connsiteX13-3507" fmla="*/ 611131 w 1176941"/>
                <a:gd name="connsiteY13-3508" fmla="*/ 2747795 h 2747795"/>
                <a:gd name="connsiteX14-3509" fmla="*/ 454903 w 1176941"/>
                <a:gd name="connsiteY14-3510" fmla="*/ 2320463 h 2747795"/>
                <a:gd name="connsiteX15-3511" fmla="*/ 234344 w 1176941"/>
                <a:gd name="connsiteY15-3512" fmla="*/ 2352627 h 2747795"/>
                <a:gd name="connsiteX16-3513" fmla="*/ 0 w 1176941"/>
                <a:gd name="connsiteY16-3514" fmla="*/ 2449122 h 2747795"/>
                <a:gd name="connsiteX17-3515" fmla="*/ 229749 w 1176941"/>
                <a:gd name="connsiteY17-3516" fmla="*/ 2196398 h 2747795"/>
                <a:gd name="connsiteX18-3517" fmla="*/ 473283 w 1176941"/>
                <a:gd name="connsiteY18-3518" fmla="*/ 2136664 h 2747795"/>
                <a:gd name="connsiteX19-3519" fmla="*/ 588157 w 1176941"/>
                <a:gd name="connsiteY19-3520" fmla="*/ 1893130 h 2747795"/>
                <a:gd name="connsiteX20-3521" fmla="*/ 615727 w 1176941"/>
                <a:gd name="connsiteY20-3522" fmla="*/ 1452012 h 2747795"/>
                <a:gd name="connsiteX21-3523" fmla="*/ 583562 w 1176941"/>
                <a:gd name="connsiteY21-3524" fmla="*/ 1286593 h 2747795"/>
                <a:gd name="connsiteX22-3525" fmla="*/ 569777 w 1176941"/>
                <a:gd name="connsiteY22-3526" fmla="*/ 1364708 h 2747795"/>
                <a:gd name="connsiteX23-3527" fmla="*/ 519232 w 1176941"/>
                <a:gd name="connsiteY23-3528" fmla="*/ 1410657 h 2747795"/>
                <a:gd name="connsiteX24-3529" fmla="*/ 487067 w 1176941"/>
                <a:gd name="connsiteY24-3530" fmla="*/ 1254428 h 2747795"/>
                <a:gd name="connsiteX25-3531" fmla="*/ 491662 w 1176941"/>
                <a:gd name="connsiteY25-3532" fmla="*/ 1130364 h 2747795"/>
                <a:gd name="connsiteX26-3533" fmla="*/ 408953 w 1176941"/>
                <a:gd name="connsiteY26-3534" fmla="*/ 877640 h 2747795"/>
                <a:gd name="connsiteX27-3535" fmla="*/ 413548 w 1176941"/>
                <a:gd name="connsiteY27-3536" fmla="*/ 399763 h 2747795"/>
                <a:gd name="connsiteX28-3537" fmla="*/ 340028 w 1176941"/>
                <a:gd name="connsiteY28-3538" fmla="*/ 91900 h 2747795"/>
                <a:gd name="connsiteX29-3539" fmla="*/ 367598 w 1176941"/>
                <a:gd name="connsiteY29-3540" fmla="*/ 0 h 2747795"/>
                <a:gd name="connsiteX0-3541" fmla="*/ 367598 w 1176941"/>
                <a:gd name="connsiteY0-3542" fmla="*/ 0 h 2747795"/>
                <a:gd name="connsiteX1-3543" fmla="*/ 574372 w 1176941"/>
                <a:gd name="connsiteY1-3544" fmla="*/ 133254 h 2747795"/>
                <a:gd name="connsiteX2-3545" fmla="*/ 859260 w 1176941"/>
                <a:gd name="connsiteY2-3546" fmla="*/ 376788 h 2747795"/>
                <a:gd name="connsiteX3-3547" fmla="*/ 877640 w 1176941"/>
                <a:gd name="connsiteY3-3548" fmla="*/ 712221 h 2747795"/>
                <a:gd name="connsiteX4-3549" fmla="*/ 1134959 w 1176941"/>
                <a:gd name="connsiteY4-3550" fmla="*/ 1029275 h 2747795"/>
                <a:gd name="connsiteX5-3551" fmla="*/ 1134959 w 1176941"/>
                <a:gd name="connsiteY5-3552" fmla="*/ 1396873 h 2747795"/>
                <a:gd name="connsiteX6-3553" fmla="*/ 997110 w 1176941"/>
                <a:gd name="connsiteY6-3554" fmla="*/ 1208479 h 2747795"/>
                <a:gd name="connsiteX7-3555" fmla="*/ 941970 w 1176941"/>
                <a:gd name="connsiteY7-3556" fmla="*/ 1171719 h 2747795"/>
                <a:gd name="connsiteX8-3557" fmla="*/ 983325 w 1176941"/>
                <a:gd name="connsiteY8-3558" fmla="*/ 1530127 h 2747795"/>
                <a:gd name="connsiteX9-3559" fmla="*/ 891425 w 1176941"/>
                <a:gd name="connsiteY9-3560" fmla="*/ 1911510 h 2747795"/>
                <a:gd name="connsiteX10-3561" fmla="*/ 771956 w 1176941"/>
                <a:gd name="connsiteY10-3562" fmla="*/ 2095309 h 2747795"/>
                <a:gd name="connsiteX11-3563" fmla="*/ 643297 w 1176941"/>
                <a:gd name="connsiteY11-3564" fmla="*/ 2283704 h 2747795"/>
                <a:gd name="connsiteX12-3565" fmla="*/ 643297 w 1176941"/>
                <a:gd name="connsiteY12-3566" fmla="*/ 2591566 h 2747795"/>
                <a:gd name="connsiteX13-3567" fmla="*/ 611131 w 1176941"/>
                <a:gd name="connsiteY13-3568" fmla="*/ 2747795 h 2747795"/>
                <a:gd name="connsiteX14-3569" fmla="*/ 454903 w 1176941"/>
                <a:gd name="connsiteY14-3570" fmla="*/ 2320463 h 2747795"/>
                <a:gd name="connsiteX15-3571" fmla="*/ 234344 w 1176941"/>
                <a:gd name="connsiteY15-3572" fmla="*/ 2352627 h 2747795"/>
                <a:gd name="connsiteX16-3573" fmla="*/ 0 w 1176941"/>
                <a:gd name="connsiteY16-3574" fmla="*/ 2449122 h 2747795"/>
                <a:gd name="connsiteX17-3575" fmla="*/ 229749 w 1176941"/>
                <a:gd name="connsiteY17-3576" fmla="*/ 2196398 h 2747795"/>
                <a:gd name="connsiteX18-3577" fmla="*/ 473283 w 1176941"/>
                <a:gd name="connsiteY18-3578" fmla="*/ 2136664 h 2747795"/>
                <a:gd name="connsiteX19-3579" fmla="*/ 588157 w 1176941"/>
                <a:gd name="connsiteY19-3580" fmla="*/ 1893130 h 2747795"/>
                <a:gd name="connsiteX20-3581" fmla="*/ 615727 w 1176941"/>
                <a:gd name="connsiteY20-3582" fmla="*/ 1452012 h 2747795"/>
                <a:gd name="connsiteX21-3583" fmla="*/ 583562 w 1176941"/>
                <a:gd name="connsiteY21-3584" fmla="*/ 1286593 h 2747795"/>
                <a:gd name="connsiteX22-3585" fmla="*/ 569777 w 1176941"/>
                <a:gd name="connsiteY22-3586" fmla="*/ 1364708 h 2747795"/>
                <a:gd name="connsiteX23-3587" fmla="*/ 519232 w 1176941"/>
                <a:gd name="connsiteY23-3588" fmla="*/ 1410657 h 2747795"/>
                <a:gd name="connsiteX24-3589" fmla="*/ 487067 w 1176941"/>
                <a:gd name="connsiteY24-3590" fmla="*/ 1254428 h 2747795"/>
                <a:gd name="connsiteX25-3591" fmla="*/ 491662 w 1176941"/>
                <a:gd name="connsiteY25-3592" fmla="*/ 1130364 h 2747795"/>
                <a:gd name="connsiteX26-3593" fmla="*/ 408953 w 1176941"/>
                <a:gd name="connsiteY26-3594" fmla="*/ 877640 h 2747795"/>
                <a:gd name="connsiteX27-3595" fmla="*/ 413548 w 1176941"/>
                <a:gd name="connsiteY27-3596" fmla="*/ 399763 h 2747795"/>
                <a:gd name="connsiteX28-3597" fmla="*/ 340028 w 1176941"/>
                <a:gd name="connsiteY28-3598" fmla="*/ 91900 h 2747795"/>
                <a:gd name="connsiteX29-3599" fmla="*/ 367598 w 1176941"/>
                <a:gd name="connsiteY29-3600" fmla="*/ 0 h 2747795"/>
                <a:gd name="connsiteX0-3601" fmla="*/ 367598 w 1176941"/>
                <a:gd name="connsiteY0-3602" fmla="*/ 0 h 2747795"/>
                <a:gd name="connsiteX1-3603" fmla="*/ 574372 w 1176941"/>
                <a:gd name="connsiteY1-3604" fmla="*/ 133254 h 2747795"/>
                <a:gd name="connsiteX2-3605" fmla="*/ 859260 w 1176941"/>
                <a:gd name="connsiteY2-3606" fmla="*/ 376788 h 2747795"/>
                <a:gd name="connsiteX3-3607" fmla="*/ 877640 w 1176941"/>
                <a:gd name="connsiteY3-3608" fmla="*/ 712221 h 2747795"/>
                <a:gd name="connsiteX4-3609" fmla="*/ 1134959 w 1176941"/>
                <a:gd name="connsiteY4-3610" fmla="*/ 1029275 h 2747795"/>
                <a:gd name="connsiteX5-3611" fmla="*/ 1134959 w 1176941"/>
                <a:gd name="connsiteY5-3612" fmla="*/ 1396873 h 2747795"/>
                <a:gd name="connsiteX6-3613" fmla="*/ 997110 w 1176941"/>
                <a:gd name="connsiteY6-3614" fmla="*/ 1208479 h 2747795"/>
                <a:gd name="connsiteX7-3615" fmla="*/ 941970 w 1176941"/>
                <a:gd name="connsiteY7-3616" fmla="*/ 1171719 h 2747795"/>
                <a:gd name="connsiteX8-3617" fmla="*/ 983325 w 1176941"/>
                <a:gd name="connsiteY8-3618" fmla="*/ 1530127 h 2747795"/>
                <a:gd name="connsiteX9-3619" fmla="*/ 891425 w 1176941"/>
                <a:gd name="connsiteY9-3620" fmla="*/ 1911510 h 2747795"/>
                <a:gd name="connsiteX10-3621" fmla="*/ 771956 w 1176941"/>
                <a:gd name="connsiteY10-3622" fmla="*/ 2095309 h 2747795"/>
                <a:gd name="connsiteX11-3623" fmla="*/ 643297 w 1176941"/>
                <a:gd name="connsiteY11-3624" fmla="*/ 2283704 h 2747795"/>
                <a:gd name="connsiteX12-3625" fmla="*/ 675462 w 1176941"/>
                <a:gd name="connsiteY12-3626" fmla="*/ 2527236 h 2747795"/>
                <a:gd name="connsiteX13-3627" fmla="*/ 611131 w 1176941"/>
                <a:gd name="connsiteY13-3628" fmla="*/ 2747795 h 2747795"/>
                <a:gd name="connsiteX14-3629" fmla="*/ 454903 w 1176941"/>
                <a:gd name="connsiteY14-3630" fmla="*/ 2320463 h 2747795"/>
                <a:gd name="connsiteX15-3631" fmla="*/ 234344 w 1176941"/>
                <a:gd name="connsiteY15-3632" fmla="*/ 2352627 h 2747795"/>
                <a:gd name="connsiteX16-3633" fmla="*/ 0 w 1176941"/>
                <a:gd name="connsiteY16-3634" fmla="*/ 2449122 h 2747795"/>
                <a:gd name="connsiteX17-3635" fmla="*/ 229749 w 1176941"/>
                <a:gd name="connsiteY17-3636" fmla="*/ 2196398 h 2747795"/>
                <a:gd name="connsiteX18-3637" fmla="*/ 473283 w 1176941"/>
                <a:gd name="connsiteY18-3638" fmla="*/ 2136664 h 2747795"/>
                <a:gd name="connsiteX19-3639" fmla="*/ 588157 w 1176941"/>
                <a:gd name="connsiteY19-3640" fmla="*/ 1893130 h 2747795"/>
                <a:gd name="connsiteX20-3641" fmla="*/ 615727 w 1176941"/>
                <a:gd name="connsiteY20-3642" fmla="*/ 1452012 h 2747795"/>
                <a:gd name="connsiteX21-3643" fmla="*/ 583562 w 1176941"/>
                <a:gd name="connsiteY21-3644" fmla="*/ 1286593 h 2747795"/>
                <a:gd name="connsiteX22-3645" fmla="*/ 569777 w 1176941"/>
                <a:gd name="connsiteY22-3646" fmla="*/ 1364708 h 2747795"/>
                <a:gd name="connsiteX23-3647" fmla="*/ 519232 w 1176941"/>
                <a:gd name="connsiteY23-3648" fmla="*/ 1410657 h 2747795"/>
                <a:gd name="connsiteX24-3649" fmla="*/ 487067 w 1176941"/>
                <a:gd name="connsiteY24-3650" fmla="*/ 1254428 h 2747795"/>
                <a:gd name="connsiteX25-3651" fmla="*/ 491662 w 1176941"/>
                <a:gd name="connsiteY25-3652" fmla="*/ 1130364 h 2747795"/>
                <a:gd name="connsiteX26-3653" fmla="*/ 408953 w 1176941"/>
                <a:gd name="connsiteY26-3654" fmla="*/ 877640 h 2747795"/>
                <a:gd name="connsiteX27-3655" fmla="*/ 413548 w 1176941"/>
                <a:gd name="connsiteY27-3656" fmla="*/ 399763 h 2747795"/>
                <a:gd name="connsiteX28-3657" fmla="*/ 340028 w 1176941"/>
                <a:gd name="connsiteY28-3658" fmla="*/ 91900 h 2747795"/>
                <a:gd name="connsiteX29-3659" fmla="*/ 367598 w 1176941"/>
                <a:gd name="connsiteY29-3660" fmla="*/ 0 h 2747795"/>
                <a:gd name="connsiteX0-3661" fmla="*/ 367598 w 1176941"/>
                <a:gd name="connsiteY0-3662" fmla="*/ 0 h 2747795"/>
                <a:gd name="connsiteX1-3663" fmla="*/ 574372 w 1176941"/>
                <a:gd name="connsiteY1-3664" fmla="*/ 133254 h 2747795"/>
                <a:gd name="connsiteX2-3665" fmla="*/ 859260 w 1176941"/>
                <a:gd name="connsiteY2-3666" fmla="*/ 376788 h 2747795"/>
                <a:gd name="connsiteX3-3667" fmla="*/ 877640 w 1176941"/>
                <a:gd name="connsiteY3-3668" fmla="*/ 712221 h 2747795"/>
                <a:gd name="connsiteX4-3669" fmla="*/ 1134959 w 1176941"/>
                <a:gd name="connsiteY4-3670" fmla="*/ 1029275 h 2747795"/>
                <a:gd name="connsiteX5-3671" fmla="*/ 1134959 w 1176941"/>
                <a:gd name="connsiteY5-3672" fmla="*/ 1396873 h 2747795"/>
                <a:gd name="connsiteX6-3673" fmla="*/ 997110 w 1176941"/>
                <a:gd name="connsiteY6-3674" fmla="*/ 1208479 h 2747795"/>
                <a:gd name="connsiteX7-3675" fmla="*/ 941970 w 1176941"/>
                <a:gd name="connsiteY7-3676" fmla="*/ 1171719 h 2747795"/>
                <a:gd name="connsiteX8-3677" fmla="*/ 983325 w 1176941"/>
                <a:gd name="connsiteY8-3678" fmla="*/ 1530127 h 2747795"/>
                <a:gd name="connsiteX9-3679" fmla="*/ 891425 w 1176941"/>
                <a:gd name="connsiteY9-3680" fmla="*/ 1911510 h 2747795"/>
                <a:gd name="connsiteX10-3681" fmla="*/ 771956 w 1176941"/>
                <a:gd name="connsiteY10-3682" fmla="*/ 2095309 h 2747795"/>
                <a:gd name="connsiteX11-3683" fmla="*/ 643297 w 1176941"/>
                <a:gd name="connsiteY11-3684" fmla="*/ 2283704 h 2747795"/>
                <a:gd name="connsiteX12-3685" fmla="*/ 675462 w 1176941"/>
                <a:gd name="connsiteY12-3686" fmla="*/ 2527236 h 2747795"/>
                <a:gd name="connsiteX13-3687" fmla="*/ 611131 w 1176941"/>
                <a:gd name="connsiteY13-3688" fmla="*/ 2747795 h 2747795"/>
                <a:gd name="connsiteX14-3689" fmla="*/ 454903 w 1176941"/>
                <a:gd name="connsiteY14-3690" fmla="*/ 2320463 h 2747795"/>
                <a:gd name="connsiteX15-3691" fmla="*/ 234344 w 1176941"/>
                <a:gd name="connsiteY15-3692" fmla="*/ 2352627 h 2747795"/>
                <a:gd name="connsiteX16-3693" fmla="*/ 0 w 1176941"/>
                <a:gd name="connsiteY16-3694" fmla="*/ 2449122 h 2747795"/>
                <a:gd name="connsiteX17-3695" fmla="*/ 229749 w 1176941"/>
                <a:gd name="connsiteY17-3696" fmla="*/ 2196398 h 2747795"/>
                <a:gd name="connsiteX18-3697" fmla="*/ 473283 w 1176941"/>
                <a:gd name="connsiteY18-3698" fmla="*/ 2136664 h 2747795"/>
                <a:gd name="connsiteX19-3699" fmla="*/ 588157 w 1176941"/>
                <a:gd name="connsiteY19-3700" fmla="*/ 1893130 h 2747795"/>
                <a:gd name="connsiteX20-3701" fmla="*/ 615727 w 1176941"/>
                <a:gd name="connsiteY20-3702" fmla="*/ 1452012 h 2747795"/>
                <a:gd name="connsiteX21-3703" fmla="*/ 583562 w 1176941"/>
                <a:gd name="connsiteY21-3704" fmla="*/ 1286593 h 2747795"/>
                <a:gd name="connsiteX22-3705" fmla="*/ 569777 w 1176941"/>
                <a:gd name="connsiteY22-3706" fmla="*/ 1364708 h 2747795"/>
                <a:gd name="connsiteX23-3707" fmla="*/ 519232 w 1176941"/>
                <a:gd name="connsiteY23-3708" fmla="*/ 1410657 h 2747795"/>
                <a:gd name="connsiteX24-3709" fmla="*/ 487067 w 1176941"/>
                <a:gd name="connsiteY24-3710" fmla="*/ 1254428 h 2747795"/>
                <a:gd name="connsiteX25-3711" fmla="*/ 491662 w 1176941"/>
                <a:gd name="connsiteY25-3712" fmla="*/ 1130364 h 2747795"/>
                <a:gd name="connsiteX26-3713" fmla="*/ 408953 w 1176941"/>
                <a:gd name="connsiteY26-3714" fmla="*/ 877640 h 2747795"/>
                <a:gd name="connsiteX27-3715" fmla="*/ 413548 w 1176941"/>
                <a:gd name="connsiteY27-3716" fmla="*/ 399763 h 2747795"/>
                <a:gd name="connsiteX28-3717" fmla="*/ 340028 w 1176941"/>
                <a:gd name="connsiteY28-3718" fmla="*/ 91900 h 2747795"/>
                <a:gd name="connsiteX29-3719" fmla="*/ 367598 w 1176941"/>
                <a:gd name="connsiteY29-3720" fmla="*/ 0 h 2747795"/>
                <a:gd name="connsiteX0-3721" fmla="*/ 367598 w 1176941"/>
                <a:gd name="connsiteY0-3722" fmla="*/ 0 h 2747795"/>
                <a:gd name="connsiteX1-3723" fmla="*/ 574372 w 1176941"/>
                <a:gd name="connsiteY1-3724" fmla="*/ 133254 h 2747795"/>
                <a:gd name="connsiteX2-3725" fmla="*/ 859260 w 1176941"/>
                <a:gd name="connsiteY2-3726" fmla="*/ 376788 h 2747795"/>
                <a:gd name="connsiteX3-3727" fmla="*/ 877640 w 1176941"/>
                <a:gd name="connsiteY3-3728" fmla="*/ 712221 h 2747795"/>
                <a:gd name="connsiteX4-3729" fmla="*/ 1134959 w 1176941"/>
                <a:gd name="connsiteY4-3730" fmla="*/ 1029275 h 2747795"/>
                <a:gd name="connsiteX5-3731" fmla="*/ 1134959 w 1176941"/>
                <a:gd name="connsiteY5-3732" fmla="*/ 1396873 h 2747795"/>
                <a:gd name="connsiteX6-3733" fmla="*/ 997110 w 1176941"/>
                <a:gd name="connsiteY6-3734" fmla="*/ 1208479 h 2747795"/>
                <a:gd name="connsiteX7-3735" fmla="*/ 941970 w 1176941"/>
                <a:gd name="connsiteY7-3736" fmla="*/ 1171719 h 2747795"/>
                <a:gd name="connsiteX8-3737" fmla="*/ 983325 w 1176941"/>
                <a:gd name="connsiteY8-3738" fmla="*/ 1530127 h 2747795"/>
                <a:gd name="connsiteX9-3739" fmla="*/ 891425 w 1176941"/>
                <a:gd name="connsiteY9-3740" fmla="*/ 1911510 h 2747795"/>
                <a:gd name="connsiteX10-3741" fmla="*/ 771956 w 1176941"/>
                <a:gd name="connsiteY10-3742" fmla="*/ 2095309 h 2747795"/>
                <a:gd name="connsiteX11-3743" fmla="*/ 643297 w 1176941"/>
                <a:gd name="connsiteY11-3744" fmla="*/ 2283704 h 2747795"/>
                <a:gd name="connsiteX12-3745" fmla="*/ 675462 w 1176941"/>
                <a:gd name="connsiteY12-3746" fmla="*/ 2527236 h 2747795"/>
                <a:gd name="connsiteX13-3747" fmla="*/ 611131 w 1176941"/>
                <a:gd name="connsiteY13-3748" fmla="*/ 2747795 h 2747795"/>
                <a:gd name="connsiteX14-3749" fmla="*/ 454903 w 1176941"/>
                <a:gd name="connsiteY14-3750" fmla="*/ 2320463 h 2747795"/>
                <a:gd name="connsiteX15-3751" fmla="*/ 234344 w 1176941"/>
                <a:gd name="connsiteY15-3752" fmla="*/ 2352627 h 2747795"/>
                <a:gd name="connsiteX16-3753" fmla="*/ 0 w 1176941"/>
                <a:gd name="connsiteY16-3754" fmla="*/ 2449122 h 2747795"/>
                <a:gd name="connsiteX17-3755" fmla="*/ 229749 w 1176941"/>
                <a:gd name="connsiteY17-3756" fmla="*/ 2196398 h 2747795"/>
                <a:gd name="connsiteX18-3757" fmla="*/ 473283 w 1176941"/>
                <a:gd name="connsiteY18-3758" fmla="*/ 2136664 h 2747795"/>
                <a:gd name="connsiteX19-3759" fmla="*/ 588157 w 1176941"/>
                <a:gd name="connsiteY19-3760" fmla="*/ 1893130 h 2747795"/>
                <a:gd name="connsiteX20-3761" fmla="*/ 615727 w 1176941"/>
                <a:gd name="connsiteY20-3762" fmla="*/ 1452012 h 2747795"/>
                <a:gd name="connsiteX21-3763" fmla="*/ 583562 w 1176941"/>
                <a:gd name="connsiteY21-3764" fmla="*/ 1286593 h 2747795"/>
                <a:gd name="connsiteX22-3765" fmla="*/ 569777 w 1176941"/>
                <a:gd name="connsiteY22-3766" fmla="*/ 1364708 h 2747795"/>
                <a:gd name="connsiteX23-3767" fmla="*/ 519232 w 1176941"/>
                <a:gd name="connsiteY23-3768" fmla="*/ 1410657 h 2747795"/>
                <a:gd name="connsiteX24-3769" fmla="*/ 487067 w 1176941"/>
                <a:gd name="connsiteY24-3770" fmla="*/ 1254428 h 2747795"/>
                <a:gd name="connsiteX25-3771" fmla="*/ 491662 w 1176941"/>
                <a:gd name="connsiteY25-3772" fmla="*/ 1130364 h 2747795"/>
                <a:gd name="connsiteX26-3773" fmla="*/ 408953 w 1176941"/>
                <a:gd name="connsiteY26-3774" fmla="*/ 877640 h 2747795"/>
                <a:gd name="connsiteX27-3775" fmla="*/ 413548 w 1176941"/>
                <a:gd name="connsiteY27-3776" fmla="*/ 399763 h 2747795"/>
                <a:gd name="connsiteX28-3777" fmla="*/ 340028 w 1176941"/>
                <a:gd name="connsiteY28-3778" fmla="*/ 91900 h 2747795"/>
                <a:gd name="connsiteX29-3779" fmla="*/ 367598 w 1176941"/>
                <a:gd name="connsiteY29-3780" fmla="*/ 0 h 2747795"/>
                <a:gd name="connsiteX0-3781" fmla="*/ 367598 w 1176941"/>
                <a:gd name="connsiteY0-3782" fmla="*/ 0 h 2747795"/>
                <a:gd name="connsiteX1-3783" fmla="*/ 574372 w 1176941"/>
                <a:gd name="connsiteY1-3784" fmla="*/ 133254 h 2747795"/>
                <a:gd name="connsiteX2-3785" fmla="*/ 859260 w 1176941"/>
                <a:gd name="connsiteY2-3786" fmla="*/ 376788 h 2747795"/>
                <a:gd name="connsiteX3-3787" fmla="*/ 877640 w 1176941"/>
                <a:gd name="connsiteY3-3788" fmla="*/ 712221 h 2747795"/>
                <a:gd name="connsiteX4-3789" fmla="*/ 1134959 w 1176941"/>
                <a:gd name="connsiteY4-3790" fmla="*/ 1029275 h 2747795"/>
                <a:gd name="connsiteX5-3791" fmla="*/ 1134959 w 1176941"/>
                <a:gd name="connsiteY5-3792" fmla="*/ 1396873 h 2747795"/>
                <a:gd name="connsiteX6-3793" fmla="*/ 997110 w 1176941"/>
                <a:gd name="connsiteY6-3794" fmla="*/ 1208479 h 2747795"/>
                <a:gd name="connsiteX7-3795" fmla="*/ 941970 w 1176941"/>
                <a:gd name="connsiteY7-3796" fmla="*/ 1171719 h 2747795"/>
                <a:gd name="connsiteX8-3797" fmla="*/ 983325 w 1176941"/>
                <a:gd name="connsiteY8-3798" fmla="*/ 1530127 h 2747795"/>
                <a:gd name="connsiteX9-3799" fmla="*/ 891425 w 1176941"/>
                <a:gd name="connsiteY9-3800" fmla="*/ 1911510 h 2747795"/>
                <a:gd name="connsiteX10-3801" fmla="*/ 771956 w 1176941"/>
                <a:gd name="connsiteY10-3802" fmla="*/ 2095309 h 2747795"/>
                <a:gd name="connsiteX11-3803" fmla="*/ 643297 w 1176941"/>
                <a:gd name="connsiteY11-3804" fmla="*/ 2283704 h 2747795"/>
                <a:gd name="connsiteX12-3805" fmla="*/ 675462 w 1176941"/>
                <a:gd name="connsiteY12-3806" fmla="*/ 2527236 h 2747795"/>
                <a:gd name="connsiteX13-3807" fmla="*/ 611131 w 1176941"/>
                <a:gd name="connsiteY13-3808" fmla="*/ 2747795 h 2747795"/>
                <a:gd name="connsiteX14-3809" fmla="*/ 454903 w 1176941"/>
                <a:gd name="connsiteY14-3810" fmla="*/ 2320463 h 2747795"/>
                <a:gd name="connsiteX15-3811" fmla="*/ 234344 w 1176941"/>
                <a:gd name="connsiteY15-3812" fmla="*/ 2352627 h 2747795"/>
                <a:gd name="connsiteX16-3813" fmla="*/ 0 w 1176941"/>
                <a:gd name="connsiteY16-3814" fmla="*/ 2449122 h 2747795"/>
                <a:gd name="connsiteX17-3815" fmla="*/ 229749 w 1176941"/>
                <a:gd name="connsiteY17-3816" fmla="*/ 2196398 h 2747795"/>
                <a:gd name="connsiteX18-3817" fmla="*/ 473283 w 1176941"/>
                <a:gd name="connsiteY18-3818" fmla="*/ 2136664 h 2747795"/>
                <a:gd name="connsiteX19-3819" fmla="*/ 588157 w 1176941"/>
                <a:gd name="connsiteY19-3820" fmla="*/ 1893130 h 2747795"/>
                <a:gd name="connsiteX20-3821" fmla="*/ 615727 w 1176941"/>
                <a:gd name="connsiteY20-3822" fmla="*/ 1452012 h 2747795"/>
                <a:gd name="connsiteX21-3823" fmla="*/ 583562 w 1176941"/>
                <a:gd name="connsiteY21-3824" fmla="*/ 1286593 h 2747795"/>
                <a:gd name="connsiteX22-3825" fmla="*/ 569777 w 1176941"/>
                <a:gd name="connsiteY22-3826" fmla="*/ 1364708 h 2747795"/>
                <a:gd name="connsiteX23-3827" fmla="*/ 519232 w 1176941"/>
                <a:gd name="connsiteY23-3828" fmla="*/ 1410657 h 2747795"/>
                <a:gd name="connsiteX24-3829" fmla="*/ 487067 w 1176941"/>
                <a:gd name="connsiteY24-3830" fmla="*/ 1254428 h 2747795"/>
                <a:gd name="connsiteX25-3831" fmla="*/ 491662 w 1176941"/>
                <a:gd name="connsiteY25-3832" fmla="*/ 1130364 h 2747795"/>
                <a:gd name="connsiteX26-3833" fmla="*/ 408953 w 1176941"/>
                <a:gd name="connsiteY26-3834" fmla="*/ 877640 h 2747795"/>
                <a:gd name="connsiteX27-3835" fmla="*/ 413548 w 1176941"/>
                <a:gd name="connsiteY27-3836" fmla="*/ 399763 h 2747795"/>
                <a:gd name="connsiteX28-3837" fmla="*/ 340028 w 1176941"/>
                <a:gd name="connsiteY28-3838" fmla="*/ 91900 h 2747795"/>
                <a:gd name="connsiteX29-3839" fmla="*/ 367598 w 1176941"/>
                <a:gd name="connsiteY29-3840" fmla="*/ 0 h 2747795"/>
                <a:gd name="connsiteX0-3841" fmla="*/ 367598 w 1176941"/>
                <a:gd name="connsiteY0-3842" fmla="*/ 0 h 2747795"/>
                <a:gd name="connsiteX1-3843" fmla="*/ 574372 w 1176941"/>
                <a:gd name="connsiteY1-3844" fmla="*/ 133254 h 2747795"/>
                <a:gd name="connsiteX2-3845" fmla="*/ 859260 w 1176941"/>
                <a:gd name="connsiteY2-3846" fmla="*/ 376788 h 2747795"/>
                <a:gd name="connsiteX3-3847" fmla="*/ 877640 w 1176941"/>
                <a:gd name="connsiteY3-3848" fmla="*/ 712221 h 2747795"/>
                <a:gd name="connsiteX4-3849" fmla="*/ 1134959 w 1176941"/>
                <a:gd name="connsiteY4-3850" fmla="*/ 1029275 h 2747795"/>
                <a:gd name="connsiteX5-3851" fmla="*/ 1134959 w 1176941"/>
                <a:gd name="connsiteY5-3852" fmla="*/ 1396873 h 2747795"/>
                <a:gd name="connsiteX6-3853" fmla="*/ 997110 w 1176941"/>
                <a:gd name="connsiteY6-3854" fmla="*/ 1208479 h 2747795"/>
                <a:gd name="connsiteX7-3855" fmla="*/ 941970 w 1176941"/>
                <a:gd name="connsiteY7-3856" fmla="*/ 1171719 h 2747795"/>
                <a:gd name="connsiteX8-3857" fmla="*/ 983325 w 1176941"/>
                <a:gd name="connsiteY8-3858" fmla="*/ 1530127 h 2747795"/>
                <a:gd name="connsiteX9-3859" fmla="*/ 891425 w 1176941"/>
                <a:gd name="connsiteY9-3860" fmla="*/ 1911510 h 2747795"/>
                <a:gd name="connsiteX10-3861" fmla="*/ 771956 w 1176941"/>
                <a:gd name="connsiteY10-3862" fmla="*/ 2095309 h 2747795"/>
                <a:gd name="connsiteX11-3863" fmla="*/ 643297 w 1176941"/>
                <a:gd name="connsiteY11-3864" fmla="*/ 2283704 h 2747795"/>
                <a:gd name="connsiteX12-3865" fmla="*/ 675462 w 1176941"/>
                <a:gd name="connsiteY12-3866" fmla="*/ 2527236 h 2747795"/>
                <a:gd name="connsiteX13-3867" fmla="*/ 611131 w 1176941"/>
                <a:gd name="connsiteY13-3868" fmla="*/ 2747795 h 2747795"/>
                <a:gd name="connsiteX14-3869" fmla="*/ 454903 w 1176941"/>
                <a:gd name="connsiteY14-3870" fmla="*/ 2320463 h 2747795"/>
                <a:gd name="connsiteX15-3871" fmla="*/ 252723 w 1176941"/>
                <a:gd name="connsiteY15-3872" fmla="*/ 2375602 h 2747795"/>
                <a:gd name="connsiteX16-3873" fmla="*/ 0 w 1176941"/>
                <a:gd name="connsiteY16-3874" fmla="*/ 2449122 h 2747795"/>
                <a:gd name="connsiteX17-3875" fmla="*/ 229749 w 1176941"/>
                <a:gd name="connsiteY17-3876" fmla="*/ 2196398 h 2747795"/>
                <a:gd name="connsiteX18-3877" fmla="*/ 473283 w 1176941"/>
                <a:gd name="connsiteY18-3878" fmla="*/ 2136664 h 2747795"/>
                <a:gd name="connsiteX19-3879" fmla="*/ 588157 w 1176941"/>
                <a:gd name="connsiteY19-3880" fmla="*/ 1893130 h 2747795"/>
                <a:gd name="connsiteX20-3881" fmla="*/ 615727 w 1176941"/>
                <a:gd name="connsiteY20-3882" fmla="*/ 1452012 h 2747795"/>
                <a:gd name="connsiteX21-3883" fmla="*/ 583562 w 1176941"/>
                <a:gd name="connsiteY21-3884" fmla="*/ 1286593 h 2747795"/>
                <a:gd name="connsiteX22-3885" fmla="*/ 569777 w 1176941"/>
                <a:gd name="connsiteY22-3886" fmla="*/ 1364708 h 2747795"/>
                <a:gd name="connsiteX23-3887" fmla="*/ 519232 w 1176941"/>
                <a:gd name="connsiteY23-3888" fmla="*/ 1410657 h 2747795"/>
                <a:gd name="connsiteX24-3889" fmla="*/ 487067 w 1176941"/>
                <a:gd name="connsiteY24-3890" fmla="*/ 1254428 h 2747795"/>
                <a:gd name="connsiteX25-3891" fmla="*/ 491662 w 1176941"/>
                <a:gd name="connsiteY25-3892" fmla="*/ 1130364 h 2747795"/>
                <a:gd name="connsiteX26-3893" fmla="*/ 408953 w 1176941"/>
                <a:gd name="connsiteY26-3894" fmla="*/ 877640 h 2747795"/>
                <a:gd name="connsiteX27-3895" fmla="*/ 413548 w 1176941"/>
                <a:gd name="connsiteY27-3896" fmla="*/ 399763 h 2747795"/>
                <a:gd name="connsiteX28-3897" fmla="*/ 340028 w 1176941"/>
                <a:gd name="connsiteY28-3898" fmla="*/ 91900 h 2747795"/>
                <a:gd name="connsiteX29-3899" fmla="*/ 367598 w 1176941"/>
                <a:gd name="connsiteY29-3900" fmla="*/ 0 h 2747795"/>
                <a:gd name="connsiteX0-3901" fmla="*/ 367598 w 1176941"/>
                <a:gd name="connsiteY0-3902" fmla="*/ 0 h 2747795"/>
                <a:gd name="connsiteX1-3903" fmla="*/ 574372 w 1176941"/>
                <a:gd name="connsiteY1-3904" fmla="*/ 133254 h 2747795"/>
                <a:gd name="connsiteX2-3905" fmla="*/ 859260 w 1176941"/>
                <a:gd name="connsiteY2-3906" fmla="*/ 376788 h 2747795"/>
                <a:gd name="connsiteX3-3907" fmla="*/ 877640 w 1176941"/>
                <a:gd name="connsiteY3-3908" fmla="*/ 712221 h 2747795"/>
                <a:gd name="connsiteX4-3909" fmla="*/ 1134959 w 1176941"/>
                <a:gd name="connsiteY4-3910" fmla="*/ 1029275 h 2747795"/>
                <a:gd name="connsiteX5-3911" fmla="*/ 1134959 w 1176941"/>
                <a:gd name="connsiteY5-3912" fmla="*/ 1396873 h 2747795"/>
                <a:gd name="connsiteX6-3913" fmla="*/ 997110 w 1176941"/>
                <a:gd name="connsiteY6-3914" fmla="*/ 1208479 h 2747795"/>
                <a:gd name="connsiteX7-3915" fmla="*/ 941970 w 1176941"/>
                <a:gd name="connsiteY7-3916" fmla="*/ 1171719 h 2747795"/>
                <a:gd name="connsiteX8-3917" fmla="*/ 983325 w 1176941"/>
                <a:gd name="connsiteY8-3918" fmla="*/ 1530127 h 2747795"/>
                <a:gd name="connsiteX9-3919" fmla="*/ 891425 w 1176941"/>
                <a:gd name="connsiteY9-3920" fmla="*/ 1911510 h 2747795"/>
                <a:gd name="connsiteX10-3921" fmla="*/ 771956 w 1176941"/>
                <a:gd name="connsiteY10-3922" fmla="*/ 2095309 h 2747795"/>
                <a:gd name="connsiteX11-3923" fmla="*/ 643297 w 1176941"/>
                <a:gd name="connsiteY11-3924" fmla="*/ 2283704 h 2747795"/>
                <a:gd name="connsiteX12-3925" fmla="*/ 675462 w 1176941"/>
                <a:gd name="connsiteY12-3926" fmla="*/ 2527236 h 2747795"/>
                <a:gd name="connsiteX13-3927" fmla="*/ 611131 w 1176941"/>
                <a:gd name="connsiteY13-3928" fmla="*/ 2747795 h 2747795"/>
                <a:gd name="connsiteX14-3929" fmla="*/ 454903 w 1176941"/>
                <a:gd name="connsiteY14-3930" fmla="*/ 2320463 h 2747795"/>
                <a:gd name="connsiteX15-3931" fmla="*/ 252723 w 1176941"/>
                <a:gd name="connsiteY15-3932" fmla="*/ 2338842 h 2747795"/>
                <a:gd name="connsiteX16-3933" fmla="*/ 0 w 1176941"/>
                <a:gd name="connsiteY16-3934" fmla="*/ 2449122 h 2747795"/>
                <a:gd name="connsiteX17-3935" fmla="*/ 229749 w 1176941"/>
                <a:gd name="connsiteY17-3936" fmla="*/ 2196398 h 2747795"/>
                <a:gd name="connsiteX18-3937" fmla="*/ 473283 w 1176941"/>
                <a:gd name="connsiteY18-3938" fmla="*/ 2136664 h 2747795"/>
                <a:gd name="connsiteX19-3939" fmla="*/ 588157 w 1176941"/>
                <a:gd name="connsiteY19-3940" fmla="*/ 1893130 h 2747795"/>
                <a:gd name="connsiteX20-3941" fmla="*/ 615727 w 1176941"/>
                <a:gd name="connsiteY20-3942" fmla="*/ 1452012 h 2747795"/>
                <a:gd name="connsiteX21-3943" fmla="*/ 583562 w 1176941"/>
                <a:gd name="connsiteY21-3944" fmla="*/ 1286593 h 2747795"/>
                <a:gd name="connsiteX22-3945" fmla="*/ 569777 w 1176941"/>
                <a:gd name="connsiteY22-3946" fmla="*/ 1364708 h 2747795"/>
                <a:gd name="connsiteX23-3947" fmla="*/ 519232 w 1176941"/>
                <a:gd name="connsiteY23-3948" fmla="*/ 1410657 h 2747795"/>
                <a:gd name="connsiteX24-3949" fmla="*/ 487067 w 1176941"/>
                <a:gd name="connsiteY24-3950" fmla="*/ 1254428 h 2747795"/>
                <a:gd name="connsiteX25-3951" fmla="*/ 491662 w 1176941"/>
                <a:gd name="connsiteY25-3952" fmla="*/ 1130364 h 2747795"/>
                <a:gd name="connsiteX26-3953" fmla="*/ 408953 w 1176941"/>
                <a:gd name="connsiteY26-3954" fmla="*/ 877640 h 2747795"/>
                <a:gd name="connsiteX27-3955" fmla="*/ 413548 w 1176941"/>
                <a:gd name="connsiteY27-3956" fmla="*/ 399763 h 2747795"/>
                <a:gd name="connsiteX28-3957" fmla="*/ 340028 w 1176941"/>
                <a:gd name="connsiteY28-3958" fmla="*/ 91900 h 2747795"/>
                <a:gd name="connsiteX29-3959" fmla="*/ 367598 w 1176941"/>
                <a:gd name="connsiteY29-3960" fmla="*/ 0 h 2747795"/>
                <a:gd name="connsiteX0-3961" fmla="*/ 367598 w 1176941"/>
                <a:gd name="connsiteY0-3962" fmla="*/ 0 h 2747795"/>
                <a:gd name="connsiteX1-3963" fmla="*/ 574372 w 1176941"/>
                <a:gd name="connsiteY1-3964" fmla="*/ 133254 h 2747795"/>
                <a:gd name="connsiteX2-3965" fmla="*/ 859260 w 1176941"/>
                <a:gd name="connsiteY2-3966" fmla="*/ 376788 h 2747795"/>
                <a:gd name="connsiteX3-3967" fmla="*/ 877640 w 1176941"/>
                <a:gd name="connsiteY3-3968" fmla="*/ 712221 h 2747795"/>
                <a:gd name="connsiteX4-3969" fmla="*/ 1134959 w 1176941"/>
                <a:gd name="connsiteY4-3970" fmla="*/ 1029275 h 2747795"/>
                <a:gd name="connsiteX5-3971" fmla="*/ 1134959 w 1176941"/>
                <a:gd name="connsiteY5-3972" fmla="*/ 1396873 h 2747795"/>
                <a:gd name="connsiteX6-3973" fmla="*/ 997110 w 1176941"/>
                <a:gd name="connsiteY6-3974" fmla="*/ 1208479 h 2747795"/>
                <a:gd name="connsiteX7-3975" fmla="*/ 941970 w 1176941"/>
                <a:gd name="connsiteY7-3976" fmla="*/ 1171719 h 2747795"/>
                <a:gd name="connsiteX8-3977" fmla="*/ 983325 w 1176941"/>
                <a:gd name="connsiteY8-3978" fmla="*/ 1530127 h 2747795"/>
                <a:gd name="connsiteX9-3979" fmla="*/ 891425 w 1176941"/>
                <a:gd name="connsiteY9-3980" fmla="*/ 1911510 h 2747795"/>
                <a:gd name="connsiteX10-3981" fmla="*/ 771956 w 1176941"/>
                <a:gd name="connsiteY10-3982" fmla="*/ 2095309 h 2747795"/>
                <a:gd name="connsiteX11-3983" fmla="*/ 643297 w 1176941"/>
                <a:gd name="connsiteY11-3984" fmla="*/ 2283704 h 2747795"/>
                <a:gd name="connsiteX12-3985" fmla="*/ 675462 w 1176941"/>
                <a:gd name="connsiteY12-3986" fmla="*/ 2527236 h 2747795"/>
                <a:gd name="connsiteX13-3987" fmla="*/ 611131 w 1176941"/>
                <a:gd name="connsiteY13-3988" fmla="*/ 2747795 h 2747795"/>
                <a:gd name="connsiteX14-3989" fmla="*/ 454903 w 1176941"/>
                <a:gd name="connsiteY14-3990" fmla="*/ 2320463 h 2747795"/>
                <a:gd name="connsiteX15-3991" fmla="*/ 252723 w 1176941"/>
                <a:gd name="connsiteY15-3992" fmla="*/ 2338842 h 2747795"/>
                <a:gd name="connsiteX16-3993" fmla="*/ 0 w 1176941"/>
                <a:gd name="connsiteY16-3994" fmla="*/ 2449122 h 2747795"/>
                <a:gd name="connsiteX17-3995" fmla="*/ 229749 w 1176941"/>
                <a:gd name="connsiteY17-3996" fmla="*/ 2196398 h 2747795"/>
                <a:gd name="connsiteX18-3997" fmla="*/ 473283 w 1176941"/>
                <a:gd name="connsiteY18-3998" fmla="*/ 2136664 h 2747795"/>
                <a:gd name="connsiteX19-3999" fmla="*/ 588157 w 1176941"/>
                <a:gd name="connsiteY19-4000" fmla="*/ 1893130 h 2747795"/>
                <a:gd name="connsiteX20-4001" fmla="*/ 615727 w 1176941"/>
                <a:gd name="connsiteY20-4002" fmla="*/ 1452012 h 2747795"/>
                <a:gd name="connsiteX21-4003" fmla="*/ 583562 w 1176941"/>
                <a:gd name="connsiteY21-4004" fmla="*/ 1286593 h 2747795"/>
                <a:gd name="connsiteX22-4005" fmla="*/ 569777 w 1176941"/>
                <a:gd name="connsiteY22-4006" fmla="*/ 1364708 h 2747795"/>
                <a:gd name="connsiteX23-4007" fmla="*/ 519232 w 1176941"/>
                <a:gd name="connsiteY23-4008" fmla="*/ 1410657 h 2747795"/>
                <a:gd name="connsiteX24-4009" fmla="*/ 487067 w 1176941"/>
                <a:gd name="connsiteY24-4010" fmla="*/ 1254428 h 2747795"/>
                <a:gd name="connsiteX25-4011" fmla="*/ 491662 w 1176941"/>
                <a:gd name="connsiteY25-4012" fmla="*/ 1130364 h 2747795"/>
                <a:gd name="connsiteX26-4013" fmla="*/ 408953 w 1176941"/>
                <a:gd name="connsiteY26-4014" fmla="*/ 877640 h 2747795"/>
                <a:gd name="connsiteX27-4015" fmla="*/ 413548 w 1176941"/>
                <a:gd name="connsiteY27-4016" fmla="*/ 399763 h 2747795"/>
                <a:gd name="connsiteX28-4017" fmla="*/ 340028 w 1176941"/>
                <a:gd name="connsiteY28-4018" fmla="*/ 91900 h 2747795"/>
                <a:gd name="connsiteX29-4019" fmla="*/ 367598 w 1176941"/>
                <a:gd name="connsiteY29-4020" fmla="*/ 0 h 2747795"/>
                <a:gd name="connsiteX0-4021" fmla="*/ 367598 w 1176941"/>
                <a:gd name="connsiteY0-4022" fmla="*/ 0 h 2747795"/>
                <a:gd name="connsiteX1-4023" fmla="*/ 574372 w 1176941"/>
                <a:gd name="connsiteY1-4024" fmla="*/ 133254 h 2747795"/>
                <a:gd name="connsiteX2-4025" fmla="*/ 859260 w 1176941"/>
                <a:gd name="connsiteY2-4026" fmla="*/ 376788 h 2747795"/>
                <a:gd name="connsiteX3-4027" fmla="*/ 877640 w 1176941"/>
                <a:gd name="connsiteY3-4028" fmla="*/ 712221 h 2747795"/>
                <a:gd name="connsiteX4-4029" fmla="*/ 1134959 w 1176941"/>
                <a:gd name="connsiteY4-4030" fmla="*/ 1029275 h 2747795"/>
                <a:gd name="connsiteX5-4031" fmla="*/ 1134959 w 1176941"/>
                <a:gd name="connsiteY5-4032" fmla="*/ 1396873 h 2747795"/>
                <a:gd name="connsiteX6-4033" fmla="*/ 997110 w 1176941"/>
                <a:gd name="connsiteY6-4034" fmla="*/ 1208479 h 2747795"/>
                <a:gd name="connsiteX7-4035" fmla="*/ 941970 w 1176941"/>
                <a:gd name="connsiteY7-4036" fmla="*/ 1171719 h 2747795"/>
                <a:gd name="connsiteX8-4037" fmla="*/ 983325 w 1176941"/>
                <a:gd name="connsiteY8-4038" fmla="*/ 1530127 h 2747795"/>
                <a:gd name="connsiteX9-4039" fmla="*/ 891425 w 1176941"/>
                <a:gd name="connsiteY9-4040" fmla="*/ 1911510 h 2747795"/>
                <a:gd name="connsiteX10-4041" fmla="*/ 771956 w 1176941"/>
                <a:gd name="connsiteY10-4042" fmla="*/ 2095309 h 2747795"/>
                <a:gd name="connsiteX11-4043" fmla="*/ 643297 w 1176941"/>
                <a:gd name="connsiteY11-4044" fmla="*/ 2283704 h 2747795"/>
                <a:gd name="connsiteX12-4045" fmla="*/ 675462 w 1176941"/>
                <a:gd name="connsiteY12-4046" fmla="*/ 2527236 h 2747795"/>
                <a:gd name="connsiteX13-4047" fmla="*/ 611131 w 1176941"/>
                <a:gd name="connsiteY13-4048" fmla="*/ 2747795 h 2747795"/>
                <a:gd name="connsiteX14-4049" fmla="*/ 454903 w 1176941"/>
                <a:gd name="connsiteY14-4050" fmla="*/ 2320463 h 2747795"/>
                <a:gd name="connsiteX15-4051" fmla="*/ 261913 w 1176941"/>
                <a:gd name="connsiteY15-4052" fmla="*/ 2357222 h 2747795"/>
                <a:gd name="connsiteX16-4053" fmla="*/ 0 w 1176941"/>
                <a:gd name="connsiteY16-4054" fmla="*/ 2449122 h 2747795"/>
                <a:gd name="connsiteX17-4055" fmla="*/ 229749 w 1176941"/>
                <a:gd name="connsiteY17-4056" fmla="*/ 2196398 h 2747795"/>
                <a:gd name="connsiteX18-4057" fmla="*/ 473283 w 1176941"/>
                <a:gd name="connsiteY18-4058" fmla="*/ 2136664 h 2747795"/>
                <a:gd name="connsiteX19-4059" fmla="*/ 588157 w 1176941"/>
                <a:gd name="connsiteY19-4060" fmla="*/ 1893130 h 2747795"/>
                <a:gd name="connsiteX20-4061" fmla="*/ 615727 w 1176941"/>
                <a:gd name="connsiteY20-4062" fmla="*/ 1452012 h 2747795"/>
                <a:gd name="connsiteX21-4063" fmla="*/ 583562 w 1176941"/>
                <a:gd name="connsiteY21-4064" fmla="*/ 1286593 h 2747795"/>
                <a:gd name="connsiteX22-4065" fmla="*/ 569777 w 1176941"/>
                <a:gd name="connsiteY22-4066" fmla="*/ 1364708 h 2747795"/>
                <a:gd name="connsiteX23-4067" fmla="*/ 519232 w 1176941"/>
                <a:gd name="connsiteY23-4068" fmla="*/ 1410657 h 2747795"/>
                <a:gd name="connsiteX24-4069" fmla="*/ 487067 w 1176941"/>
                <a:gd name="connsiteY24-4070" fmla="*/ 1254428 h 2747795"/>
                <a:gd name="connsiteX25-4071" fmla="*/ 491662 w 1176941"/>
                <a:gd name="connsiteY25-4072" fmla="*/ 1130364 h 2747795"/>
                <a:gd name="connsiteX26-4073" fmla="*/ 408953 w 1176941"/>
                <a:gd name="connsiteY26-4074" fmla="*/ 877640 h 2747795"/>
                <a:gd name="connsiteX27-4075" fmla="*/ 413548 w 1176941"/>
                <a:gd name="connsiteY27-4076" fmla="*/ 399763 h 2747795"/>
                <a:gd name="connsiteX28-4077" fmla="*/ 340028 w 1176941"/>
                <a:gd name="connsiteY28-4078" fmla="*/ 91900 h 2747795"/>
                <a:gd name="connsiteX29-4079" fmla="*/ 367598 w 1176941"/>
                <a:gd name="connsiteY29-4080" fmla="*/ 0 h 2747795"/>
                <a:gd name="connsiteX0-4081" fmla="*/ 367598 w 1176941"/>
                <a:gd name="connsiteY0-4082" fmla="*/ 0 h 2747795"/>
                <a:gd name="connsiteX1-4083" fmla="*/ 574372 w 1176941"/>
                <a:gd name="connsiteY1-4084" fmla="*/ 133254 h 2747795"/>
                <a:gd name="connsiteX2-4085" fmla="*/ 859260 w 1176941"/>
                <a:gd name="connsiteY2-4086" fmla="*/ 376788 h 2747795"/>
                <a:gd name="connsiteX3-4087" fmla="*/ 877640 w 1176941"/>
                <a:gd name="connsiteY3-4088" fmla="*/ 712221 h 2747795"/>
                <a:gd name="connsiteX4-4089" fmla="*/ 1134959 w 1176941"/>
                <a:gd name="connsiteY4-4090" fmla="*/ 1029275 h 2747795"/>
                <a:gd name="connsiteX5-4091" fmla="*/ 1134959 w 1176941"/>
                <a:gd name="connsiteY5-4092" fmla="*/ 1396873 h 2747795"/>
                <a:gd name="connsiteX6-4093" fmla="*/ 997110 w 1176941"/>
                <a:gd name="connsiteY6-4094" fmla="*/ 1208479 h 2747795"/>
                <a:gd name="connsiteX7-4095" fmla="*/ 941970 w 1176941"/>
                <a:gd name="connsiteY7-4096" fmla="*/ 1171719 h 2747795"/>
                <a:gd name="connsiteX8-4097" fmla="*/ 983325 w 1176941"/>
                <a:gd name="connsiteY8-4098" fmla="*/ 1530127 h 2747795"/>
                <a:gd name="connsiteX9-4099" fmla="*/ 891425 w 1176941"/>
                <a:gd name="connsiteY9-4100" fmla="*/ 1911510 h 2747795"/>
                <a:gd name="connsiteX10-4101" fmla="*/ 771956 w 1176941"/>
                <a:gd name="connsiteY10-4102" fmla="*/ 2095309 h 2747795"/>
                <a:gd name="connsiteX11-4103" fmla="*/ 643297 w 1176941"/>
                <a:gd name="connsiteY11-4104" fmla="*/ 2283704 h 2747795"/>
                <a:gd name="connsiteX12-4105" fmla="*/ 675462 w 1176941"/>
                <a:gd name="connsiteY12-4106" fmla="*/ 2527236 h 2747795"/>
                <a:gd name="connsiteX13-4107" fmla="*/ 611131 w 1176941"/>
                <a:gd name="connsiteY13-4108" fmla="*/ 2747795 h 2747795"/>
                <a:gd name="connsiteX14-4109" fmla="*/ 454903 w 1176941"/>
                <a:gd name="connsiteY14-4110" fmla="*/ 2320463 h 2747795"/>
                <a:gd name="connsiteX15-4111" fmla="*/ 261913 w 1176941"/>
                <a:gd name="connsiteY15-4112" fmla="*/ 2357222 h 2747795"/>
                <a:gd name="connsiteX16-4113" fmla="*/ 0 w 1176941"/>
                <a:gd name="connsiteY16-4114" fmla="*/ 2449122 h 2747795"/>
                <a:gd name="connsiteX17-4115" fmla="*/ 229749 w 1176941"/>
                <a:gd name="connsiteY17-4116" fmla="*/ 2196398 h 2747795"/>
                <a:gd name="connsiteX18-4117" fmla="*/ 473283 w 1176941"/>
                <a:gd name="connsiteY18-4118" fmla="*/ 2136664 h 2747795"/>
                <a:gd name="connsiteX19-4119" fmla="*/ 588157 w 1176941"/>
                <a:gd name="connsiteY19-4120" fmla="*/ 1893130 h 2747795"/>
                <a:gd name="connsiteX20-4121" fmla="*/ 615727 w 1176941"/>
                <a:gd name="connsiteY20-4122" fmla="*/ 1452012 h 2747795"/>
                <a:gd name="connsiteX21-4123" fmla="*/ 583562 w 1176941"/>
                <a:gd name="connsiteY21-4124" fmla="*/ 1286593 h 2747795"/>
                <a:gd name="connsiteX22-4125" fmla="*/ 569777 w 1176941"/>
                <a:gd name="connsiteY22-4126" fmla="*/ 1364708 h 2747795"/>
                <a:gd name="connsiteX23-4127" fmla="*/ 519232 w 1176941"/>
                <a:gd name="connsiteY23-4128" fmla="*/ 1410657 h 2747795"/>
                <a:gd name="connsiteX24-4129" fmla="*/ 487067 w 1176941"/>
                <a:gd name="connsiteY24-4130" fmla="*/ 1254428 h 2747795"/>
                <a:gd name="connsiteX25-4131" fmla="*/ 491662 w 1176941"/>
                <a:gd name="connsiteY25-4132" fmla="*/ 1130364 h 2747795"/>
                <a:gd name="connsiteX26-4133" fmla="*/ 408953 w 1176941"/>
                <a:gd name="connsiteY26-4134" fmla="*/ 877640 h 2747795"/>
                <a:gd name="connsiteX27-4135" fmla="*/ 413548 w 1176941"/>
                <a:gd name="connsiteY27-4136" fmla="*/ 399763 h 2747795"/>
                <a:gd name="connsiteX28-4137" fmla="*/ 340028 w 1176941"/>
                <a:gd name="connsiteY28-4138" fmla="*/ 91900 h 2747795"/>
                <a:gd name="connsiteX29-4139" fmla="*/ 367598 w 1176941"/>
                <a:gd name="connsiteY29-4140" fmla="*/ 0 h 2747795"/>
                <a:gd name="connsiteX0-4141" fmla="*/ 367598 w 1176941"/>
                <a:gd name="connsiteY0-4142" fmla="*/ 3523 h 2751318"/>
                <a:gd name="connsiteX1-4143" fmla="*/ 574372 w 1176941"/>
                <a:gd name="connsiteY1-4144" fmla="*/ 136777 h 2751318"/>
                <a:gd name="connsiteX2-4145" fmla="*/ 859260 w 1176941"/>
                <a:gd name="connsiteY2-4146" fmla="*/ 380311 h 2751318"/>
                <a:gd name="connsiteX3-4147" fmla="*/ 877640 w 1176941"/>
                <a:gd name="connsiteY3-4148" fmla="*/ 715744 h 2751318"/>
                <a:gd name="connsiteX4-4149" fmla="*/ 1134959 w 1176941"/>
                <a:gd name="connsiteY4-4150" fmla="*/ 1032798 h 2751318"/>
                <a:gd name="connsiteX5-4151" fmla="*/ 1134959 w 1176941"/>
                <a:gd name="connsiteY5-4152" fmla="*/ 1400396 h 2751318"/>
                <a:gd name="connsiteX6-4153" fmla="*/ 997110 w 1176941"/>
                <a:gd name="connsiteY6-4154" fmla="*/ 1212002 h 2751318"/>
                <a:gd name="connsiteX7-4155" fmla="*/ 941970 w 1176941"/>
                <a:gd name="connsiteY7-4156" fmla="*/ 1175242 h 2751318"/>
                <a:gd name="connsiteX8-4157" fmla="*/ 983325 w 1176941"/>
                <a:gd name="connsiteY8-4158" fmla="*/ 1533650 h 2751318"/>
                <a:gd name="connsiteX9-4159" fmla="*/ 891425 w 1176941"/>
                <a:gd name="connsiteY9-4160" fmla="*/ 1915033 h 2751318"/>
                <a:gd name="connsiteX10-4161" fmla="*/ 771956 w 1176941"/>
                <a:gd name="connsiteY10-4162" fmla="*/ 2098832 h 2751318"/>
                <a:gd name="connsiteX11-4163" fmla="*/ 643297 w 1176941"/>
                <a:gd name="connsiteY11-4164" fmla="*/ 2287227 h 2751318"/>
                <a:gd name="connsiteX12-4165" fmla="*/ 675462 w 1176941"/>
                <a:gd name="connsiteY12-4166" fmla="*/ 2530759 h 2751318"/>
                <a:gd name="connsiteX13-4167" fmla="*/ 611131 w 1176941"/>
                <a:gd name="connsiteY13-4168" fmla="*/ 2751318 h 2751318"/>
                <a:gd name="connsiteX14-4169" fmla="*/ 454903 w 1176941"/>
                <a:gd name="connsiteY14-4170" fmla="*/ 2323986 h 2751318"/>
                <a:gd name="connsiteX15-4171" fmla="*/ 261913 w 1176941"/>
                <a:gd name="connsiteY15-4172" fmla="*/ 2360745 h 2751318"/>
                <a:gd name="connsiteX16-4173" fmla="*/ 0 w 1176941"/>
                <a:gd name="connsiteY16-4174" fmla="*/ 2452645 h 2751318"/>
                <a:gd name="connsiteX17-4175" fmla="*/ 229749 w 1176941"/>
                <a:gd name="connsiteY17-4176" fmla="*/ 2199921 h 2751318"/>
                <a:gd name="connsiteX18-4177" fmla="*/ 473283 w 1176941"/>
                <a:gd name="connsiteY18-4178" fmla="*/ 2140187 h 2751318"/>
                <a:gd name="connsiteX19-4179" fmla="*/ 588157 w 1176941"/>
                <a:gd name="connsiteY19-4180" fmla="*/ 1896653 h 2751318"/>
                <a:gd name="connsiteX20-4181" fmla="*/ 615727 w 1176941"/>
                <a:gd name="connsiteY20-4182" fmla="*/ 1455535 h 2751318"/>
                <a:gd name="connsiteX21-4183" fmla="*/ 583562 w 1176941"/>
                <a:gd name="connsiteY21-4184" fmla="*/ 1290116 h 2751318"/>
                <a:gd name="connsiteX22-4185" fmla="*/ 569777 w 1176941"/>
                <a:gd name="connsiteY22-4186" fmla="*/ 1368231 h 2751318"/>
                <a:gd name="connsiteX23-4187" fmla="*/ 519232 w 1176941"/>
                <a:gd name="connsiteY23-4188" fmla="*/ 1414180 h 2751318"/>
                <a:gd name="connsiteX24-4189" fmla="*/ 487067 w 1176941"/>
                <a:gd name="connsiteY24-4190" fmla="*/ 1257951 h 2751318"/>
                <a:gd name="connsiteX25-4191" fmla="*/ 491662 w 1176941"/>
                <a:gd name="connsiteY25-4192" fmla="*/ 1133887 h 2751318"/>
                <a:gd name="connsiteX26-4193" fmla="*/ 408953 w 1176941"/>
                <a:gd name="connsiteY26-4194" fmla="*/ 881163 h 2751318"/>
                <a:gd name="connsiteX27-4195" fmla="*/ 413548 w 1176941"/>
                <a:gd name="connsiteY27-4196" fmla="*/ 403286 h 2751318"/>
                <a:gd name="connsiteX28-4197" fmla="*/ 340028 w 1176941"/>
                <a:gd name="connsiteY28-4198" fmla="*/ 95423 h 2751318"/>
                <a:gd name="connsiteX29-4199" fmla="*/ 367598 w 1176941"/>
                <a:gd name="connsiteY29-4200" fmla="*/ 3523 h 2751318"/>
                <a:gd name="connsiteX0-4201" fmla="*/ 367598 w 1176941"/>
                <a:gd name="connsiteY0-4202" fmla="*/ 3523 h 2751318"/>
                <a:gd name="connsiteX1-4203" fmla="*/ 574372 w 1176941"/>
                <a:gd name="connsiteY1-4204" fmla="*/ 136777 h 2751318"/>
                <a:gd name="connsiteX2-4205" fmla="*/ 859260 w 1176941"/>
                <a:gd name="connsiteY2-4206" fmla="*/ 380311 h 2751318"/>
                <a:gd name="connsiteX3-4207" fmla="*/ 877640 w 1176941"/>
                <a:gd name="connsiteY3-4208" fmla="*/ 715744 h 2751318"/>
                <a:gd name="connsiteX4-4209" fmla="*/ 1134959 w 1176941"/>
                <a:gd name="connsiteY4-4210" fmla="*/ 1032798 h 2751318"/>
                <a:gd name="connsiteX5-4211" fmla="*/ 1134959 w 1176941"/>
                <a:gd name="connsiteY5-4212" fmla="*/ 1400396 h 2751318"/>
                <a:gd name="connsiteX6-4213" fmla="*/ 997110 w 1176941"/>
                <a:gd name="connsiteY6-4214" fmla="*/ 1212002 h 2751318"/>
                <a:gd name="connsiteX7-4215" fmla="*/ 941970 w 1176941"/>
                <a:gd name="connsiteY7-4216" fmla="*/ 1175242 h 2751318"/>
                <a:gd name="connsiteX8-4217" fmla="*/ 983325 w 1176941"/>
                <a:gd name="connsiteY8-4218" fmla="*/ 1533650 h 2751318"/>
                <a:gd name="connsiteX9-4219" fmla="*/ 891425 w 1176941"/>
                <a:gd name="connsiteY9-4220" fmla="*/ 1915033 h 2751318"/>
                <a:gd name="connsiteX10-4221" fmla="*/ 771956 w 1176941"/>
                <a:gd name="connsiteY10-4222" fmla="*/ 2098832 h 2751318"/>
                <a:gd name="connsiteX11-4223" fmla="*/ 643297 w 1176941"/>
                <a:gd name="connsiteY11-4224" fmla="*/ 2287227 h 2751318"/>
                <a:gd name="connsiteX12-4225" fmla="*/ 675462 w 1176941"/>
                <a:gd name="connsiteY12-4226" fmla="*/ 2530759 h 2751318"/>
                <a:gd name="connsiteX13-4227" fmla="*/ 611131 w 1176941"/>
                <a:gd name="connsiteY13-4228" fmla="*/ 2751318 h 2751318"/>
                <a:gd name="connsiteX14-4229" fmla="*/ 454903 w 1176941"/>
                <a:gd name="connsiteY14-4230" fmla="*/ 2323986 h 2751318"/>
                <a:gd name="connsiteX15-4231" fmla="*/ 261913 w 1176941"/>
                <a:gd name="connsiteY15-4232" fmla="*/ 2360745 h 2751318"/>
                <a:gd name="connsiteX16-4233" fmla="*/ 0 w 1176941"/>
                <a:gd name="connsiteY16-4234" fmla="*/ 2452645 h 2751318"/>
                <a:gd name="connsiteX17-4235" fmla="*/ 229749 w 1176941"/>
                <a:gd name="connsiteY17-4236" fmla="*/ 2199921 h 2751318"/>
                <a:gd name="connsiteX18-4237" fmla="*/ 473283 w 1176941"/>
                <a:gd name="connsiteY18-4238" fmla="*/ 2140187 h 2751318"/>
                <a:gd name="connsiteX19-4239" fmla="*/ 588157 w 1176941"/>
                <a:gd name="connsiteY19-4240" fmla="*/ 1896653 h 2751318"/>
                <a:gd name="connsiteX20-4241" fmla="*/ 615727 w 1176941"/>
                <a:gd name="connsiteY20-4242" fmla="*/ 1455535 h 2751318"/>
                <a:gd name="connsiteX21-4243" fmla="*/ 583562 w 1176941"/>
                <a:gd name="connsiteY21-4244" fmla="*/ 1290116 h 2751318"/>
                <a:gd name="connsiteX22-4245" fmla="*/ 569777 w 1176941"/>
                <a:gd name="connsiteY22-4246" fmla="*/ 1368231 h 2751318"/>
                <a:gd name="connsiteX23-4247" fmla="*/ 519232 w 1176941"/>
                <a:gd name="connsiteY23-4248" fmla="*/ 1414180 h 2751318"/>
                <a:gd name="connsiteX24-4249" fmla="*/ 487067 w 1176941"/>
                <a:gd name="connsiteY24-4250" fmla="*/ 1257951 h 2751318"/>
                <a:gd name="connsiteX25-4251" fmla="*/ 491662 w 1176941"/>
                <a:gd name="connsiteY25-4252" fmla="*/ 1133887 h 2751318"/>
                <a:gd name="connsiteX26-4253" fmla="*/ 408953 w 1176941"/>
                <a:gd name="connsiteY26-4254" fmla="*/ 881163 h 2751318"/>
                <a:gd name="connsiteX27-4255" fmla="*/ 413548 w 1176941"/>
                <a:gd name="connsiteY27-4256" fmla="*/ 403286 h 2751318"/>
                <a:gd name="connsiteX28-4257" fmla="*/ 340028 w 1176941"/>
                <a:gd name="connsiteY28-4258" fmla="*/ 95423 h 2751318"/>
                <a:gd name="connsiteX29-4259" fmla="*/ 367598 w 1176941"/>
                <a:gd name="connsiteY29-4260" fmla="*/ 3523 h 2751318"/>
                <a:gd name="connsiteX0-4261" fmla="*/ 367598 w 1176941"/>
                <a:gd name="connsiteY0-4262" fmla="*/ 3523 h 2751318"/>
                <a:gd name="connsiteX1-4263" fmla="*/ 574372 w 1176941"/>
                <a:gd name="connsiteY1-4264" fmla="*/ 136777 h 2751318"/>
                <a:gd name="connsiteX2-4265" fmla="*/ 859260 w 1176941"/>
                <a:gd name="connsiteY2-4266" fmla="*/ 380311 h 2751318"/>
                <a:gd name="connsiteX3-4267" fmla="*/ 877640 w 1176941"/>
                <a:gd name="connsiteY3-4268" fmla="*/ 715744 h 2751318"/>
                <a:gd name="connsiteX4-4269" fmla="*/ 1134959 w 1176941"/>
                <a:gd name="connsiteY4-4270" fmla="*/ 1032798 h 2751318"/>
                <a:gd name="connsiteX5-4271" fmla="*/ 1134959 w 1176941"/>
                <a:gd name="connsiteY5-4272" fmla="*/ 1400396 h 2751318"/>
                <a:gd name="connsiteX6-4273" fmla="*/ 997110 w 1176941"/>
                <a:gd name="connsiteY6-4274" fmla="*/ 1212002 h 2751318"/>
                <a:gd name="connsiteX7-4275" fmla="*/ 941970 w 1176941"/>
                <a:gd name="connsiteY7-4276" fmla="*/ 1175242 h 2751318"/>
                <a:gd name="connsiteX8-4277" fmla="*/ 983325 w 1176941"/>
                <a:gd name="connsiteY8-4278" fmla="*/ 1533650 h 2751318"/>
                <a:gd name="connsiteX9-4279" fmla="*/ 891425 w 1176941"/>
                <a:gd name="connsiteY9-4280" fmla="*/ 1915033 h 2751318"/>
                <a:gd name="connsiteX10-4281" fmla="*/ 771956 w 1176941"/>
                <a:gd name="connsiteY10-4282" fmla="*/ 2075857 h 2751318"/>
                <a:gd name="connsiteX11-4283" fmla="*/ 643297 w 1176941"/>
                <a:gd name="connsiteY11-4284" fmla="*/ 2287227 h 2751318"/>
                <a:gd name="connsiteX12-4285" fmla="*/ 675462 w 1176941"/>
                <a:gd name="connsiteY12-4286" fmla="*/ 2530759 h 2751318"/>
                <a:gd name="connsiteX13-4287" fmla="*/ 611131 w 1176941"/>
                <a:gd name="connsiteY13-4288" fmla="*/ 2751318 h 2751318"/>
                <a:gd name="connsiteX14-4289" fmla="*/ 454903 w 1176941"/>
                <a:gd name="connsiteY14-4290" fmla="*/ 2323986 h 2751318"/>
                <a:gd name="connsiteX15-4291" fmla="*/ 261913 w 1176941"/>
                <a:gd name="connsiteY15-4292" fmla="*/ 2360745 h 2751318"/>
                <a:gd name="connsiteX16-4293" fmla="*/ 0 w 1176941"/>
                <a:gd name="connsiteY16-4294" fmla="*/ 2452645 h 2751318"/>
                <a:gd name="connsiteX17-4295" fmla="*/ 229749 w 1176941"/>
                <a:gd name="connsiteY17-4296" fmla="*/ 2199921 h 2751318"/>
                <a:gd name="connsiteX18-4297" fmla="*/ 473283 w 1176941"/>
                <a:gd name="connsiteY18-4298" fmla="*/ 2140187 h 2751318"/>
                <a:gd name="connsiteX19-4299" fmla="*/ 588157 w 1176941"/>
                <a:gd name="connsiteY19-4300" fmla="*/ 1896653 h 2751318"/>
                <a:gd name="connsiteX20-4301" fmla="*/ 615727 w 1176941"/>
                <a:gd name="connsiteY20-4302" fmla="*/ 1455535 h 2751318"/>
                <a:gd name="connsiteX21-4303" fmla="*/ 583562 w 1176941"/>
                <a:gd name="connsiteY21-4304" fmla="*/ 1290116 h 2751318"/>
                <a:gd name="connsiteX22-4305" fmla="*/ 569777 w 1176941"/>
                <a:gd name="connsiteY22-4306" fmla="*/ 1368231 h 2751318"/>
                <a:gd name="connsiteX23-4307" fmla="*/ 519232 w 1176941"/>
                <a:gd name="connsiteY23-4308" fmla="*/ 1414180 h 2751318"/>
                <a:gd name="connsiteX24-4309" fmla="*/ 487067 w 1176941"/>
                <a:gd name="connsiteY24-4310" fmla="*/ 1257951 h 2751318"/>
                <a:gd name="connsiteX25-4311" fmla="*/ 491662 w 1176941"/>
                <a:gd name="connsiteY25-4312" fmla="*/ 1133887 h 2751318"/>
                <a:gd name="connsiteX26-4313" fmla="*/ 408953 w 1176941"/>
                <a:gd name="connsiteY26-4314" fmla="*/ 881163 h 2751318"/>
                <a:gd name="connsiteX27-4315" fmla="*/ 413548 w 1176941"/>
                <a:gd name="connsiteY27-4316" fmla="*/ 403286 h 2751318"/>
                <a:gd name="connsiteX28-4317" fmla="*/ 340028 w 1176941"/>
                <a:gd name="connsiteY28-4318" fmla="*/ 95423 h 2751318"/>
                <a:gd name="connsiteX29-4319" fmla="*/ 367598 w 1176941"/>
                <a:gd name="connsiteY29-4320" fmla="*/ 3523 h 2751318"/>
                <a:gd name="connsiteX0-4321" fmla="*/ 367598 w 1176941"/>
                <a:gd name="connsiteY0-4322" fmla="*/ 3523 h 2751318"/>
                <a:gd name="connsiteX1-4323" fmla="*/ 574372 w 1176941"/>
                <a:gd name="connsiteY1-4324" fmla="*/ 136777 h 2751318"/>
                <a:gd name="connsiteX2-4325" fmla="*/ 859260 w 1176941"/>
                <a:gd name="connsiteY2-4326" fmla="*/ 380311 h 2751318"/>
                <a:gd name="connsiteX3-4327" fmla="*/ 877640 w 1176941"/>
                <a:gd name="connsiteY3-4328" fmla="*/ 715744 h 2751318"/>
                <a:gd name="connsiteX4-4329" fmla="*/ 1134959 w 1176941"/>
                <a:gd name="connsiteY4-4330" fmla="*/ 1032798 h 2751318"/>
                <a:gd name="connsiteX5-4331" fmla="*/ 1134959 w 1176941"/>
                <a:gd name="connsiteY5-4332" fmla="*/ 1400396 h 2751318"/>
                <a:gd name="connsiteX6-4333" fmla="*/ 997110 w 1176941"/>
                <a:gd name="connsiteY6-4334" fmla="*/ 1212002 h 2751318"/>
                <a:gd name="connsiteX7-4335" fmla="*/ 941970 w 1176941"/>
                <a:gd name="connsiteY7-4336" fmla="*/ 1175242 h 2751318"/>
                <a:gd name="connsiteX8-4337" fmla="*/ 983325 w 1176941"/>
                <a:gd name="connsiteY8-4338" fmla="*/ 1533650 h 2751318"/>
                <a:gd name="connsiteX9-4339" fmla="*/ 891425 w 1176941"/>
                <a:gd name="connsiteY9-4340" fmla="*/ 1915033 h 2751318"/>
                <a:gd name="connsiteX10-4341" fmla="*/ 771956 w 1176941"/>
                <a:gd name="connsiteY10-4342" fmla="*/ 2075857 h 2751318"/>
                <a:gd name="connsiteX11-4343" fmla="*/ 643297 w 1176941"/>
                <a:gd name="connsiteY11-4344" fmla="*/ 2287227 h 2751318"/>
                <a:gd name="connsiteX12-4345" fmla="*/ 675462 w 1176941"/>
                <a:gd name="connsiteY12-4346" fmla="*/ 2530759 h 2751318"/>
                <a:gd name="connsiteX13-4347" fmla="*/ 611131 w 1176941"/>
                <a:gd name="connsiteY13-4348" fmla="*/ 2751318 h 2751318"/>
                <a:gd name="connsiteX14-4349" fmla="*/ 454903 w 1176941"/>
                <a:gd name="connsiteY14-4350" fmla="*/ 2323986 h 2751318"/>
                <a:gd name="connsiteX15-4351" fmla="*/ 261913 w 1176941"/>
                <a:gd name="connsiteY15-4352" fmla="*/ 2360745 h 2751318"/>
                <a:gd name="connsiteX16-4353" fmla="*/ 0 w 1176941"/>
                <a:gd name="connsiteY16-4354" fmla="*/ 2452645 h 2751318"/>
                <a:gd name="connsiteX17-4355" fmla="*/ 229749 w 1176941"/>
                <a:gd name="connsiteY17-4356" fmla="*/ 2199921 h 2751318"/>
                <a:gd name="connsiteX18-4357" fmla="*/ 473283 w 1176941"/>
                <a:gd name="connsiteY18-4358" fmla="*/ 2140187 h 2751318"/>
                <a:gd name="connsiteX19-4359" fmla="*/ 588157 w 1176941"/>
                <a:gd name="connsiteY19-4360" fmla="*/ 1896653 h 2751318"/>
                <a:gd name="connsiteX20-4361" fmla="*/ 615727 w 1176941"/>
                <a:gd name="connsiteY20-4362" fmla="*/ 1455535 h 2751318"/>
                <a:gd name="connsiteX21-4363" fmla="*/ 583562 w 1176941"/>
                <a:gd name="connsiteY21-4364" fmla="*/ 1290116 h 2751318"/>
                <a:gd name="connsiteX22-4365" fmla="*/ 569777 w 1176941"/>
                <a:gd name="connsiteY22-4366" fmla="*/ 1368231 h 2751318"/>
                <a:gd name="connsiteX23-4367" fmla="*/ 519232 w 1176941"/>
                <a:gd name="connsiteY23-4368" fmla="*/ 1414180 h 2751318"/>
                <a:gd name="connsiteX24-4369" fmla="*/ 487067 w 1176941"/>
                <a:gd name="connsiteY24-4370" fmla="*/ 1257951 h 2751318"/>
                <a:gd name="connsiteX25-4371" fmla="*/ 491662 w 1176941"/>
                <a:gd name="connsiteY25-4372" fmla="*/ 1133887 h 2751318"/>
                <a:gd name="connsiteX26-4373" fmla="*/ 408953 w 1176941"/>
                <a:gd name="connsiteY26-4374" fmla="*/ 881163 h 2751318"/>
                <a:gd name="connsiteX27-4375" fmla="*/ 413548 w 1176941"/>
                <a:gd name="connsiteY27-4376" fmla="*/ 403286 h 2751318"/>
                <a:gd name="connsiteX28-4377" fmla="*/ 340028 w 1176941"/>
                <a:gd name="connsiteY28-4378" fmla="*/ 95423 h 2751318"/>
                <a:gd name="connsiteX29-4379" fmla="*/ 367598 w 1176941"/>
                <a:gd name="connsiteY29-4380" fmla="*/ 3523 h 27513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Lst>
              <a:rect l="l" t="t" r="r" b="b"/>
              <a:pathLst>
                <a:path w="1176941" h="2751318">
                  <a:moveTo>
                    <a:pt x="367598" y="3523"/>
                  </a:moveTo>
                  <a:cubicBezTo>
                    <a:pt x="434991" y="-2604"/>
                    <a:pt x="474815" y="-17921"/>
                    <a:pt x="574372" y="136777"/>
                  </a:cubicBezTo>
                  <a:cubicBezTo>
                    <a:pt x="670866" y="213360"/>
                    <a:pt x="767361" y="211828"/>
                    <a:pt x="859260" y="380311"/>
                  </a:cubicBezTo>
                  <a:cubicBezTo>
                    <a:pt x="902147" y="585553"/>
                    <a:pt x="862324" y="565641"/>
                    <a:pt x="877640" y="715744"/>
                  </a:cubicBezTo>
                  <a:cubicBezTo>
                    <a:pt x="981793" y="847467"/>
                    <a:pt x="1049186" y="905670"/>
                    <a:pt x="1134959" y="1032798"/>
                  </a:cubicBezTo>
                  <a:cubicBezTo>
                    <a:pt x="1203884" y="1274800"/>
                    <a:pt x="1176314" y="1296243"/>
                    <a:pt x="1134959" y="1400396"/>
                  </a:cubicBezTo>
                  <a:cubicBezTo>
                    <a:pt x="1075224" y="1346788"/>
                    <a:pt x="1061440" y="1265610"/>
                    <a:pt x="997110" y="1212002"/>
                  </a:cubicBezTo>
                  <a:lnTo>
                    <a:pt x="941970" y="1175242"/>
                  </a:lnTo>
                  <a:cubicBezTo>
                    <a:pt x="955755" y="1294711"/>
                    <a:pt x="987920" y="1377421"/>
                    <a:pt x="983325" y="1533650"/>
                  </a:cubicBezTo>
                  <a:cubicBezTo>
                    <a:pt x="966477" y="1752678"/>
                    <a:pt x="922058" y="1787905"/>
                    <a:pt x="891425" y="1915033"/>
                  </a:cubicBezTo>
                  <a:lnTo>
                    <a:pt x="771956" y="2075857"/>
                  </a:lnTo>
                  <a:cubicBezTo>
                    <a:pt x="675462" y="2209112"/>
                    <a:pt x="670867" y="2181542"/>
                    <a:pt x="643297" y="2287227"/>
                  </a:cubicBezTo>
                  <a:cubicBezTo>
                    <a:pt x="699968" y="2449583"/>
                    <a:pt x="683119" y="2441923"/>
                    <a:pt x="675462" y="2530759"/>
                  </a:cubicBezTo>
                  <a:cubicBezTo>
                    <a:pt x="646360" y="2637975"/>
                    <a:pt x="631043" y="2676268"/>
                    <a:pt x="611131" y="2751318"/>
                  </a:cubicBezTo>
                  <a:cubicBezTo>
                    <a:pt x="493194" y="2576709"/>
                    <a:pt x="499321" y="2466430"/>
                    <a:pt x="454903" y="2323986"/>
                  </a:cubicBezTo>
                  <a:cubicBezTo>
                    <a:pt x="390573" y="2336239"/>
                    <a:pt x="363003" y="2330112"/>
                    <a:pt x="261913" y="2360745"/>
                  </a:cubicBezTo>
                  <a:cubicBezTo>
                    <a:pt x="124063" y="2397505"/>
                    <a:pt x="82710" y="2443455"/>
                    <a:pt x="0" y="2452645"/>
                  </a:cubicBezTo>
                  <a:cubicBezTo>
                    <a:pt x="35229" y="2350024"/>
                    <a:pt x="102622" y="2247402"/>
                    <a:pt x="229749" y="2199921"/>
                  </a:cubicBezTo>
                  <a:cubicBezTo>
                    <a:pt x="310927" y="2180010"/>
                    <a:pt x="350750" y="2192263"/>
                    <a:pt x="473283" y="2140187"/>
                  </a:cubicBezTo>
                  <a:cubicBezTo>
                    <a:pt x="562119" y="2026844"/>
                    <a:pt x="549866" y="1977831"/>
                    <a:pt x="588157" y="1896653"/>
                  </a:cubicBezTo>
                  <a:cubicBezTo>
                    <a:pt x="597347" y="1749614"/>
                    <a:pt x="634107" y="1712854"/>
                    <a:pt x="615727" y="1455535"/>
                  </a:cubicBezTo>
                  <a:lnTo>
                    <a:pt x="583562" y="1290116"/>
                  </a:lnTo>
                  <a:cubicBezTo>
                    <a:pt x="578967" y="1316154"/>
                    <a:pt x="588157" y="1323813"/>
                    <a:pt x="569777" y="1368231"/>
                  </a:cubicBezTo>
                  <a:lnTo>
                    <a:pt x="519232" y="1414180"/>
                  </a:lnTo>
                  <a:cubicBezTo>
                    <a:pt x="490130" y="1352914"/>
                    <a:pt x="493194" y="1314622"/>
                    <a:pt x="487067" y="1257951"/>
                  </a:cubicBezTo>
                  <a:cubicBezTo>
                    <a:pt x="470219" y="1221191"/>
                    <a:pt x="494725" y="1170647"/>
                    <a:pt x="491662" y="1133887"/>
                  </a:cubicBezTo>
                  <a:cubicBezTo>
                    <a:pt x="464092" y="1049646"/>
                    <a:pt x="431928" y="1011354"/>
                    <a:pt x="408953" y="881163"/>
                  </a:cubicBezTo>
                  <a:cubicBezTo>
                    <a:pt x="393636" y="596275"/>
                    <a:pt x="442650" y="614655"/>
                    <a:pt x="413548" y="403286"/>
                  </a:cubicBezTo>
                  <a:cubicBezTo>
                    <a:pt x="352281" y="268500"/>
                    <a:pt x="346155" y="202639"/>
                    <a:pt x="340028" y="95423"/>
                  </a:cubicBezTo>
                  <a:cubicBezTo>
                    <a:pt x="349218" y="64790"/>
                    <a:pt x="335433" y="38751"/>
                    <a:pt x="367598" y="3523"/>
                  </a:cubicBezTo>
                  <a:close/>
                </a:path>
              </a:pathLst>
            </a:custGeom>
            <a:gradFill flip="none" rotWithShape="1">
              <a:gsLst>
                <a:gs pos="0">
                  <a:srgbClr val="DF8B52"/>
                </a:gs>
                <a:gs pos="97531">
                  <a:srgbClr val="A03224"/>
                </a:gs>
                <a:gs pos="22000">
                  <a:srgbClr val="C15A28"/>
                </a:gs>
                <a:gs pos="48000">
                  <a:srgbClr val="A0322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1255242" y="3411492"/>
            <a:ext cx="486735" cy="1076424"/>
            <a:chOff x="11024169" y="3845801"/>
            <a:chExt cx="590372" cy="1305620"/>
          </a:xfrm>
        </p:grpSpPr>
        <p:sp>
          <p:nvSpPr>
            <p:cNvPr id="9" name="任意多边形 8"/>
            <p:cNvSpPr/>
            <p:nvPr/>
          </p:nvSpPr>
          <p:spPr>
            <a:xfrm>
              <a:off x="11356520" y="3935240"/>
              <a:ext cx="258021" cy="956648"/>
            </a:xfrm>
            <a:custGeom>
              <a:avLst/>
              <a:gdLst>
                <a:gd name="connsiteX0" fmla="*/ 0 w 211248"/>
                <a:gd name="connsiteY0" fmla="*/ 0 h 893275"/>
                <a:gd name="connsiteX1" fmla="*/ 211248 w 211248"/>
                <a:gd name="connsiteY1" fmla="*/ 250479 h 893275"/>
                <a:gd name="connsiteX2" fmla="*/ 196159 w 211248"/>
                <a:gd name="connsiteY2" fmla="*/ 639778 h 893275"/>
                <a:gd name="connsiteX3" fmla="*/ 3018 w 211248"/>
                <a:gd name="connsiteY3" fmla="*/ 893275 h 893275"/>
                <a:gd name="connsiteX4" fmla="*/ 141838 w 211248"/>
                <a:gd name="connsiteY4" fmla="*/ 356103 h 893275"/>
                <a:gd name="connsiteX5" fmla="*/ 0 w 211248"/>
                <a:gd name="connsiteY5" fmla="*/ 0 h 893275"/>
                <a:gd name="connsiteX0-1" fmla="*/ 0 w 211248"/>
                <a:gd name="connsiteY0-2" fmla="*/ 0 h 893275"/>
                <a:gd name="connsiteX1-3" fmla="*/ 211248 w 211248"/>
                <a:gd name="connsiteY1-4" fmla="*/ 250479 h 893275"/>
                <a:gd name="connsiteX2-5" fmla="*/ 196159 w 211248"/>
                <a:gd name="connsiteY2-6" fmla="*/ 639778 h 893275"/>
                <a:gd name="connsiteX3-7" fmla="*/ 3018 w 211248"/>
                <a:gd name="connsiteY3-8" fmla="*/ 893275 h 893275"/>
                <a:gd name="connsiteX4-9" fmla="*/ 141838 w 211248"/>
                <a:gd name="connsiteY4-10" fmla="*/ 356103 h 893275"/>
                <a:gd name="connsiteX5-11" fmla="*/ 0 w 211248"/>
                <a:gd name="connsiteY5-12" fmla="*/ 0 h 893275"/>
                <a:gd name="connsiteX0-13" fmla="*/ 0 w 211248"/>
                <a:gd name="connsiteY0-14" fmla="*/ 0 h 893275"/>
                <a:gd name="connsiteX1-15" fmla="*/ 211248 w 211248"/>
                <a:gd name="connsiteY1-16" fmla="*/ 250479 h 893275"/>
                <a:gd name="connsiteX2-17" fmla="*/ 196159 w 211248"/>
                <a:gd name="connsiteY2-18" fmla="*/ 639778 h 893275"/>
                <a:gd name="connsiteX3-19" fmla="*/ 3018 w 211248"/>
                <a:gd name="connsiteY3-20" fmla="*/ 893275 h 893275"/>
                <a:gd name="connsiteX4-21" fmla="*/ 141838 w 211248"/>
                <a:gd name="connsiteY4-22" fmla="*/ 356103 h 893275"/>
                <a:gd name="connsiteX5-23" fmla="*/ 0 w 211248"/>
                <a:gd name="connsiteY5-24" fmla="*/ 0 h 893275"/>
                <a:gd name="connsiteX0-25" fmla="*/ 6035 w 208230"/>
                <a:gd name="connsiteY0-26" fmla="*/ 0 h 899310"/>
                <a:gd name="connsiteX1-27" fmla="*/ 208230 w 208230"/>
                <a:gd name="connsiteY1-28" fmla="*/ 256514 h 899310"/>
                <a:gd name="connsiteX2-29" fmla="*/ 193141 w 208230"/>
                <a:gd name="connsiteY2-30" fmla="*/ 645813 h 899310"/>
                <a:gd name="connsiteX3-31" fmla="*/ 0 w 208230"/>
                <a:gd name="connsiteY3-32" fmla="*/ 899310 h 899310"/>
                <a:gd name="connsiteX4-33" fmla="*/ 138820 w 208230"/>
                <a:gd name="connsiteY4-34" fmla="*/ 362138 h 899310"/>
                <a:gd name="connsiteX5-35" fmla="*/ 6035 w 208230"/>
                <a:gd name="connsiteY5-36" fmla="*/ 0 h 899310"/>
                <a:gd name="connsiteX0-37" fmla="*/ 6035 w 208230"/>
                <a:gd name="connsiteY0-38" fmla="*/ 0 h 899310"/>
                <a:gd name="connsiteX1-39" fmla="*/ 208230 w 208230"/>
                <a:gd name="connsiteY1-40" fmla="*/ 256514 h 899310"/>
                <a:gd name="connsiteX2-41" fmla="*/ 193141 w 208230"/>
                <a:gd name="connsiteY2-42" fmla="*/ 645813 h 899310"/>
                <a:gd name="connsiteX3-43" fmla="*/ 0 w 208230"/>
                <a:gd name="connsiteY3-44" fmla="*/ 899310 h 899310"/>
                <a:gd name="connsiteX4-45" fmla="*/ 138820 w 208230"/>
                <a:gd name="connsiteY4-46" fmla="*/ 362138 h 899310"/>
                <a:gd name="connsiteX5-47" fmla="*/ 6035 w 208230"/>
                <a:gd name="connsiteY5-48" fmla="*/ 0 h 899310"/>
                <a:gd name="connsiteX0-49" fmla="*/ 6035 w 232983"/>
                <a:gd name="connsiteY0-50" fmla="*/ 0 h 899310"/>
                <a:gd name="connsiteX1-51" fmla="*/ 208230 w 232983"/>
                <a:gd name="connsiteY1-52" fmla="*/ 256514 h 899310"/>
                <a:gd name="connsiteX2-53" fmla="*/ 193141 w 232983"/>
                <a:gd name="connsiteY2-54" fmla="*/ 645813 h 899310"/>
                <a:gd name="connsiteX3-55" fmla="*/ 0 w 232983"/>
                <a:gd name="connsiteY3-56" fmla="*/ 899310 h 899310"/>
                <a:gd name="connsiteX4-57" fmla="*/ 138820 w 232983"/>
                <a:gd name="connsiteY4-58" fmla="*/ 362138 h 899310"/>
                <a:gd name="connsiteX5-59" fmla="*/ 6035 w 232983"/>
                <a:gd name="connsiteY5-60" fmla="*/ 0 h 899310"/>
                <a:gd name="connsiteX0-61" fmla="*/ 6035 w 232983"/>
                <a:gd name="connsiteY0-62" fmla="*/ 0 h 899310"/>
                <a:gd name="connsiteX1-63" fmla="*/ 208230 w 232983"/>
                <a:gd name="connsiteY1-64" fmla="*/ 256514 h 899310"/>
                <a:gd name="connsiteX2-65" fmla="*/ 193141 w 232983"/>
                <a:gd name="connsiteY2-66" fmla="*/ 645813 h 899310"/>
                <a:gd name="connsiteX3-67" fmla="*/ 0 w 232983"/>
                <a:gd name="connsiteY3-68" fmla="*/ 899310 h 899310"/>
                <a:gd name="connsiteX4-69" fmla="*/ 138820 w 232983"/>
                <a:gd name="connsiteY4-70" fmla="*/ 362138 h 899310"/>
                <a:gd name="connsiteX5-71" fmla="*/ 6035 w 232983"/>
                <a:gd name="connsiteY5-72" fmla="*/ 0 h 899310"/>
                <a:gd name="connsiteX0-73" fmla="*/ 6035 w 232983"/>
                <a:gd name="connsiteY0-74" fmla="*/ 0 h 899310"/>
                <a:gd name="connsiteX1-75" fmla="*/ 208230 w 232983"/>
                <a:gd name="connsiteY1-76" fmla="*/ 256514 h 899310"/>
                <a:gd name="connsiteX2-77" fmla="*/ 193141 w 232983"/>
                <a:gd name="connsiteY2-78" fmla="*/ 645813 h 899310"/>
                <a:gd name="connsiteX3-79" fmla="*/ 0 w 232983"/>
                <a:gd name="connsiteY3-80" fmla="*/ 899310 h 899310"/>
                <a:gd name="connsiteX4-81" fmla="*/ 138820 w 232983"/>
                <a:gd name="connsiteY4-82" fmla="*/ 362138 h 899310"/>
                <a:gd name="connsiteX5-83" fmla="*/ 6035 w 232983"/>
                <a:gd name="connsiteY5-84" fmla="*/ 0 h 899310"/>
                <a:gd name="connsiteX0-85" fmla="*/ 6035 w 227865"/>
                <a:gd name="connsiteY0-86" fmla="*/ 0 h 899310"/>
                <a:gd name="connsiteX1-87" fmla="*/ 208230 w 227865"/>
                <a:gd name="connsiteY1-88" fmla="*/ 256514 h 899310"/>
                <a:gd name="connsiteX2-89" fmla="*/ 162963 w 227865"/>
                <a:gd name="connsiteY2-90" fmla="*/ 709187 h 899310"/>
                <a:gd name="connsiteX3-91" fmla="*/ 0 w 227865"/>
                <a:gd name="connsiteY3-92" fmla="*/ 899310 h 899310"/>
                <a:gd name="connsiteX4-93" fmla="*/ 138820 w 227865"/>
                <a:gd name="connsiteY4-94" fmla="*/ 362138 h 899310"/>
                <a:gd name="connsiteX5-95" fmla="*/ 6035 w 227865"/>
                <a:gd name="connsiteY5-96" fmla="*/ 0 h 899310"/>
                <a:gd name="connsiteX0-97" fmla="*/ 6035 w 233878"/>
                <a:gd name="connsiteY0-98" fmla="*/ 0 h 899310"/>
                <a:gd name="connsiteX1-99" fmla="*/ 208230 w 233878"/>
                <a:gd name="connsiteY1-100" fmla="*/ 256514 h 899310"/>
                <a:gd name="connsiteX2-101" fmla="*/ 162963 w 233878"/>
                <a:gd name="connsiteY2-102" fmla="*/ 709187 h 899310"/>
                <a:gd name="connsiteX3-103" fmla="*/ 0 w 233878"/>
                <a:gd name="connsiteY3-104" fmla="*/ 899310 h 899310"/>
                <a:gd name="connsiteX4-105" fmla="*/ 138820 w 233878"/>
                <a:gd name="connsiteY4-106" fmla="*/ 362138 h 899310"/>
                <a:gd name="connsiteX5-107" fmla="*/ 6035 w 233878"/>
                <a:gd name="connsiteY5-108" fmla="*/ 0 h 899310"/>
                <a:gd name="connsiteX0-109" fmla="*/ 6035 w 233878"/>
                <a:gd name="connsiteY0-110" fmla="*/ 0 h 899310"/>
                <a:gd name="connsiteX1-111" fmla="*/ 208230 w 233878"/>
                <a:gd name="connsiteY1-112" fmla="*/ 256514 h 899310"/>
                <a:gd name="connsiteX2-113" fmla="*/ 162963 w 233878"/>
                <a:gd name="connsiteY2-114" fmla="*/ 709187 h 899310"/>
                <a:gd name="connsiteX3-115" fmla="*/ 0 w 233878"/>
                <a:gd name="connsiteY3-116" fmla="*/ 899310 h 899310"/>
                <a:gd name="connsiteX4-117" fmla="*/ 138820 w 233878"/>
                <a:gd name="connsiteY4-118" fmla="*/ 362138 h 899310"/>
                <a:gd name="connsiteX5-119" fmla="*/ 6035 w 233878"/>
                <a:gd name="connsiteY5-120" fmla="*/ 0 h 899310"/>
                <a:gd name="connsiteX0-121" fmla="*/ 30178 w 258021"/>
                <a:gd name="connsiteY0-122" fmla="*/ 0 h 956648"/>
                <a:gd name="connsiteX1-123" fmla="*/ 232373 w 258021"/>
                <a:gd name="connsiteY1-124" fmla="*/ 256514 h 956648"/>
                <a:gd name="connsiteX2-125" fmla="*/ 187106 w 258021"/>
                <a:gd name="connsiteY2-126" fmla="*/ 709187 h 956648"/>
                <a:gd name="connsiteX3-127" fmla="*/ 0 w 258021"/>
                <a:gd name="connsiteY3-128" fmla="*/ 956648 h 956648"/>
                <a:gd name="connsiteX4-129" fmla="*/ 162963 w 258021"/>
                <a:gd name="connsiteY4-130" fmla="*/ 362138 h 956648"/>
                <a:gd name="connsiteX5-131" fmla="*/ 30178 w 258021"/>
                <a:gd name="connsiteY5-132" fmla="*/ 0 h 9566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8021" h="956648">
                  <a:moveTo>
                    <a:pt x="30178" y="0"/>
                  </a:moveTo>
                  <a:cubicBezTo>
                    <a:pt x="109648" y="77457"/>
                    <a:pt x="161957" y="106628"/>
                    <a:pt x="232373" y="256514"/>
                  </a:cubicBezTo>
                  <a:cubicBezTo>
                    <a:pt x="293735" y="546224"/>
                    <a:pt x="231367" y="561315"/>
                    <a:pt x="187106" y="709187"/>
                  </a:cubicBezTo>
                  <a:cubicBezTo>
                    <a:pt x="95565" y="899310"/>
                    <a:pt x="64380" y="872149"/>
                    <a:pt x="0" y="956648"/>
                  </a:cubicBezTo>
                  <a:lnTo>
                    <a:pt x="162963" y="362138"/>
                  </a:lnTo>
                  <a:lnTo>
                    <a:pt x="30178" y="0"/>
                  </a:lnTo>
                  <a:close/>
                </a:path>
              </a:pathLst>
            </a:custGeom>
            <a:solidFill>
              <a:srgbClr val="CE96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1205592" y="4261164"/>
              <a:ext cx="153909" cy="235390"/>
            </a:xfrm>
            <a:custGeom>
              <a:avLst/>
              <a:gdLst>
                <a:gd name="connsiteX0" fmla="*/ 99588 w 153909"/>
                <a:gd name="connsiteY0" fmla="*/ 0 h 235390"/>
                <a:gd name="connsiteX1" fmla="*/ 57339 w 153909"/>
                <a:gd name="connsiteY1" fmla="*/ 150891 h 235390"/>
                <a:gd name="connsiteX2" fmla="*/ 0 w 153909"/>
                <a:gd name="connsiteY2" fmla="*/ 232373 h 235390"/>
                <a:gd name="connsiteX3" fmla="*/ 90535 w 153909"/>
                <a:gd name="connsiteY3" fmla="*/ 205212 h 235390"/>
                <a:gd name="connsiteX4" fmla="*/ 153909 w 153909"/>
                <a:gd name="connsiteY4" fmla="*/ 235390 h 235390"/>
                <a:gd name="connsiteX5" fmla="*/ 147873 w 153909"/>
                <a:gd name="connsiteY5" fmla="*/ 63375 h 235390"/>
                <a:gd name="connsiteX6" fmla="*/ 99588 w 153909"/>
                <a:gd name="connsiteY6" fmla="*/ 0 h 235390"/>
                <a:gd name="connsiteX0-1" fmla="*/ 99588 w 153909"/>
                <a:gd name="connsiteY0-2" fmla="*/ 0 h 235390"/>
                <a:gd name="connsiteX1-3" fmla="*/ 57339 w 153909"/>
                <a:gd name="connsiteY1-4" fmla="*/ 150891 h 235390"/>
                <a:gd name="connsiteX2-5" fmla="*/ 0 w 153909"/>
                <a:gd name="connsiteY2-6" fmla="*/ 232373 h 235390"/>
                <a:gd name="connsiteX3-7" fmla="*/ 90535 w 153909"/>
                <a:gd name="connsiteY3-8" fmla="*/ 205212 h 235390"/>
                <a:gd name="connsiteX4-9" fmla="*/ 153909 w 153909"/>
                <a:gd name="connsiteY4-10" fmla="*/ 235390 h 235390"/>
                <a:gd name="connsiteX5-11" fmla="*/ 147873 w 153909"/>
                <a:gd name="connsiteY5-12" fmla="*/ 63375 h 235390"/>
                <a:gd name="connsiteX6-13" fmla="*/ 99588 w 153909"/>
                <a:gd name="connsiteY6-14" fmla="*/ 0 h 235390"/>
                <a:gd name="connsiteX0-15" fmla="*/ 99588 w 153909"/>
                <a:gd name="connsiteY0-16" fmla="*/ 0 h 235390"/>
                <a:gd name="connsiteX1-17" fmla="*/ 57339 w 153909"/>
                <a:gd name="connsiteY1-18" fmla="*/ 150891 h 235390"/>
                <a:gd name="connsiteX2-19" fmla="*/ 0 w 153909"/>
                <a:gd name="connsiteY2-20" fmla="*/ 232373 h 235390"/>
                <a:gd name="connsiteX3-21" fmla="*/ 90535 w 153909"/>
                <a:gd name="connsiteY3-22" fmla="*/ 205212 h 235390"/>
                <a:gd name="connsiteX4-23" fmla="*/ 153909 w 153909"/>
                <a:gd name="connsiteY4-24" fmla="*/ 235390 h 235390"/>
                <a:gd name="connsiteX5-25" fmla="*/ 147873 w 153909"/>
                <a:gd name="connsiteY5-26" fmla="*/ 63375 h 235390"/>
                <a:gd name="connsiteX6-27" fmla="*/ 99588 w 153909"/>
                <a:gd name="connsiteY6-28" fmla="*/ 0 h 235390"/>
                <a:gd name="connsiteX0-29" fmla="*/ 99588 w 153909"/>
                <a:gd name="connsiteY0-30" fmla="*/ 0 h 235390"/>
                <a:gd name="connsiteX1-31" fmla="*/ 57339 w 153909"/>
                <a:gd name="connsiteY1-32" fmla="*/ 150891 h 235390"/>
                <a:gd name="connsiteX2-33" fmla="*/ 0 w 153909"/>
                <a:gd name="connsiteY2-34" fmla="*/ 232373 h 235390"/>
                <a:gd name="connsiteX3-35" fmla="*/ 90535 w 153909"/>
                <a:gd name="connsiteY3-36" fmla="*/ 205212 h 235390"/>
                <a:gd name="connsiteX4-37" fmla="*/ 153909 w 153909"/>
                <a:gd name="connsiteY4-38" fmla="*/ 235390 h 235390"/>
                <a:gd name="connsiteX5-39" fmla="*/ 147873 w 153909"/>
                <a:gd name="connsiteY5-40" fmla="*/ 63375 h 235390"/>
                <a:gd name="connsiteX6-41" fmla="*/ 99588 w 153909"/>
                <a:gd name="connsiteY6-42" fmla="*/ 0 h 235390"/>
                <a:gd name="connsiteX0-43" fmla="*/ 99588 w 153909"/>
                <a:gd name="connsiteY0-44" fmla="*/ 0 h 235390"/>
                <a:gd name="connsiteX1-45" fmla="*/ 57339 w 153909"/>
                <a:gd name="connsiteY1-46" fmla="*/ 150891 h 235390"/>
                <a:gd name="connsiteX2-47" fmla="*/ 0 w 153909"/>
                <a:gd name="connsiteY2-48" fmla="*/ 232373 h 235390"/>
                <a:gd name="connsiteX3-49" fmla="*/ 90535 w 153909"/>
                <a:gd name="connsiteY3-50" fmla="*/ 205212 h 235390"/>
                <a:gd name="connsiteX4-51" fmla="*/ 153909 w 153909"/>
                <a:gd name="connsiteY4-52" fmla="*/ 235390 h 235390"/>
                <a:gd name="connsiteX5-53" fmla="*/ 147873 w 153909"/>
                <a:gd name="connsiteY5-54" fmla="*/ 63375 h 235390"/>
                <a:gd name="connsiteX6-55" fmla="*/ 99588 w 153909"/>
                <a:gd name="connsiteY6-56" fmla="*/ 0 h 235390"/>
                <a:gd name="connsiteX0-57" fmla="*/ 99588 w 153909"/>
                <a:gd name="connsiteY0-58" fmla="*/ 0 h 235390"/>
                <a:gd name="connsiteX1-59" fmla="*/ 57339 w 153909"/>
                <a:gd name="connsiteY1-60" fmla="*/ 150891 h 235390"/>
                <a:gd name="connsiteX2-61" fmla="*/ 0 w 153909"/>
                <a:gd name="connsiteY2-62" fmla="*/ 232373 h 235390"/>
                <a:gd name="connsiteX3-63" fmla="*/ 90535 w 153909"/>
                <a:gd name="connsiteY3-64" fmla="*/ 205212 h 235390"/>
                <a:gd name="connsiteX4-65" fmla="*/ 153909 w 153909"/>
                <a:gd name="connsiteY4-66" fmla="*/ 235390 h 235390"/>
                <a:gd name="connsiteX5-67" fmla="*/ 147873 w 153909"/>
                <a:gd name="connsiteY5-68" fmla="*/ 63375 h 235390"/>
                <a:gd name="connsiteX6-69" fmla="*/ 99588 w 153909"/>
                <a:gd name="connsiteY6-70" fmla="*/ 0 h 235390"/>
                <a:gd name="connsiteX0-71" fmla="*/ 99588 w 153909"/>
                <a:gd name="connsiteY0-72" fmla="*/ 0 h 235390"/>
                <a:gd name="connsiteX1-73" fmla="*/ 57339 w 153909"/>
                <a:gd name="connsiteY1-74" fmla="*/ 150891 h 235390"/>
                <a:gd name="connsiteX2-75" fmla="*/ 0 w 153909"/>
                <a:gd name="connsiteY2-76" fmla="*/ 232373 h 235390"/>
                <a:gd name="connsiteX3-77" fmla="*/ 90535 w 153909"/>
                <a:gd name="connsiteY3-78" fmla="*/ 205212 h 235390"/>
                <a:gd name="connsiteX4-79" fmla="*/ 153909 w 153909"/>
                <a:gd name="connsiteY4-80" fmla="*/ 235390 h 235390"/>
                <a:gd name="connsiteX5-81" fmla="*/ 147873 w 153909"/>
                <a:gd name="connsiteY5-82" fmla="*/ 63375 h 235390"/>
                <a:gd name="connsiteX6-83" fmla="*/ 99588 w 153909"/>
                <a:gd name="connsiteY6-84" fmla="*/ 0 h 235390"/>
                <a:gd name="connsiteX0-85" fmla="*/ 99588 w 153909"/>
                <a:gd name="connsiteY0-86" fmla="*/ 0 h 235390"/>
                <a:gd name="connsiteX1-87" fmla="*/ 57339 w 153909"/>
                <a:gd name="connsiteY1-88" fmla="*/ 150891 h 235390"/>
                <a:gd name="connsiteX2-89" fmla="*/ 0 w 153909"/>
                <a:gd name="connsiteY2-90" fmla="*/ 232373 h 235390"/>
                <a:gd name="connsiteX3-91" fmla="*/ 90535 w 153909"/>
                <a:gd name="connsiteY3-92" fmla="*/ 205212 h 235390"/>
                <a:gd name="connsiteX4-93" fmla="*/ 153909 w 153909"/>
                <a:gd name="connsiteY4-94" fmla="*/ 235390 h 235390"/>
                <a:gd name="connsiteX5-95" fmla="*/ 147873 w 153909"/>
                <a:gd name="connsiteY5-96" fmla="*/ 63375 h 235390"/>
                <a:gd name="connsiteX6-97" fmla="*/ 99588 w 153909"/>
                <a:gd name="connsiteY6-98" fmla="*/ 0 h 235390"/>
                <a:gd name="connsiteX0-99" fmla="*/ 99588 w 153909"/>
                <a:gd name="connsiteY0-100" fmla="*/ 0 h 235390"/>
                <a:gd name="connsiteX1-101" fmla="*/ 65753 w 153909"/>
                <a:gd name="connsiteY1-102" fmla="*/ 128452 h 235390"/>
                <a:gd name="connsiteX2-103" fmla="*/ 0 w 153909"/>
                <a:gd name="connsiteY2-104" fmla="*/ 232373 h 235390"/>
                <a:gd name="connsiteX3-105" fmla="*/ 90535 w 153909"/>
                <a:gd name="connsiteY3-106" fmla="*/ 205212 h 235390"/>
                <a:gd name="connsiteX4-107" fmla="*/ 153909 w 153909"/>
                <a:gd name="connsiteY4-108" fmla="*/ 235390 h 235390"/>
                <a:gd name="connsiteX5-109" fmla="*/ 147873 w 153909"/>
                <a:gd name="connsiteY5-110" fmla="*/ 63375 h 235390"/>
                <a:gd name="connsiteX6-111" fmla="*/ 99588 w 153909"/>
                <a:gd name="connsiteY6-112" fmla="*/ 0 h 235390"/>
                <a:gd name="connsiteX0-113" fmla="*/ 99588 w 153909"/>
                <a:gd name="connsiteY0-114" fmla="*/ 0 h 235390"/>
                <a:gd name="connsiteX1-115" fmla="*/ 65753 w 153909"/>
                <a:gd name="connsiteY1-116" fmla="*/ 128452 h 235390"/>
                <a:gd name="connsiteX2-117" fmla="*/ 0 w 153909"/>
                <a:gd name="connsiteY2-118" fmla="*/ 232373 h 235390"/>
                <a:gd name="connsiteX3-119" fmla="*/ 90535 w 153909"/>
                <a:gd name="connsiteY3-120" fmla="*/ 205212 h 235390"/>
                <a:gd name="connsiteX4-121" fmla="*/ 153909 w 153909"/>
                <a:gd name="connsiteY4-122" fmla="*/ 235390 h 235390"/>
                <a:gd name="connsiteX5-123" fmla="*/ 147873 w 153909"/>
                <a:gd name="connsiteY5-124" fmla="*/ 63375 h 235390"/>
                <a:gd name="connsiteX6-125" fmla="*/ 99588 w 153909"/>
                <a:gd name="connsiteY6-126" fmla="*/ 0 h 235390"/>
                <a:gd name="connsiteX0-127" fmla="*/ 99588 w 153909"/>
                <a:gd name="connsiteY0-128" fmla="*/ 0 h 235390"/>
                <a:gd name="connsiteX1-129" fmla="*/ 65753 w 153909"/>
                <a:gd name="connsiteY1-130" fmla="*/ 128452 h 235390"/>
                <a:gd name="connsiteX2-131" fmla="*/ 0 w 153909"/>
                <a:gd name="connsiteY2-132" fmla="*/ 232373 h 235390"/>
                <a:gd name="connsiteX3-133" fmla="*/ 90535 w 153909"/>
                <a:gd name="connsiteY3-134" fmla="*/ 205212 h 235390"/>
                <a:gd name="connsiteX4-135" fmla="*/ 153909 w 153909"/>
                <a:gd name="connsiteY4-136" fmla="*/ 235390 h 235390"/>
                <a:gd name="connsiteX5-137" fmla="*/ 147873 w 153909"/>
                <a:gd name="connsiteY5-138" fmla="*/ 63375 h 235390"/>
                <a:gd name="connsiteX6-139" fmla="*/ 99588 w 153909"/>
                <a:gd name="connsiteY6-140" fmla="*/ 0 h 235390"/>
                <a:gd name="connsiteX0-141" fmla="*/ 99588 w 153909"/>
                <a:gd name="connsiteY0-142" fmla="*/ 0 h 235390"/>
                <a:gd name="connsiteX1-143" fmla="*/ 65753 w 153909"/>
                <a:gd name="connsiteY1-144" fmla="*/ 128452 h 235390"/>
                <a:gd name="connsiteX2-145" fmla="*/ 0 w 153909"/>
                <a:gd name="connsiteY2-146" fmla="*/ 232373 h 235390"/>
                <a:gd name="connsiteX3-147" fmla="*/ 90535 w 153909"/>
                <a:gd name="connsiteY3-148" fmla="*/ 205212 h 235390"/>
                <a:gd name="connsiteX4-149" fmla="*/ 153909 w 153909"/>
                <a:gd name="connsiteY4-150" fmla="*/ 235390 h 235390"/>
                <a:gd name="connsiteX5-151" fmla="*/ 147873 w 153909"/>
                <a:gd name="connsiteY5-152" fmla="*/ 63375 h 235390"/>
                <a:gd name="connsiteX6-153" fmla="*/ 99588 w 153909"/>
                <a:gd name="connsiteY6-154" fmla="*/ 0 h 2353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3909" h="235390">
                  <a:moveTo>
                    <a:pt x="99588" y="0"/>
                  </a:moveTo>
                  <a:cubicBezTo>
                    <a:pt x="85505" y="50297"/>
                    <a:pt x="94925" y="75137"/>
                    <a:pt x="65753" y="128452"/>
                  </a:cubicBezTo>
                  <a:cubicBezTo>
                    <a:pt x="41030" y="172443"/>
                    <a:pt x="19112" y="184087"/>
                    <a:pt x="0" y="232373"/>
                  </a:cubicBezTo>
                  <a:cubicBezTo>
                    <a:pt x="42250" y="229355"/>
                    <a:pt x="45481" y="197437"/>
                    <a:pt x="90535" y="205212"/>
                  </a:cubicBezTo>
                  <a:cubicBezTo>
                    <a:pt x="120714" y="206218"/>
                    <a:pt x="132784" y="225331"/>
                    <a:pt x="153909" y="235390"/>
                  </a:cubicBezTo>
                  <a:lnTo>
                    <a:pt x="147873" y="63375"/>
                  </a:lnTo>
                  <a:lnTo>
                    <a:pt x="99588" y="0"/>
                  </a:lnTo>
                  <a:close/>
                </a:path>
              </a:pathLst>
            </a:custGeom>
            <a:gradFill>
              <a:gsLst>
                <a:gs pos="0">
                  <a:srgbClr val="DF8B52"/>
                </a:gs>
                <a:gs pos="97531">
                  <a:srgbClr val="5D2114"/>
                </a:gs>
                <a:gs pos="22000">
                  <a:srgbClr val="C15A28"/>
                </a:gs>
                <a:gs pos="48000">
                  <a:srgbClr val="A0322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1024169" y="3845801"/>
              <a:ext cx="559830" cy="1305620"/>
            </a:xfrm>
            <a:custGeom>
              <a:avLst/>
              <a:gdLst>
                <a:gd name="connsiteX0" fmla="*/ 90535 w 570368"/>
                <a:gd name="connsiteY0" fmla="*/ 6036 h 1279557"/>
                <a:gd name="connsiteX1" fmla="*/ 283675 w 570368"/>
                <a:gd name="connsiteY1" fmla="*/ 0 h 1279557"/>
                <a:gd name="connsiteX2" fmla="*/ 564333 w 570368"/>
                <a:gd name="connsiteY2" fmla="*/ 286693 h 1279557"/>
                <a:gd name="connsiteX3" fmla="*/ 570368 w 570368"/>
                <a:gd name="connsiteY3" fmla="*/ 624689 h 1279557"/>
                <a:gd name="connsiteX4" fmla="*/ 407406 w 570368"/>
                <a:gd name="connsiteY4" fmla="*/ 953632 h 1279557"/>
                <a:gd name="connsiteX5" fmla="*/ 334978 w 570368"/>
                <a:gd name="connsiteY5" fmla="*/ 1032095 h 1279557"/>
                <a:gd name="connsiteX6" fmla="*/ 322907 w 570368"/>
                <a:gd name="connsiteY6" fmla="*/ 1279557 h 1279557"/>
                <a:gd name="connsiteX7" fmla="*/ 214265 w 570368"/>
                <a:gd name="connsiteY7" fmla="*/ 1146773 h 1279557"/>
                <a:gd name="connsiteX8" fmla="*/ 199176 w 570368"/>
                <a:gd name="connsiteY8" fmla="*/ 1065291 h 1279557"/>
                <a:gd name="connsiteX9" fmla="*/ 27160 w 570368"/>
                <a:gd name="connsiteY9" fmla="*/ 1035113 h 1279557"/>
                <a:gd name="connsiteX10" fmla="*/ 0 w 570368"/>
                <a:gd name="connsiteY10" fmla="*/ 977775 h 1279557"/>
                <a:gd name="connsiteX11" fmla="*/ 250479 w 570368"/>
                <a:gd name="connsiteY11" fmla="*/ 896293 h 1279557"/>
                <a:gd name="connsiteX12" fmla="*/ 325925 w 570368"/>
                <a:gd name="connsiteY12" fmla="*/ 709188 h 1279557"/>
                <a:gd name="connsiteX13" fmla="*/ 304800 w 570368"/>
                <a:gd name="connsiteY13" fmla="*/ 594511 h 1279557"/>
                <a:gd name="connsiteX14" fmla="*/ 202194 w 570368"/>
                <a:gd name="connsiteY14" fmla="*/ 618654 h 1279557"/>
                <a:gd name="connsiteX15" fmla="*/ 280657 w 570368"/>
                <a:gd name="connsiteY15" fmla="*/ 407406 h 1279557"/>
                <a:gd name="connsiteX16" fmla="*/ 220301 w 570368"/>
                <a:gd name="connsiteY16" fmla="*/ 289711 h 1279557"/>
                <a:gd name="connsiteX17" fmla="*/ 181069 w 570368"/>
                <a:gd name="connsiteY17" fmla="*/ 159945 h 1279557"/>
                <a:gd name="connsiteX18" fmla="*/ 81481 w 570368"/>
                <a:gd name="connsiteY18" fmla="*/ 72428 h 1279557"/>
                <a:gd name="connsiteX19" fmla="*/ 90535 w 570368"/>
                <a:gd name="connsiteY19" fmla="*/ 6036 h 1279557"/>
                <a:gd name="connsiteX0-1" fmla="*/ 90535 w 570368"/>
                <a:gd name="connsiteY0-2" fmla="*/ 16860 h 1290381"/>
                <a:gd name="connsiteX1-3" fmla="*/ 283675 w 570368"/>
                <a:gd name="connsiteY1-4" fmla="*/ 10824 h 1290381"/>
                <a:gd name="connsiteX2-5" fmla="*/ 564333 w 570368"/>
                <a:gd name="connsiteY2-6" fmla="*/ 297517 h 1290381"/>
                <a:gd name="connsiteX3-7" fmla="*/ 570368 w 570368"/>
                <a:gd name="connsiteY3-8" fmla="*/ 635513 h 1290381"/>
                <a:gd name="connsiteX4-9" fmla="*/ 407406 w 570368"/>
                <a:gd name="connsiteY4-10" fmla="*/ 964456 h 1290381"/>
                <a:gd name="connsiteX5-11" fmla="*/ 334978 w 570368"/>
                <a:gd name="connsiteY5-12" fmla="*/ 1042919 h 1290381"/>
                <a:gd name="connsiteX6-13" fmla="*/ 322907 w 570368"/>
                <a:gd name="connsiteY6-14" fmla="*/ 1290381 h 1290381"/>
                <a:gd name="connsiteX7-15" fmla="*/ 214265 w 570368"/>
                <a:gd name="connsiteY7-16" fmla="*/ 1157597 h 1290381"/>
                <a:gd name="connsiteX8-17" fmla="*/ 199176 w 570368"/>
                <a:gd name="connsiteY8-18" fmla="*/ 1076115 h 1290381"/>
                <a:gd name="connsiteX9-19" fmla="*/ 27160 w 570368"/>
                <a:gd name="connsiteY9-20" fmla="*/ 1045937 h 1290381"/>
                <a:gd name="connsiteX10-21" fmla="*/ 0 w 570368"/>
                <a:gd name="connsiteY10-22" fmla="*/ 988599 h 1290381"/>
                <a:gd name="connsiteX11-23" fmla="*/ 250479 w 570368"/>
                <a:gd name="connsiteY11-24" fmla="*/ 907117 h 1290381"/>
                <a:gd name="connsiteX12-25" fmla="*/ 325925 w 570368"/>
                <a:gd name="connsiteY12-26" fmla="*/ 720012 h 1290381"/>
                <a:gd name="connsiteX13-27" fmla="*/ 304800 w 570368"/>
                <a:gd name="connsiteY13-28" fmla="*/ 605335 h 1290381"/>
                <a:gd name="connsiteX14-29" fmla="*/ 202194 w 570368"/>
                <a:gd name="connsiteY14-30" fmla="*/ 629478 h 1290381"/>
                <a:gd name="connsiteX15-31" fmla="*/ 280657 w 570368"/>
                <a:gd name="connsiteY15-32" fmla="*/ 418230 h 1290381"/>
                <a:gd name="connsiteX16-33" fmla="*/ 220301 w 570368"/>
                <a:gd name="connsiteY16-34" fmla="*/ 300535 h 1290381"/>
                <a:gd name="connsiteX17-35" fmla="*/ 181069 w 570368"/>
                <a:gd name="connsiteY17-36" fmla="*/ 170769 h 1290381"/>
                <a:gd name="connsiteX18-37" fmla="*/ 81481 w 570368"/>
                <a:gd name="connsiteY18-38" fmla="*/ 83252 h 1290381"/>
                <a:gd name="connsiteX19-39" fmla="*/ 90535 w 570368"/>
                <a:gd name="connsiteY19-40" fmla="*/ 16860 h 1290381"/>
                <a:gd name="connsiteX0-41" fmla="*/ 99588 w 570368"/>
                <a:gd name="connsiteY0-42" fmla="*/ 13852 h 1299444"/>
                <a:gd name="connsiteX1-43" fmla="*/ 283675 w 570368"/>
                <a:gd name="connsiteY1-44" fmla="*/ 19887 h 1299444"/>
                <a:gd name="connsiteX2-45" fmla="*/ 564333 w 570368"/>
                <a:gd name="connsiteY2-46" fmla="*/ 306580 h 1299444"/>
                <a:gd name="connsiteX3-47" fmla="*/ 570368 w 570368"/>
                <a:gd name="connsiteY3-48" fmla="*/ 644576 h 1299444"/>
                <a:gd name="connsiteX4-49" fmla="*/ 407406 w 570368"/>
                <a:gd name="connsiteY4-50" fmla="*/ 973519 h 1299444"/>
                <a:gd name="connsiteX5-51" fmla="*/ 334978 w 570368"/>
                <a:gd name="connsiteY5-52" fmla="*/ 1051982 h 1299444"/>
                <a:gd name="connsiteX6-53" fmla="*/ 322907 w 570368"/>
                <a:gd name="connsiteY6-54" fmla="*/ 1299444 h 1299444"/>
                <a:gd name="connsiteX7-55" fmla="*/ 214265 w 570368"/>
                <a:gd name="connsiteY7-56" fmla="*/ 1166660 h 1299444"/>
                <a:gd name="connsiteX8-57" fmla="*/ 199176 w 570368"/>
                <a:gd name="connsiteY8-58" fmla="*/ 1085178 h 1299444"/>
                <a:gd name="connsiteX9-59" fmla="*/ 27160 w 570368"/>
                <a:gd name="connsiteY9-60" fmla="*/ 1055000 h 1299444"/>
                <a:gd name="connsiteX10-61" fmla="*/ 0 w 570368"/>
                <a:gd name="connsiteY10-62" fmla="*/ 997662 h 1299444"/>
                <a:gd name="connsiteX11-63" fmla="*/ 250479 w 570368"/>
                <a:gd name="connsiteY11-64" fmla="*/ 916180 h 1299444"/>
                <a:gd name="connsiteX12-65" fmla="*/ 325925 w 570368"/>
                <a:gd name="connsiteY12-66" fmla="*/ 729075 h 1299444"/>
                <a:gd name="connsiteX13-67" fmla="*/ 304800 w 570368"/>
                <a:gd name="connsiteY13-68" fmla="*/ 614398 h 1299444"/>
                <a:gd name="connsiteX14-69" fmla="*/ 202194 w 570368"/>
                <a:gd name="connsiteY14-70" fmla="*/ 638541 h 1299444"/>
                <a:gd name="connsiteX15-71" fmla="*/ 280657 w 570368"/>
                <a:gd name="connsiteY15-72" fmla="*/ 427293 h 1299444"/>
                <a:gd name="connsiteX16-73" fmla="*/ 220301 w 570368"/>
                <a:gd name="connsiteY16-74" fmla="*/ 309598 h 1299444"/>
                <a:gd name="connsiteX17-75" fmla="*/ 181069 w 570368"/>
                <a:gd name="connsiteY17-76" fmla="*/ 179832 h 1299444"/>
                <a:gd name="connsiteX18-77" fmla="*/ 81481 w 570368"/>
                <a:gd name="connsiteY18-78" fmla="*/ 92315 h 1299444"/>
                <a:gd name="connsiteX19-79" fmla="*/ 99588 w 570368"/>
                <a:gd name="connsiteY19-80" fmla="*/ 13852 h 1299444"/>
                <a:gd name="connsiteX0-81" fmla="*/ 99588 w 570368"/>
                <a:gd name="connsiteY0-82" fmla="*/ 16327 h 1301919"/>
                <a:gd name="connsiteX1-83" fmla="*/ 283675 w 570368"/>
                <a:gd name="connsiteY1-84" fmla="*/ 22362 h 1301919"/>
                <a:gd name="connsiteX2-85" fmla="*/ 564333 w 570368"/>
                <a:gd name="connsiteY2-86" fmla="*/ 309055 h 1301919"/>
                <a:gd name="connsiteX3-87" fmla="*/ 570368 w 570368"/>
                <a:gd name="connsiteY3-88" fmla="*/ 647051 h 1301919"/>
                <a:gd name="connsiteX4-89" fmla="*/ 407406 w 570368"/>
                <a:gd name="connsiteY4-90" fmla="*/ 975994 h 1301919"/>
                <a:gd name="connsiteX5-91" fmla="*/ 334978 w 570368"/>
                <a:gd name="connsiteY5-92" fmla="*/ 1054457 h 1301919"/>
                <a:gd name="connsiteX6-93" fmla="*/ 322907 w 570368"/>
                <a:gd name="connsiteY6-94" fmla="*/ 1301919 h 1301919"/>
                <a:gd name="connsiteX7-95" fmla="*/ 214265 w 570368"/>
                <a:gd name="connsiteY7-96" fmla="*/ 1169135 h 1301919"/>
                <a:gd name="connsiteX8-97" fmla="*/ 199176 w 570368"/>
                <a:gd name="connsiteY8-98" fmla="*/ 1087653 h 1301919"/>
                <a:gd name="connsiteX9-99" fmla="*/ 27160 w 570368"/>
                <a:gd name="connsiteY9-100" fmla="*/ 1057475 h 1301919"/>
                <a:gd name="connsiteX10-101" fmla="*/ 0 w 570368"/>
                <a:gd name="connsiteY10-102" fmla="*/ 1000137 h 1301919"/>
                <a:gd name="connsiteX11-103" fmla="*/ 250479 w 570368"/>
                <a:gd name="connsiteY11-104" fmla="*/ 918655 h 1301919"/>
                <a:gd name="connsiteX12-105" fmla="*/ 325925 w 570368"/>
                <a:gd name="connsiteY12-106" fmla="*/ 731550 h 1301919"/>
                <a:gd name="connsiteX13-107" fmla="*/ 304800 w 570368"/>
                <a:gd name="connsiteY13-108" fmla="*/ 616873 h 1301919"/>
                <a:gd name="connsiteX14-109" fmla="*/ 202194 w 570368"/>
                <a:gd name="connsiteY14-110" fmla="*/ 641016 h 1301919"/>
                <a:gd name="connsiteX15-111" fmla="*/ 280657 w 570368"/>
                <a:gd name="connsiteY15-112" fmla="*/ 429768 h 1301919"/>
                <a:gd name="connsiteX16-113" fmla="*/ 220301 w 570368"/>
                <a:gd name="connsiteY16-114" fmla="*/ 312073 h 1301919"/>
                <a:gd name="connsiteX17-115" fmla="*/ 181069 w 570368"/>
                <a:gd name="connsiteY17-116" fmla="*/ 182307 h 1301919"/>
                <a:gd name="connsiteX18-117" fmla="*/ 81481 w 570368"/>
                <a:gd name="connsiteY18-118" fmla="*/ 94790 h 1301919"/>
                <a:gd name="connsiteX19-119" fmla="*/ 99588 w 570368"/>
                <a:gd name="connsiteY19-120" fmla="*/ 16327 h 1301919"/>
                <a:gd name="connsiteX0-121" fmla="*/ 99588 w 570368"/>
                <a:gd name="connsiteY0-122" fmla="*/ 16327 h 1301919"/>
                <a:gd name="connsiteX1-123" fmla="*/ 283675 w 570368"/>
                <a:gd name="connsiteY1-124" fmla="*/ 22362 h 1301919"/>
                <a:gd name="connsiteX2-125" fmla="*/ 564333 w 570368"/>
                <a:gd name="connsiteY2-126" fmla="*/ 309055 h 1301919"/>
                <a:gd name="connsiteX3-127" fmla="*/ 570368 w 570368"/>
                <a:gd name="connsiteY3-128" fmla="*/ 647051 h 1301919"/>
                <a:gd name="connsiteX4-129" fmla="*/ 407406 w 570368"/>
                <a:gd name="connsiteY4-130" fmla="*/ 975994 h 1301919"/>
                <a:gd name="connsiteX5-131" fmla="*/ 334978 w 570368"/>
                <a:gd name="connsiteY5-132" fmla="*/ 1054457 h 1301919"/>
                <a:gd name="connsiteX6-133" fmla="*/ 322907 w 570368"/>
                <a:gd name="connsiteY6-134" fmla="*/ 1301919 h 1301919"/>
                <a:gd name="connsiteX7-135" fmla="*/ 214265 w 570368"/>
                <a:gd name="connsiteY7-136" fmla="*/ 1169135 h 1301919"/>
                <a:gd name="connsiteX8-137" fmla="*/ 199176 w 570368"/>
                <a:gd name="connsiteY8-138" fmla="*/ 1087653 h 1301919"/>
                <a:gd name="connsiteX9-139" fmla="*/ 27160 w 570368"/>
                <a:gd name="connsiteY9-140" fmla="*/ 1057475 h 1301919"/>
                <a:gd name="connsiteX10-141" fmla="*/ 0 w 570368"/>
                <a:gd name="connsiteY10-142" fmla="*/ 1000137 h 1301919"/>
                <a:gd name="connsiteX11-143" fmla="*/ 250479 w 570368"/>
                <a:gd name="connsiteY11-144" fmla="*/ 918655 h 1301919"/>
                <a:gd name="connsiteX12-145" fmla="*/ 325925 w 570368"/>
                <a:gd name="connsiteY12-146" fmla="*/ 731550 h 1301919"/>
                <a:gd name="connsiteX13-147" fmla="*/ 304800 w 570368"/>
                <a:gd name="connsiteY13-148" fmla="*/ 616873 h 1301919"/>
                <a:gd name="connsiteX14-149" fmla="*/ 202194 w 570368"/>
                <a:gd name="connsiteY14-150" fmla="*/ 641016 h 1301919"/>
                <a:gd name="connsiteX15-151" fmla="*/ 280657 w 570368"/>
                <a:gd name="connsiteY15-152" fmla="*/ 429768 h 1301919"/>
                <a:gd name="connsiteX16-153" fmla="*/ 220301 w 570368"/>
                <a:gd name="connsiteY16-154" fmla="*/ 312073 h 1301919"/>
                <a:gd name="connsiteX17-155" fmla="*/ 181069 w 570368"/>
                <a:gd name="connsiteY17-156" fmla="*/ 182307 h 1301919"/>
                <a:gd name="connsiteX18-157" fmla="*/ 81481 w 570368"/>
                <a:gd name="connsiteY18-158" fmla="*/ 94790 h 1301919"/>
                <a:gd name="connsiteX19-159" fmla="*/ 99588 w 570368"/>
                <a:gd name="connsiteY19-160" fmla="*/ 16327 h 1301919"/>
                <a:gd name="connsiteX0-161" fmla="*/ 99588 w 570368"/>
                <a:gd name="connsiteY0-162" fmla="*/ 16327 h 1301919"/>
                <a:gd name="connsiteX1-163" fmla="*/ 283675 w 570368"/>
                <a:gd name="connsiteY1-164" fmla="*/ 22362 h 1301919"/>
                <a:gd name="connsiteX2-165" fmla="*/ 516048 w 570368"/>
                <a:gd name="connsiteY2-166" fmla="*/ 324145 h 1301919"/>
                <a:gd name="connsiteX3-167" fmla="*/ 570368 w 570368"/>
                <a:gd name="connsiteY3-168" fmla="*/ 647051 h 1301919"/>
                <a:gd name="connsiteX4-169" fmla="*/ 407406 w 570368"/>
                <a:gd name="connsiteY4-170" fmla="*/ 975994 h 1301919"/>
                <a:gd name="connsiteX5-171" fmla="*/ 334978 w 570368"/>
                <a:gd name="connsiteY5-172" fmla="*/ 1054457 h 1301919"/>
                <a:gd name="connsiteX6-173" fmla="*/ 322907 w 570368"/>
                <a:gd name="connsiteY6-174" fmla="*/ 1301919 h 1301919"/>
                <a:gd name="connsiteX7-175" fmla="*/ 214265 w 570368"/>
                <a:gd name="connsiteY7-176" fmla="*/ 1169135 h 1301919"/>
                <a:gd name="connsiteX8-177" fmla="*/ 199176 w 570368"/>
                <a:gd name="connsiteY8-178" fmla="*/ 1087653 h 1301919"/>
                <a:gd name="connsiteX9-179" fmla="*/ 27160 w 570368"/>
                <a:gd name="connsiteY9-180" fmla="*/ 1057475 h 1301919"/>
                <a:gd name="connsiteX10-181" fmla="*/ 0 w 570368"/>
                <a:gd name="connsiteY10-182" fmla="*/ 1000137 h 1301919"/>
                <a:gd name="connsiteX11-183" fmla="*/ 250479 w 570368"/>
                <a:gd name="connsiteY11-184" fmla="*/ 918655 h 1301919"/>
                <a:gd name="connsiteX12-185" fmla="*/ 325925 w 570368"/>
                <a:gd name="connsiteY12-186" fmla="*/ 731550 h 1301919"/>
                <a:gd name="connsiteX13-187" fmla="*/ 304800 w 570368"/>
                <a:gd name="connsiteY13-188" fmla="*/ 616873 h 1301919"/>
                <a:gd name="connsiteX14-189" fmla="*/ 202194 w 570368"/>
                <a:gd name="connsiteY14-190" fmla="*/ 641016 h 1301919"/>
                <a:gd name="connsiteX15-191" fmla="*/ 280657 w 570368"/>
                <a:gd name="connsiteY15-192" fmla="*/ 429768 h 1301919"/>
                <a:gd name="connsiteX16-193" fmla="*/ 220301 w 570368"/>
                <a:gd name="connsiteY16-194" fmla="*/ 312073 h 1301919"/>
                <a:gd name="connsiteX17-195" fmla="*/ 181069 w 570368"/>
                <a:gd name="connsiteY17-196" fmla="*/ 182307 h 1301919"/>
                <a:gd name="connsiteX18-197" fmla="*/ 81481 w 570368"/>
                <a:gd name="connsiteY18-198" fmla="*/ 94790 h 1301919"/>
                <a:gd name="connsiteX19-199" fmla="*/ 99588 w 570368"/>
                <a:gd name="connsiteY19-200" fmla="*/ 16327 h 1301919"/>
                <a:gd name="connsiteX0-201" fmla="*/ 99588 w 570368"/>
                <a:gd name="connsiteY0-202" fmla="*/ 16327 h 1301919"/>
                <a:gd name="connsiteX1-203" fmla="*/ 283675 w 570368"/>
                <a:gd name="connsiteY1-204" fmla="*/ 22362 h 1301919"/>
                <a:gd name="connsiteX2-205" fmla="*/ 531137 w 570368"/>
                <a:gd name="connsiteY2-206" fmla="*/ 315092 h 1301919"/>
                <a:gd name="connsiteX3-207" fmla="*/ 570368 w 570368"/>
                <a:gd name="connsiteY3-208" fmla="*/ 647051 h 1301919"/>
                <a:gd name="connsiteX4-209" fmla="*/ 407406 w 570368"/>
                <a:gd name="connsiteY4-210" fmla="*/ 975994 h 1301919"/>
                <a:gd name="connsiteX5-211" fmla="*/ 334978 w 570368"/>
                <a:gd name="connsiteY5-212" fmla="*/ 1054457 h 1301919"/>
                <a:gd name="connsiteX6-213" fmla="*/ 322907 w 570368"/>
                <a:gd name="connsiteY6-214" fmla="*/ 1301919 h 1301919"/>
                <a:gd name="connsiteX7-215" fmla="*/ 214265 w 570368"/>
                <a:gd name="connsiteY7-216" fmla="*/ 1169135 h 1301919"/>
                <a:gd name="connsiteX8-217" fmla="*/ 199176 w 570368"/>
                <a:gd name="connsiteY8-218" fmla="*/ 1087653 h 1301919"/>
                <a:gd name="connsiteX9-219" fmla="*/ 27160 w 570368"/>
                <a:gd name="connsiteY9-220" fmla="*/ 1057475 h 1301919"/>
                <a:gd name="connsiteX10-221" fmla="*/ 0 w 570368"/>
                <a:gd name="connsiteY10-222" fmla="*/ 1000137 h 1301919"/>
                <a:gd name="connsiteX11-223" fmla="*/ 250479 w 570368"/>
                <a:gd name="connsiteY11-224" fmla="*/ 918655 h 1301919"/>
                <a:gd name="connsiteX12-225" fmla="*/ 325925 w 570368"/>
                <a:gd name="connsiteY12-226" fmla="*/ 731550 h 1301919"/>
                <a:gd name="connsiteX13-227" fmla="*/ 304800 w 570368"/>
                <a:gd name="connsiteY13-228" fmla="*/ 616873 h 1301919"/>
                <a:gd name="connsiteX14-229" fmla="*/ 202194 w 570368"/>
                <a:gd name="connsiteY14-230" fmla="*/ 641016 h 1301919"/>
                <a:gd name="connsiteX15-231" fmla="*/ 280657 w 570368"/>
                <a:gd name="connsiteY15-232" fmla="*/ 429768 h 1301919"/>
                <a:gd name="connsiteX16-233" fmla="*/ 220301 w 570368"/>
                <a:gd name="connsiteY16-234" fmla="*/ 312073 h 1301919"/>
                <a:gd name="connsiteX17-235" fmla="*/ 181069 w 570368"/>
                <a:gd name="connsiteY17-236" fmla="*/ 182307 h 1301919"/>
                <a:gd name="connsiteX18-237" fmla="*/ 81481 w 570368"/>
                <a:gd name="connsiteY18-238" fmla="*/ 94790 h 1301919"/>
                <a:gd name="connsiteX19-239" fmla="*/ 99588 w 570368"/>
                <a:gd name="connsiteY19-240" fmla="*/ 16327 h 1301919"/>
                <a:gd name="connsiteX0-241" fmla="*/ 99588 w 570368"/>
                <a:gd name="connsiteY0-242" fmla="*/ 16327 h 1301919"/>
                <a:gd name="connsiteX1-243" fmla="*/ 283675 w 570368"/>
                <a:gd name="connsiteY1-244" fmla="*/ 22362 h 1301919"/>
                <a:gd name="connsiteX2-245" fmla="*/ 531137 w 570368"/>
                <a:gd name="connsiteY2-246" fmla="*/ 315092 h 1301919"/>
                <a:gd name="connsiteX3-247" fmla="*/ 570368 w 570368"/>
                <a:gd name="connsiteY3-248" fmla="*/ 647051 h 1301919"/>
                <a:gd name="connsiteX4-249" fmla="*/ 407406 w 570368"/>
                <a:gd name="connsiteY4-250" fmla="*/ 975994 h 1301919"/>
                <a:gd name="connsiteX5-251" fmla="*/ 334978 w 570368"/>
                <a:gd name="connsiteY5-252" fmla="*/ 1054457 h 1301919"/>
                <a:gd name="connsiteX6-253" fmla="*/ 322907 w 570368"/>
                <a:gd name="connsiteY6-254" fmla="*/ 1301919 h 1301919"/>
                <a:gd name="connsiteX7-255" fmla="*/ 214265 w 570368"/>
                <a:gd name="connsiteY7-256" fmla="*/ 1169135 h 1301919"/>
                <a:gd name="connsiteX8-257" fmla="*/ 199176 w 570368"/>
                <a:gd name="connsiteY8-258" fmla="*/ 1087653 h 1301919"/>
                <a:gd name="connsiteX9-259" fmla="*/ 27160 w 570368"/>
                <a:gd name="connsiteY9-260" fmla="*/ 1057475 h 1301919"/>
                <a:gd name="connsiteX10-261" fmla="*/ 0 w 570368"/>
                <a:gd name="connsiteY10-262" fmla="*/ 1000137 h 1301919"/>
                <a:gd name="connsiteX11-263" fmla="*/ 250479 w 570368"/>
                <a:gd name="connsiteY11-264" fmla="*/ 918655 h 1301919"/>
                <a:gd name="connsiteX12-265" fmla="*/ 325925 w 570368"/>
                <a:gd name="connsiteY12-266" fmla="*/ 731550 h 1301919"/>
                <a:gd name="connsiteX13-267" fmla="*/ 304800 w 570368"/>
                <a:gd name="connsiteY13-268" fmla="*/ 616873 h 1301919"/>
                <a:gd name="connsiteX14-269" fmla="*/ 202194 w 570368"/>
                <a:gd name="connsiteY14-270" fmla="*/ 641016 h 1301919"/>
                <a:gd name="connsiteX15-271" fmla="*/ 280657 w 570368"/>
                <a:gd name="connsiteY15-272" fmla="*/ 429768 h 1301919"/>
                <a:gd name="connsiteX16-273" fmla="*/ 220301 w 570368"/>
                <a:gd name="connsiteY16-274" fmla="*/ 312073 h 1301919"/>
                <a:gd name="connsiteX17-275" fmla="*/ 181069 w 570368"/>
                <a:gd name="connsiteY17-276" fmla="*/ 182307 h 1301919"/>
                <a:gd name="connsiteX18-277" fmla="*/ 81481 w 570368"/>
                <a:gd name="connsiteY18-278" fmla="*/ 94790 h 1301919"/>
                <a:gd name="connsiteX19-279" fmla="*/ 99588 w 570368"/>
                <a:gd name="connsiteY19-280" fmla="*/ 16327 h 1301919"/>
                <a:gd name="connsiteX0-281" fmla="*/ 99588 w 570368"/>
                <a:gd name="connsiteY0-282" fmla="*/ 16327 h 1301919"/>
                <a:gd name="connsiteX1-283" fmla="*/ 283675 w 570368"/>
                <a:gd name="connsiteY1-284" fmla="*/ 22362 h 1301919"/>
                <a:gd name="connsiteX2-285" fmla="*/ 531137 w 570368"/>
                <a:gd name="connsiteY2-286" fmla="*/ 315092 h 1301919"/>
                <a:gd name="connsiteX3-287" fmla="*/ 570368 w 570368"/>
                <a:gd name="connsiteY3-288" fmla="*/ 647051 h 1301919"/>
                <a:gd name="connsiteX4-289" fmla="*/ 407406 w 570368"/>
                <a:gd name="connsiteY4-290" fmla="*/ 975994 h 1301919"/>
                <a:gd name="connsiteX5-291" fmla="*/ 334978 w 570368"/>
                <a:gd name="connsiteY5-292" fmla="*/ 1054457 h 1301919"/>
                <a:gd name="connsiteX6-293" fmla="*/ 322907 w 570368"/>
                <a:gd name="connsiteY6-294" fmla="*/ 1301919 h 1301919"/>
                <a:gd name="connsiteX7-295" fmla="*/ 214265 w 570368"/>
                <a:gd name="connsiteY7-296" fmla="*/ 1169135 h 1301919"/>
                <a:gd name="connsiteX8-297" fmla="*/ 199176 w 570368"/>
                <a:gd name="connsiteY8-298" fmla="*/ 1087653 h 1301919"/>
                <a:gd name="connsiteX9-299" fmla="*/ 27160 w 570368"/>
                <a:gd name="connsiteY9-300" fmla="*/ 1057475 h 1301919"/>
                <a:gd name="connsiteX10-301" fmla="*/ 0 w 570368"/>
                <a:gd name="connsiteY10-302" fmla="*/ 1000137 h 1301919"/>
                <a:gd name="connsiteX11-303" fmla="*/ 250479 w 570368"/>
                <a:gd name="connsiteY11-304" fmla="*/ 918655 h 1301919"/>
                <a:gd name="connsiteX12-305" fmla="*/ 325925 w 570368"/>
                <a:gd name="connsiteY12-306" fmla="*/ 731550 h 1301919"/>
                <a:gd name="connsiteX13-307" fmla="*/ 304800 w 570368"/>
                <a:gd name="connsiteY13-308" fmla="*/ 616873 h 1301919"/>
                <a:gd name="connsiteX14-309" fmla="*/ 202194 w 570368"/>
                <a:gd name="connsiteY14-310" fmla="*/ 641016 h 1301919"/>
                <a:gd name="connsiteX15-311" fmla="*/ 280657 w 570368"/>
                <a:gd name="connsiteY15-312" fmla="*/ 429768 h 1301919"/>
                <a:gd name="connsiteX16-313" fmla="*/ 220301 w 570368"/>
                <a:gd name="connsiteY16-314" fmla="*/ 312073 h 1301919"/>
                <a:gd name="connsiteX17-315" fmla="*/ 181069 w 570368"/>
                <a:gd name="connsiteY17-316" fmla="*/ 182307 h 1301919"/>
                <a:gd name="connsiteX18-317" fmla="*/ 81481 w 570368"/>
                <a:gd name="connsiteY18-318" fmla="*/ 94790 h 1301919"/>
                <a:gd name="connsiteX19-319" fmla="*/ 99588 w 570368"/>
                <a:gd name="connsiteY19-320" fmla="*/ 16327 h 1301919"/>
                <a:gd name="connsiteX0-321" fmla="*/ 99588 w 570368"/>
                <a:gd name="connsiteY0-322" fmla="*/ 16327 h 1301919"/>
                <a:gd name="connsiteX1-323" fmla="*/ 283675 w 570368"/>
                <a:gd name="connsiteY1-324" fmla="*/ 22362 h 1301919"/>
                <a:gd name="connsiteX2-325" fmla="*/ 491905 w 570368"/>
                <a:gd name="connsiteY2-326" fmla="*/ 321128 h 1301919"/>
                <a:gd name="connsiteX3-327" fmla="*/ 570368 w 570368"/>
                <a:gd name="connsiteY3-328" fmla="*/ 647051 h 1301919"/>
                <a:gd name="connsiteX4-329" fmla="*/ 407406 w 570368"/>
                <a:gd name="connsiteY4-330" fmla="*/ 975994 h 1301919"/>
                <a:gd name="connsiteX5-331" fmla="*/ 334978 w 570368"/>
                <a:gd name="connsiteY5-332" fmla="*/ 1054457 h 1301919"/>
                <a:gd name="connsiteX6-333" fmla="*/ 322907 w 570368"/>
                <a:gd name="connsiteY6-334" fmla="*/ 1301919 h 1301919"/>
                <a:gd name="connsiteX7-335" fmla="*/ 214265 w 570368"/>
                <a:gd name="connsiteY7-336" fmla="*/ 1169135 h 1301919"/>
                <a:gd name="connsiteX8-337" fmla="*/ 199176 w 570368"/>
                <a:gd name="connsiteY8-338" fmla="*/ 1087653 h 1301919"/>
                <a:gd name="connsiteX9-339" fmla="*/ 27160 w 570368"/>
                <a:gd name="connsiteY9-340" fmla="*/ 1057475 h 1301919"/>
                <a:gd name="connsiteX10-341" fmla="*/ 0 w 570368"/>
                <a:gd name="connsiteY10-342" fmla="*/ 1000137 h 1301919"/>
                <a:gd name="connsiteX11-343" fmla="*/ 250479 w 570368"/>
                <a:gd name="connsiteY11-344" fmla="*/ 918655 h 1301919"/>
                <a:gd name="connsiteX12-345" fmla="*/ 325925 w 570368"/>
                <a:gd name="connsiteY12-346" fmla="*/ 731550 h 1301919"/>
                <a:gd name="connsiteX13-347" fmla="*/ 304800 w 570368"/>
                <a:gd name="connsiteY13-348" fmla="*/ 616873 h 1301919"/>
                <a:gd name="connsiteX14-349" fmla="*/ 202194 w 570368"/>
                <a:gd name="connsiteY14-350" fmla="*/ 641016 h 1301919"/>
                <a:gd name="connsiteX15-351" fmla="*/ 280657 w 570368"/>
                <a:gd name="connsiteY15-352" fmla="*/ 429768 h 1301919"/>
                <a:gd name="connsiteX16-353" fmla="*/ 220301 w 570368"/>
                <a:gd name="connsiteY16-354" fmla="*/ 312073 h 1301919"/>
                <a:gd name="connsiteX17-355" fmla="*/ 181069 w 570368"/>
                <a:gd name="connsiteY17-356" fmla="*/ 182307 h 1301919"/>
                <a:gd name="connsiteX18-357" fmla="*/ 81481 w 570368"/>
                <a:gd name="connsiteY18-358" fmla="*/ 94790 h 1301919"/>
                <a:gd name="connsiteX19-359" fmla="*/ 99588 w 570368"/>
                <a:gd name="connsiteY19-360" fmla="*/ 16327 h 1301919"/>
                <a:gd name="connsiteX0-361" fmla="*/ 99588 w 570368"/>
                <a:gd name="connsiteY0-362" fmla="*/ 16327 h 1301919"/>
                <a:gd name="connsiteX1-363" fmla="*/ 283675 w 570368"/>
                <a:gd name="connsiteY1-364" fmla="*/ 22362 h 1301919"/>
                <a:gd name="connsiteX2-365" fmla="*/ 519065 w 570368"/>
                <a:gd name="connsiteY2-366" fmla="*/ 309056 h 1301919"/>
                <a:gd name="connsiteX3-367" fmla="*/ 570368 w 570368"/>
                <a:gd name="connsiteY3-368" fmla="*/ 647051 h 1301919"/>
                <a:gd name="connsiteX4-369" fmla="*/ 407406 w 570368"/>
                <a:gd name="connsiteY4-370" fmla="*/ 975994 h 1301919"/>
                <a:gd name="connsiteX5-371" fmla="*/ 334978 w 570368"/>
                <a:gd name="connsiteY5-372" fmla="*/ 1054457 h 1301919"/>
                <a:gd name="connsiteX6-373" fmla="*/ 322907 w 570368"/>
                <a:gd name="connsiteY6-374" fmla="*/ 1301919 h 1301919"/>
                <a:gd name="connsiteX7-375" fmla="*/ 214265 w 570368"/>
                <a:gd name="connsiteY7-376" fmla="*/ 1169135 h 1301919"/>
                <a:gd name="connsiteX8-377" fmla="*/ 199176 w 570368"/>
                <a:gd name="connsiteY8-378" fmla="*/ 1087653 h 1301919"/>
                <a:gd name="connsiteX9-379" fmla="*/ 27160 w 570368"/>
                <a:gd name="connsiteY9-380" fmla="*/ 1057475 h 1301919"/>
                <a:gd name="connsiteX10-381" fmla="*/ 0 w 570368"/>
                <a:gd name="connsiteY10-382" fmla="*/ 1000137 h 1301919"/>
                <a:gd name="connsiteX11-383" fmla="*/ 250479 w 570368"/>
                <a:gd name="connsiteY11-384" fmla="*/ 918655 h 1301919"/>
                <a:gd name="connsiteX12-385" fmla="*/ 325925 w 570368"/>
                <a:gd name="connsiteY12-386" fmla="*/ 731550 h 1301919"/>
                <a:gd name="connsiteX13-387" fmla="*/ 304800 w 570368"/>
                <a:gd name="connsiteY13-388" fmla="*/ 616873 h 1301919"/>
                <a:gd name="connsiteX14-389" fmla="*/ 202194 w 570368"/>
                <a:gd name="connsiteY14-390" fmla="*/ 641016 h 1301919"/>
                <a:gd name="connsiteX15-391" fmla="*/ 280657 w 570368"/>
                <a:gd name="connsiteY15-392" fmla="*/ 429768 h 1301919"/>
                <a:gd name="connsiteX16-393" fmla="*/ 220301 w 570368"/>
                <a:gd name="connsiteY16-394" fmla="*/ 312073 h 1301919"/>
                <a:gd name="connsiteX17-395" fmla="*/ 181069 w 570368"/>
                <a:gd name="connsiteY17-396" fmla="*/ 182307 h 1301919"/>
                <a:gd name="connsiteX18-397" fmla="*/ 81481 w 570368"/>
                <a:gd name="connsiteY18-398" fmla="*/ 94790 h 1301919"/>
                <a:gd name="connsiteX19-399" fmla="*/ 99588 w 570368"/>
                <a:gd name="connsiteY19-400" fmla="*/ 16327 h 1301919"/>
                <a:gd name="connsiteX0-401" fmla="*/ 99588 w 570368"/>
                <a:gd name="connsiteY0-402" fmla="*/ 16327 h 1301919"/>
                <a:gd name="connsiteX1-403" fmla="*/ 283675 w 570368"/>
                <a:gd name="connsiteY1-404" fmla="*/ 22362 h 1301919"/>
                <a:gd name="connsiteX2-405" fmla="*/ 519065 w 570368"/>
                <a:gd name="connsiteY2-406" fmla="*/ 309056 h 1301919"/>
                <a:gd name="connsiteX3-407" fmla="*/ 570368 w 570368"/>
                <a:gd name="connsiteY3-408" fmla="*/ 647051 h 1301919"/>
                <a:gd name="connsiteX4-409" fmla="*/ 407406 w 570368"/>
                <a:gd name="connsiteY4-410" fmla="*/ 975994 h 1301919"/>
                <a:gd name="connsiteX5-411" fmla="*/ 334978 w 570368"/>
                <a:gd name="connsiteY5-412" fmla="*/ 1054457 h 1301919"/>
                <a:gd name="connsiteX6-413" fmla="*/ 322907 w 570368"/>
                <a:gd name="connsiteY6-414" fmla="*/ 1301919 h 1301919"/>
                <a:gd name="connsiteX7-415" fmla="*/ 214265 w 570368"/>
                <a:gd name="connsiteY7-416" fmla="*/ 1169135 h 1301919"/>
                <a:gd name="connsiteX8-417" fmla="*/ 199176 w 570368"/>
                <a:gd name="connsiteY8-418" fmla="*/ 1087653 h 1301919"/>
                <a:gd name="connsiteX9-419" fmla="*/ 27160 w 570368"/>
                <a:gd name="connsiteY9-420" fmla="*/ 1057475 h 1301919"/>
                <a:gd name="connsiteX10-421" fmla="*/ 0 w 570368"/>
                <a:gd name="connsiteY10-422" fmla="*/ 1000137 h 1301919"/>
                <a:gd name="connsiteX11-423" fmla="*/ 250479 w 570368"/>
                <a:gd name="connsiteY11-424" fmla="*/ 918655 h 1301919"/>
                <a:gd name="connsiteX12-425" fmla="*/ 325925 w 570368"/>
                <a:gd name="connsiteY12-426" fmla="*/ 731550 h 1301919"/>
                <a:gd name="connsiteX13-427" fmla="*/ 304800 w 570368"/>
                <a:gd name="connsiteY13-428" fmla="*/ 616873 h 1301919"/>
                <a:gd name="connsiteX14-429" fmla="*/ 202194 w 570368"/>
                <a:gd name="connsiteY14-430" fmla="*/ 641016 h 1301919"/>
                <a:gd name="connsiteX15-431" fmla="*/ 280657 w 570368"/>
                <a:gd name="connsiteY15-432" fmla="*/ 429768 h 1301919"/>
                <a:gd name="connsiteX16-433" fmla="*/ 220301 w 570368"/>
                <a:gd name="connsiteY16-434" fmla="*/ 312073 h 1301919"/>
                <a:gd name="connsiteX17-435" fmla="*/ 181069 w 570368"/>
                <a:gd name="connsiteY17-436" fmla="*/ 182307 h 1301919"/>
                <a:gd name="connsiteX18-437" fmla="*/ 81481 w 570368"/>
                <a:gd name="connsiteY18-438" fmla="*/ 94790 h 1301919"/>
                <a:gd name="connsiteX19-439" fmla="*/ 99588 w 570368"/>
                <a:gd name="connsiteY19-440" fmla="*/ 16327 h 1301919"/>
                <a:gd name="connsiteX0-441" fmla="*/ 99588 w 526041"/>
                <a:gd name="connsiteY0-442" fmla="*/ 16327 h 1301919"/>
                <a:gd name="connsiteX1-443" fmla="*/ 283675 w 526041"/>
                <a:gd name="connsiteY1-444" fmla="*/ 22362 h 1301919"/>
                <a:gd name="connsiteX2-445" fmla="*/ 519065 w 526041"/>
                <a:gd name="connsiteY2-446" fmla="*/ 309056 h 1301919"/>
                <a:gd name="connsiteX3-447" fmla="*/ 510011 w 526041"/>
                <a:gd name="connsiteY3-448" fmla="*/ 628945 h 1301919"/>
                <a:gd name="connsiteX4-449" fmla="*/ 407406 w 526041"/>
                <a:gd name="connsiteY4-450" fmla="*/ 975994 h 1301919"/>
                <a:gd name="connsiteX5-451" fmla="*/ 334978 w 526041"/>
                <a:gd name="connsiteY5-452" fmla="*/ 1054457 h 1301919"/>
                <a:gd name="connsiteX6-453" fmla="*/ 322907 w 526041"/>
                <a:gd name="connsiteY6-454" fmla="*/ 1301919 h 1301919"/>
                <a:gd name="connsiteX7-455" fmla="*/ 214265 w 526041"/>
                <a:gd name="connsiteY7-456" fmla="*/ 1169135 h 1301919"/>
                <a:gd name="connsiteX8-457" fmla="*/ 199176 w 526041"/>
                <a:gd name="connsiteY8-458" fmla="*/ 1087653 h 1301919"/>
                <a:gd name="connsiteX9-459" fmla="*/ 27160 w 526041"/>
                <a:gd name="connsiteY9-460" fmla="*/ 1057475 h 1301919"/>
                <a:gd name="connsiteX10-461" fmla="*/ 0 w 526041"/>
                <a:gd name="connsiteY10-462" fmla="*/ 1000137 h 1301919"/>
                <a:gd name="connsiteX11-463" fmla="*/ 250479 w 526041"/>
                <a:gd name="connsiteY11-464" fmla="*/ 918655 h 1301919"/>
                <a:gd name="connsiteX12-465" fmla="*/ 325925 w 526041"/>
                <a:gd name="connsiteY12-466" fmla="*/ 731550 h 1301919"/>
                <a:gd name="connsiteX13-467" fmla="*/ 304800 w 526041"/>
                <a:gd name="connsiteY13-468" fmla="*/ 616873 h 1301919"/>
                <a:gd name="connsiteX14-469" fmla="*/ 202194 w 526041"/>
                <a:gd name="connsiteY14-470" fmla="*/ 641016 h 1301919"/>
                <a:gd name="connsiteX15-471" fmla="*/ 280657 w 526041"/>
                <a:gd name="connsiteY15-472" fmla="*/ 429768 h 1301919"/>
                <a:gd name="connsiteX16-473" fmla="*/ 220301 w 526041"/>
                <a:gd name="connsiteY16-474" fmla="*/ 312073 h 1301919"/>
                <a:gd name="connsiteX17-475" fmla="*/ 181069 w 526041"/>
                <a:gd name="connsiteY17-476" fmla="*/ 182307 h 1301919"/>
                <a:gd name="connsiteX18-477" fmla="*/ 81481 w 526041"/>
                <a:gd name="connsiteY18-478" fmla="*/ 94790 h 1301919"/>
                <a:gd name="connsiteX19-479" fmla="*/ 99588 w 526041"/>
                <a:gd name="connsiteY19-480" fmla="*/ 16327 h 1301919"/>
                <a:gd name="connsiteX0-481" fmla="*/ 99588 w 558296"/>
                <a:gd name="connsiteY0-482" fmla="*/ 16327 h 1301919"/>
                <a:gd name="connsiteX1-483" fmla="*/ 283675 w 558296"/>
                <a:gd name="connsiteY1-484" fmla="*/ 22362 h 1301919"/>
                <a:gd name="connsiteX2-485" fmla="*/ 519065 w 558296"/>
                <a:gd name="connsiteY2-486" fmla="*/ 309056 h 1301919"/>
                <a:gd name="connsiteX3-487" fmla="*/ 558296 w 558296"/>
                <a:gd name="connsiteY3-488" fmla="*/ 484090 h 1301919"/>
                <a:gd name="connsiteX4-489" fmla="*/ 407406 w 558296"/>
                <a:gd name="connsiteY4-490" fmla="*/ 975994 h 1301919"/>
                <a:gd name="connsiteX5-491" fmla="*/ 334978 w 558296"/>
                <a:gd name="connsiteY5-492" fmla="*/ 1054457 h 1301919"/>
                <a:gd name="connsiteX6-493" fmla="*/ 322907 w 558296"/>
                <a:gd name="connsiteY6-494" fmla="*/ 1301919 h 1301919"/>
                <a:gd name="connsiteX7-495" fmla="*/ 214265 w 558296"/>
                <a:gd name="connsiteY7-496" fmla="*/ 1169135 h 1301919"/>
                <a:gd name="connsiteX8-497" fmla="*/ 199176 w 558296"/>
                <a:gd name="connsiteY8-498" fmla="*/ 1087653 h 1301919"/>
                <a:gd name="connsiteX9-499" fmla="*/ 27160 w 558296"/>
                <a:gd name="connsiteY9-500" fmla="*/ 1057475 h 1301919"/>
                <a:gd name="connsiteX10-501" fmla="*/ 0 w 558296"/>
                <a:gd name="connsiteY10-502" fmla="*/ 1000137 h 1301919"/>
                <a:gd name="connsiteX11-503" fmla="*/ 250479 w 558296"/>
                <a:gd name="connsiteY11-504" fmla="*/ 918655 h 1301919"/>
                <a:gd name="connsiteX12-505" fmla="*/ 325925 w 558296"/>
                <a:gd name="connsiteY12-506" fmla="*/ 731550 h 1301919"/>
                <a:gd name="connsiteX13-507" fmla="*/ 304800 w 558296"/>
                <a:gd name="connsiteY13-508" fmla="*/ 616873 h 1301919"/>
                <a:gd name="connsiteX14-509" fmla="*/ 202194 w 558296"/>
                <a:gd name="connsiteY14-510" fmla="*/ 641016 h 1301919"/>
                <a:gd name="connsiteX15-511" fmla="*/ 280657 w 558296"/>
                <a:gd name="connsiteY15-512" fmla="*/ 429768 h 1301919"/>
                <a:gd name="connsiteX16-513" fmla="*/ 220301 w 558296"/>
                <a:gd name="connsiteY16-514" fmla="*/ 312073 h 1301919"/>
                <a:gd name="connsiteX17-515" fmla="*/ 181069 w 558296"/>
                <a:gd name="connsiteY17-516" fmla="*/ 182307 h 1301919"/>
                <a:gd name="connsiteX18-517" fmla="*/ 81481 w 558296"/>
                <a:gd name="connsiteY18-518" fmla="*/ 94790 h 1301919"/>
                <a:gd name="connsiteX19-519" fmla="*/ 99588 w 558296"/>
                <a:gd name="connsiteY19-520" fmla="*/ 16327 h 1301919"/>
                <a:gd name="connsiteX0-521" fmla="*/ 99588 w 559830"/>
                <a:gd name="connsiteY0-522" fmla="*/ 16327 h 1301919"/>
                <a:gd name="connsiteX1-523" fmla="*/ 283675 w 559830"/>
                <a:gd name="connsiteY1-524" fmla="*/ 22362 h 1301919"/>
                <a:gd name="connsiteX2-525" fmla="*/ 519065 w 559830"/>
                <a:gd name="connsiteY2-526" fmla="*/ 309056 h 1301919"/>
                <a:gd name="connsiteX3-527" fmla="*/ 558296 w 559830"/>
                <a:gd name="connsiteY3-528" fmla="*/ 484090 h 1301919"/>
                <a:gd name="connsiteX4-529" fmla="*/ 407406 w 559830"/>
                <a:gd name="connsiteY4-530" fmla="*/ 975994 h 1301919"/>
                <a:gd name="connsiteX5-531" fmla="*/ 334978 w 559830"/>
                <a:gd name="connsiteY5-532" fmla="*/ 1054457 h 1301919"/>
                <a:gd name="connsiteX6-533" fmla="*/ 322907 w 559830"/>
                <a:gd name="connsiteY6-534" fmla="*/ 1301919 h 1301919"/>
                <a:gd name="connsiteX7-535" fmla="*/ 214265 w 559830"/>
                <a:gd name="connsiteY7-536" fmla="*/ 1169135 h 1301919"/>
                <a:gd name="connsiteX8-537" fmla="*/ 199176 w 559830"/>
                <a:gd name="connsiteY8-538" fmla="*/ 1087653 h 1301919"/>
                <a:gd name="connsiteX9-539" fmla="*/ 27160 w 559830"/>
                <a:gd name="connsiteY9-540" fmla="*/ 1057475 h 1301919"/>
                <a:gd name="connsiteX10-541" fmla="*/ 0 w 559830"/>
                <a:gd name="connsiteY10-542" fmla="*/ 1000137 h 1301919"/>
                <a:gd name="connsiteX11-543" fmla="*/ 250479 w 559830"/>
                <a:gd name="connsiteY11-544" fmla="*/ 918655 h 1301919"/>
                <a:gd name="connsiteX12-545" fmla="*/ 325925 w 559830"/>
                <a:gd name="connsiteY12-546" fmla="*/ 731550 h 1301919"/>
                <a:gd name="connsiteX13-547" fmla="*/ 304800 w 559830"/>
                <a:gd name="connsiteY13-548" fmla="*/ 616873 h 1301919"/>
                <a:gd name="connsiteX14-549" fmla="*/ 202194 w 559830"/>
                <a:gd name="connsiteY14-550" fmla="*/ 641016 h 1301919"/>
                <a:gd name="connsiteX15-551" fmla="*/ 280657 w 559830"/>
                <a:gd name="connsiteY15-552" fmla="*/ 429768 h 1301919"/>
                <a:gd name="connsiteX16-553" fmla="*/ 220301 w 559830"/>
                <a:gd name="connsiteY16-554" fmla="*/ 312073 h 1301919"/>
                <a:gd name="connsiteX17-555" fmla="*/ 181069 w 559830"/>
                <a:gd name="connsiteY17-556" fmla="*/ 182307 h 1301919"/>
                <a:gd name="connsiteX18-557" fmla="*/ 81481 w 559830"/>
                <a:gd name="connsiteY18-558" fmla="*/ 94790 h 1301919"/>
                <a:gd name="connsiteX19-559" fmla="*/ 99588 w 559830"/>
                <a:gd name="connsiteY19-560" fmla="*/ 16327 h 1301919"/>
                <a:gd name="connsiteX0-561" fmla="*/ 99588 w 559830"/>
                <a:gd name="connsiteY0-562" fmla="*/ 16327 h 1301919"/>
                <a:gd name="connsiteX1-563" fmla="*/ 283675 w 559830"/>
                <a:gd name="connsiteY1-564" fmla="*/ 22362 h 1301919"/>
                <a:gd name="connsiteX2-565" fmla="*/ 519065 w 559830"/>
                <a:gd name="connsiteY2-566" fmla="*/ 309056 h 1301919"/>
                <a:gd name="connsiteX3-567" fmla="*/ 558296 w 559830"/>
                <a:gd name="connsiteY3-568" fmla="*/ 484090 h 1301919"/>
                <a:gd name="connsiteX4-569" fmla="*/ 407406 w 559830"/>
                <a:gd name="connsiteY4-570" fmla="*/ 975994 h 1301919"/>
                <a:gd name="connsiteX5-571" fmla="*/ 334978 w 559830"/>
                <a:gd name="connsiteY5-572" fmla="*/ 1054457 h 1301919"/>
                <a:gd name="connsiteX6-573" fmla="*/ 322907 w 559830"/>
                <a:gd name="connsiteY6-574" fmla="*/ 1301919 h 1301919"/>
                <a:gd name="connsiteX7-575" fmla="*/ 214265 w 559830"/>
                <a:gd name="connsiteY7-576" fmla="*/ 1169135 h 1301919"/>
                <a:gd name="connsiteX8-577" fmla="*/ 199176 w 559830"/>
                <a:gd name="connsiteY8-578" fmla="*/ 1087653 h 1301919"/>
                <a:gd name="connsiteX9-579" fmla="*/ 27160 w 559830"/>
                <a:gd name="connsiteY9-580" fmla="*/ 1057475 h 1301919"/>
                <a:gd name="connsiteX10-581" fmla="*/ 0 w 559830"/>
                <a:gd name="connsiteY10-582" fmla="*/ 1000137 h 1301919"/>
                <a:gd name="connsiteX11-583" fmla="*/ 250479 w 559830"/>
                <a:gd name="connsiteY11-584" fmla="*/ 918655 h 1301919"/>
                <a:gd name="connsiteX12-585" fmla="*/ 325925 w 559830"/>
                <a:gd name="connsiteY12-586" fmla="*/ 731550 h 1301919"/>
                <a:gd name="connsiteX13-587" fmla="*/ 304800 w 559830"/>
                <a:gd name="connsiteY13-588" fmla="*/ 616873 h 1301919"/>
                <a:gd name="connsiteX14-589" fmla="*/ 202194 w 559830"/>
                <a:gd name="connsiteY14-590" fmla="*/ 641016 h 1301919"/>
                <a:gd name="connsiteX15-591" fmla="*/ 280657 w 559830"/>
                <a:gd name="connsiteY15-592" fmla="*/ 429768 h 1301919"/>
                <a:gd name="connsiteX16-593" fmla="*/ 220301 w 559830"/>
                <a:gd name="connsiteY16-594" fmla="*/ 312073 h 1301919"/>
                <a:gd name="connsiteX17-595" fmla="*/ 181069 w 559830"/>
                <a:gd name="connsiteY17-596" fmla="*/ 182307 h 1301919"/>
                <a:gd name="connsiteX18-597" fmla="*/ 81481 w 559830"/>
                <a:gd name="connsiteY18-598" fmla="*/ 94790 h 1301919"/>
                <a:gd name="connsiteX19-599" fmla="*/ 99588 w 559830"/>
                <a:gd name="connsiteY19-600" fmla="*/ 16327 h 1301919"/>
                <a:gd name="connsiteX0-601" fmla="*/ 99588 w 559830"/>
                <a:gd name="connsiteY0-602" fmla="*/ 16327 h 1301919"/>
                <a:gd name="connsiteX1-603" fmla="*/ 283675 w 559830"/>
                <a:gd name="connsiteY1-604" fmla="*/ 22362 h 1301919"/>
                <a:gd name="connsiteX2-605" fmla="*/ 519065 w 559830"/>
                <a:gd name="connsiteY2-606" fmla="*/ 309056 h 1301919"/>
                <a:gd name="connsiteX3-607" fmla="*/ 558296 w 559830"/>
                <a:gd name="connsiteY3-608" fmla="*/ 484090 h 1301919"/>
                <a:gd name="connsiteX4-609" fmla="*/ 425513 w 559830"/>
                <a:gd name="connsiteY4-610" fmla="*/ 553499 h 1301919"/>
                <a:gd name="connsiteX5-611" fmla="*/ 334978 w 559830"/>
                <a:gd name="connsiteY5-612" fmla="*/ 1054457 h 1301919"/>
                <a:gd name="connsiteX6-613" fmla="*/ 322907 w 559830"/>
                <a:gd name="connsiteY6-614" fmla="*/ 1301919 h 1301919"/>
                <a:gd name="connsiteX7-615" fmla="*/ 214265 w 559830"/>
                <a:gd name="connsiteY7-616" fmla="*/ 1169135 h 1301919"/>
                <a:gd name="connsiteX8-617" fmla="*/ 199176 w 559830"/>
                <a:gd name="connsiteY8-618" fmla="*/ 1087653 h 1301919"/>
                <a:gd name="connsiteX9-619" fmla="*/ 27160 w 559830"/>
                <a:gd name="connsiteY9-620" fmla="*/ 1057475 h 1301919"/>
                <a:gd name="connsiteX10-621" fmla="*/ 0 w 559830"/>
                <a:gd name="connsiteY10-622" fmla="*/ 1000137 h 1301919"/>
                <a:gd name="connsiteX11-623" fmla="*/ 250479 w 559830"/>
                <a:gd name="connsiteY11-624" fmla="*/ 918655 h 1301919"/>
                <a:gd name="connsiteX12-625" fmla="*/ 325925 w 559830"/>
                <a:gd name="connsiteY12-626" fmla="*/ 731550 h 1301919"/>
                <a:gd name="connsiteX13-627" fmla="*/ 304800 w 559830"/>
                <a:gd name="connsiteY13-628" fmla="*/ 616873 h 1301919"/>
                <a:gd name="connsiteX14-629" fmla="*/ 202194 w 559830"/>
                <a:gd name="connsiteY14-630" fmla="*/ 641016 h 1301919"/>
                <a:gd name="connsiteX15-631" fmla="*/ 280657 w 559830"/>
                <a:gd name="connsiteY15-632" fmla="*/ 429768 h 1301919"/>
                <a:gd name="connsiteX16-633" fmla="*/ 220301 w 559830"/>
                <a:gd name="connsiteY16-634" fmla="*/ 312073 h 1301919"/>
                <a:gd name="connsiteX17-635" fmla="*/ 181069 w 559830"/>
                <a:gd name="connsiteY17-636" fmla="*/ 182307 h 1301919"/>
                <a:gd name="connsiteX18-637" fmla="*/ 81481 w 559830"/>
                <a:gd name="connsiteY18-638" fmla="*/ 94790 h 1301919"/>
                <a:gd name="connsiteX19-639" fmla="*/ 99588 w 559830"/>
                <a:gd name="connsiteY19-640" fmla="*/ 16327 h 1301919"/>
                <a:gd name="connsiteX0-641" fmla="*/ 99588 w 559830"/>
                <a:gd name="connsiteY0-642" fmla="*/ 16327 h 1301919"/>
                <a:gd name="connsiteX1-643" fmla="*/ 283675 w 559830"/>
                <a:gd name="connsiteY1-644" fmla="*/ 22362 h 1301919"/>
                <a:gd name="connsiteX2-645" fmla="*/ 519065 w 559830"/>
                <a:gd name="connsiteY2-646" fmla="*/ 309056 h 1301919"/>
                <a:gd name="connsiteX3-647" fmla="*/ 558296 w 559830"/>
                <a:gd name="connsiteY3-648" fmla="*/ 484090 h 1301919"/>
                <a:gd name="connsiteX4-649" fmla="*/ 525101 w 559830"/>
                <a:gd name="connsiteY4-650" fmla="*/ 577642 h 1301919"/>
                <a:gd name="connsiteX5-651" fmla="*/ 334978 w 559830"/>
                <a:gd name="connsiteY5-652" fmla="*/ 1054457 h 1301919"/>
                <a:gd name="connsiteX6-653" fmla="*/ 322907 w 559830"/>
                <a:gd name="connsiteY6-654" fmla="*/ 1301919 h 1301919"/>
                <a:gd name="connsiteX7-655" fmla="*/ 214265 w 559830"/>
                <a:gd name="connsiteY7-656" fmla="*/ 1169135 h 1301919"/>
                <a:gd name="connsiteX8-657" fmla="*/ 199176 w 559830"/>
                <a:gd name="connsiteY8-658" fmla="*/ 1087653 h 1301919"/>
                <a:gd name="connsiteX9-659" fmla="*/ 27160 w 559830"/>
                <a:gd name="connsiteY9-660" fmla="*/ 1057475 h 1301919"/>
                <a:gd name="connsiteX10-661" fmla="*/ 0 w 559830"/>
                <a:gd name="connsiteY10-662" fmla="*/ 1000137 h 1301919"/>
                <a:gd name="connsiteX11-663" fmla="*/ 250479 w 559830"/>
                <a:gd name="connsiteY11-664" fmla="*/ 918655 h 1301919"/>
                <a:gd name="connsiteX12-665" fmla="*/ 325925 w 559830"/>
                <a:gd name="connsiteY12-666" fmla="*/ 731550 h 1301919"/>
                <a:gd name="connsiteX13-667" fmla="*/ 304800 w 559830"/>
                <a:gd name="connsiteY13-668" fmla="*/ 616873 h 1301919"/>
                <a:gd name="connsiteX14-669" fmla="*/ 202194 w 559830"/>
                <a:gd name="connsiteY14-670" fmla="*/ 641016 h 1301919"/>
                <a:gd name="connsiteX15-671" fmla="*/ 280657 w 559830"/>
                <a:gd name="connsiteY15-672" fmla="*/ 429768 h 1301919"/>
                <a:gd name="connsiteX16-673" fmla="*/ 220301 w 559830"/>
                <a:gd name="connsiteY16-674" fmla="*/ 312073 h 1301919"/>
                <a:gd name="connsiteX17-675" fmla="*/ 181069 w 559830"/>
                <a:gd name="connsiteY17-676" fmla="*/ 182307 h 1301919"/>
                <a:gd name="connsiteX18-677" fmla="*/ 81481 w 559830"/>
                <a:gd name="connsiteY18-678" fmla="*/ 94790 h 1301919"/>
                <a:gd name="connsiteX19-679" fmla="*/ 99588 w 559830"/>
                <a:gd name="connsiteY19-680" fmla="*/ 16327 h 1301919"/>
                <a:gd name="connsiteX0-681" fmla="*/ 99588 w 559830"/>
                <a:gd name="connsiteY0-682" fmla="*/ 16327 h 1301919"/>
                <a:gd name="connsiteX1-683" fmla="*/ 283675 w 559830"/>
                <a:gd name="connsiteY1-684" fmla="*/ 22362 h 1301919"/>
                <a:gd name="connsiteX2-685" fmla="*/ 519065 w 559830"/>
                <a:gd name="connsiteY2-686" fmla="*/ 309056 h 1301919"/>
                <a:gd name="connsiteX3-687" fmla="*/ 558296 w 559830"/>
                <a:gd name="connsiteY3-688" fmla="*/ 484090 h 1301919"/>
                <a:gd name="connsiteX4-689" fmla="*/ 525101 w 559830"/>
                <a:gd name="connsiteY4-690" fmla="*/ 577642 h 1301919"/>
                <a:gd name="connsiteX5-691" fmla="*/ 334978 w 559830"/>
                <a:gd name="connsiteY5-692" fmla="*/ 1054457 h 1301919"/>
                <a:gd name="connsiteX6-693" fmla="*/ 322907 w 559830"/>
                <a:gd name="connsiteY6-694" fmla="*/ 1301919 h 1301919"/>
                <a:gd name="connsiteX7-695" fmla="*/ 214265 w 559830"/>
                <a:gd name="connsiteY7-696" fmla="*/ 1169135 h 1301919"/>
                <a:gd name="connsiteX8-697" fmla="*/ 199176 w 559830"/>
                <a:gd name="connsiteY8-698" fmla="*/ 1087653 h 1301919"/>
                <a:gd name="connsiteX9-699" fmla="*/ 27160 w 559830"/>
                <a:gd name="connsiteY9-700" fmla="*/ 1057475 h 1301919"/>
                <a:gd name="connsiteX10-701" fmla="*/ 0 w 559830"/>
                <a:gd name="connsiteY10-702" fmla="*/ 1000137 h 1301919"/>
                <a:gd name="connsiteX11-703" fmla="*/ 250479 w 559830"/>
                <a:gd name="connsiteY11-704" fmla="*/ 918655 h 1301919"/>
                <a:gd name="connsiteX12-705" fmla="*/ 325925 w 559830"/>
                <a:gd name="connsiteY12-706" fmla="*/ 731550 h 1301919"/>
                <a:gd name="connsiteX13-707" fmla="*/ 304800 w 559830"/>
                <a:gd name="connsiteY13-708" fmla="*/ 616873 h 1301919"/>
                <a:gd name="connsiteX14-709" fmla="*/ 202194 w 559830"/>
                <a:gd name="connsiteY14-710" fmla="*/ 641016 h 1301919"/>
                <a:gd name="connsiteX15-711" fmla="*/ 280657 w 559830"/>
                <a:gd name="connsiteY15-712" fmla="*/ 429768 h 1301919"/>
                <a:gd name="connsiteX16-713" fmla="*/ 220301 w 559830"/>
                <a:gd name="connsiteY16-714" fmla="*/ 312073 h 1301919"/>
                <a:gd name="connsiteX17-715" fmla="*/ 181069 w 559830"/>
                <a:gd name="connsiteY17-716" fmla="*/ 182307 h 1301919"/>
                <a:gd name="connsiteX18-717" fmla="*/ 81481 w 559830"/>
                <a:gd name="connsiteY18-718" fmla="*/ 94790 h 1301919"/>
                <a:gd name="connsiteX19-719" fmla="*/ 99588 w 559830"/>
                <a:gd name="connsiteY19-720" fmla="*/ 16327 h 1301919"/>
                <a:gd name="connsiteX0-721" fmla="*/ 99588 w 559830"/>
                <a:gd name="connsiteY0-722" fmla="*/ 16327 h 1301919"/>
                <a:gd name="connsiteX1-723" fmla="*/ 283675 w 559830"/>
                <a:gd name="connsiteY1-724" fmla="*/ 22362 h 1301919"/>
                <a:gd name="connsiteX2-725" fmla="*/ 519065 w 559830"/>
                <a:gd name="connsiteY2-726" fmla="*/ 309056 h 1301919"/>
                <a:gd name="connsiteX3-727" fmla="*/ 558296 w 559830"/>
                <a:gd name="connsiteY3-728" fmla="*/ 484090 h 1301919"/>
                <a:gd name="connsiteX4-729" fmla="*/ 525101 w 559830"/>
                <a:gd name="connsiteY4-730" fmla="*/ 577642 h 1301919"/>
                <a:gd name="connsiteX5-731" fmla="*/ 334978 w 559830"/>
                <a:gd name="connsiteY5-732" fmla="*/ 1054457 h 1301919"/>
                <a:gd name="connsiteX6-733" fmla="*/ 322907 w 559830"/>
                <a:gd name="connsiteY6-734" fmla="*/ 1301919 h 1301919"/>
                <a:gd name="connsiteX7-735" fmla="*/ 214265 w 559830"/>
                <a:gd name="connsiteY7-736" fmla="*/ 1169135 h 1301919"/>
                <a:gd name="connsiteX8-737" fmla="*/ 199176 w 559830"/>
                <a:gd name="connsiteY8-738" fmla="*/ 1087653 h 1301919"/>
                <a:gd name="connsiteX9-739" fmla="*/ 27160 w 559830"/>
                <a:gd name="connsiteY9-740" fmla="*/ 1057475 h 1301919"/>
                <a:gd name="connsiteX10-741" fmla="*/ 0 w 559830"/>
                <a:gd name="connsiteY10-742" fmla="*/ 1000137 h 1301919"/>
                <a:gd name="connsiteX11-743" fmla="*/ 250479 w 559830"/>
                <a:gd name="connsiteY11-744" fmla="*/ 918655 h 1301919"/>
                <a:gd name="connsiteX12-745" fmla="*/ 325925 w 559830"/>
                <a:gd name="connsiteY12-746" fmla="*/ 731550 h 1301919"/>
                <a:gd name="connsiteX13-747" fmla="*/ 304800 w 559830"/>
                <a:gd name="connsiteY13-748" fmla="*/ 616873 h 1301919"/>
                <a:gd name="connsiteX14-749" fmla="*/ 202194 w 559830"/>
                <a:gd name="connsiteY14-750" fmla="*/ 641016 h 1301919"/>
                <a:gd name="connsiteX15-751" fmla="*/ 280657 w 559830"/>
                <a:gd name="connsiteY15-752" fmla="*/ 429768 h 1301919"/>
                <a:gd name="connsiteX16-753" fmla="*/ 220301 w 559830"/>
                <a:gd name="connsiteY16-754" fmla="*/ 312073 h 1301919"/>
                <a:gd name="connsiteX17-755" fmla="*/ 181069 w 559830"/>
                <a:gd name="connsiteY17-756" fmla="*/ 182307 h 1301919"/>
                <a:gd name="connsiteX18-757" fmla="*/ 81481 w 559830"/>
                <a:gd name="connsiteY18-758" fmla="*/ 94790 h 1301919"/>
                <a:gd name="connsiteX19-759" fmla="*/ 99588 w 559830"/>
                <a:gd name="connsiteY19-760" fmla="*/ 16327 h 1301919"/>
                <a:gd name="connsiteX0-761" fmla="*/ 99588 w 559830"/>
                <a:gd name="connsiteY0-762" fmla="*/ 16327 h 1301919"/>
                <a:gd name="connsiteX1-763" fmla="*/ 283675 w 559830"/>
                <a:gd name="connsiteY1-764" fmla="*/ 22362 h 1301919"/>
                <a:gd name="connsiteX2-765" fmla="*/ 519065 w 559830"/>
                <a:gd name="connsiteY2-766" fmla="*/ 309056 h 1301919"/>
                <a:gd name="connsiteX3-767" fmla="*/ 558296 w 559830"/>
                <a:gd name="connsiteY3-768" fmla="*/ 484090 h 1301919"/>
                <a:gd name="connsiteX4-769" fmla="*/ 525101 w 559830"/>
                <a:gd name="connsiteY4-770" fmla="*/ 577642 h 1301919"/>
                <a:gd name="connsiteX5-771" fmla="*/ 334978 w 559830"/>
                <a:gd name="connsiteY5-772" fmla="*/ 1054457 h 1301919"/>
                <a:gd name="connsiteX6-773" fmla="*/ 322907 w 559830"/>
                <a:gd name="connsiteY6-774" fmla="*/ 1301919 h 1301919"/>
                <a:gd name="connsiteX7-775" fmla="*/ 214265 w 559830"/>
                <a:gd name="connsiteY7-776" fmla="*/ 1169135 h 1301919"/>
                <a:gd name="connsiteX8-777" fmla="*/ 199176 w 559830"/>
                <a:gd name="connsiteY8-778" fmla="*/ 1087653 h 1301919"/>
                <a:gd name="connsiteX9-779" fmla="*/ 27160 w 559830"/>
                <a:gd name="connsiteY9-780" fmla="*/ 1057475 h 1301919"/>
                <a:gd name="connsiteX10-781" fmla="*/ 0 w 559830"/>
                <a:gd name="connsiteY10-782" fmla="*/ 1000137 h 1301919"/>
                <a:gd name="connsiteX11-783" fmla="*/ 250479 w 559830"/>
                <a:gd name="connsiteY11-784" fmla="*/ 918655 h 1301919"/>
                <a:gd name="connsiteX12-785" fmla="*/ 325925 w 559830"/>
                <a:gd name="connsiteY12-786" fmla="*/ 731550 h 1301919"/>
                <a:gd name="connsiteX13-787" fmla="*/ 304800 w 559830"/>
                <a:gd name="connsiteY13-788" fmla="*/ 616873 h 1301919"/>
                <a:gd name="connsiteX14-789" fmla="*/ 202194 w 559830"/>
                <a:gd name="connsiteY14-790" fmla="*/ 641016 h 1301919"/>
                <a:gd name="connsiteX15-791" fmla="*/ 280657 w 559830"/>
                <a:gd name="connsiteY15-792" fmla="*/ 429768 h 1301919"/>
                <a:gd name="connsiteX16-793" fmla="*/ 220301 w 559830"/>
                <a:gd name="connsiteY16-794" fmla="*/ 312073 h 1301919"/>
                <a:gd name="connsiteX17-795" fmla="*/ 181069 w 559830"/>
                <a:gd name="connsiteY17-796" fmla="*/ 182307 h 1301919"/>
                <a:gd name="connsiteX18-797" fmla="*/ 81481 w 559830"/>
                <a:gd name="connsiteY18-798" fmla="*/ 94790 h 1301919"/>
                <a:gd name="connsiteX19-799" fmla="*/ 99588 w 559830"/>
                <a:gd name="connsiteY19-800" fmla="*/ 16327 h 1301919"/>
                <a:gd name="connsiteX0-801" fmla="*/ 99588 w 559830"/>
                <a:gd name="connsiteY0-802" fmla="*/ 16327 h 1301919"/>
                <a:gd name="connsiteX1-803" fmla="*/ 283675 w 559830"/>
                <a:gd name="connsiteY1-804" fmla="*/ 22362 h 1301919"/>
                <a:gd name="connsiteX2-805" fmla="*/ 519065 w 559830"/>
                <a:gd name="connsiteY2-806" fmla="*/ 309056 h 1301919"/>
                <a:gd name="connsiteX3-807" fmla="*/ 558296 w 559830"/>
                <a:gd name="connsiteY3-808" fmla="*/ 484090 h 1301919"/>
                <a:gd name="connsiteX4-809" fmla="*/ 525101 w 559830"/>
                <a:gd name="connsiteY4-810" fmla="*/ 577642 h 1301919"/>
                <a:gd name="connsiteX5-811" fmla="*/ 334978 w 559830"/>
                <a:gd name="connsiteY5-812" fmla="*/ 1054457 h 1301919"/>
                <a:gd name="connsiteX6-813" fmla="*/ 322907 w 559830"/>
                <a:gd name="connsiteY6-814" fmla="*/ 1301919 h 1301919"/>
                <a:gd name="connsiteX7-815" fmla="*/ 214265 w 559830"/>
                <a:gd name="connsiteY7-816" fmla="*/ 1169135 h 1301919"/>
                <a:gd name="connsiteX8-817" fmla="*/ 199176 w 559830"/>
                <a:gd name="connsiteY8-818" fmla="*/ 1087653 h 1301919"/>
                <a:gd name="connsiteX9-819" fmla="*/ 27160 w 559830"/>
                <a:gd name="connsiteY9-820" fmla="*/ 1057475 h 1301919"/>
                <a:gd name="connsiteX10-821" fmla="*/ 0 w 559830"/>
                <a:gd name="connsiteY10-822" fmla="*/ 1000137 h 1301919"/>
                <a:gd name="connsiteX11-823" fmla="*/ 250479 w 559830"/>
                <a:gd name="connsiteY11-824" fmla="*/ 918655 h 1301919"/>
                <a:gd name="connsiteX12-825" fmla="*/ 325925 w 559830"/>
                <a:gd name="connsiteY12-826" fmla="*/ 731550 h 1301919"/>
                <a:gd name="connsiteX13-827" fmla="*/ 304800 w 559830"/>
                <a:gd name="connsiteY13-828" fmla="*/ 616873 h 1301919"/>
                <a:gd name="connsiteX14-829" fmla="*/ 202194 w 559830"/>
                <a:gd name="connsiteY14-830" fmla="*/ 641016 h 1301919"/>
                <a:gd name="connsiteX15-831" fmla="*/ 280657 w 559830"/>
                <a:gd name="connsiteY15-832" fmla="*/ 429768 h 1301919"/>
                <a:gd name="connsiteX16-833" fmla="*/ 220301 w 559830"/>
                <a:gd name="connsiteY16-834" fmla="*/ 312073 h 1301919"/>
                <a:gd name="connsiteX17-835" fmla="*/ 181069 w 559830"/>
                <a:gd name="connsiteY17-836" fmla="*/ 182307 h 1301919"/>
                <a:gd name="connsiteX18-837" fmla="*/ 81481 w 559830"/>
                <a:gd name="connsiteY18-838" fmla="*/ 94790 h 1301919"/>
                <a:gd name="connsiteX19-839" fmla="*/ 99588 w 559830"/>
                <a:gd name="connsiteY19-840" fmla="*/ 16327 h 1301919"/>
                <a:gd name="connsiteX0-841" fmla="*/ 99588 w 559830"/>
                <a:gd name="connsiteY0-842" fmla="*/ 16327 h 1301919"/>
                <a:gd name="connsiteX1-843" fmla="*/ 283675 w 559830"/>
                <a:gd name="connsiteY1-844" fmla="*/ 22362 h 1301919"/>
                <a:gd name="connsiteX2-845" fmla="*/ 519065 w 559830"/>
                <a:gd name="connsiteY2-846" fmla="*/ 309056 h 1301919"/>
                <a:gd name="connsiteX3-847" fmla="*/ 558296 w 559830"/>
                <a:gd name="connsiteY3-848" fmla="*/ 484090 h 1301919"/>
                <a:gd name="connsiteX4-849" fmla="*/ 525101 w 559830"/>
                <a:gd name="connsiteY4-850" fmla="*/ 577642 h 1301919"/>
                <a:gd name="connsiteX5-851" fmla="*/ 334978 w 559830"/>
                <a:gd name="connsiteY5-852" fmla="*/ 1054457 h 1301919"/>
                <a:gd name="connsiteX6-853" fmla="*/ 322907 w 559830"/>
                <a:gd name="connsiteY6-854" fmla="*/ 1301919 h 1301919"/>
                <a:gd name="connsiteX7-855" fmla="*/ 214265 w 559830"/>
                <a:gd name="connsiteY7-856" fmla="*/ 1169135 h 1301919"/>
                <a:gd name="connsiteX8-857" fmla="*/ 199176 w 559830"/>
                <a:gd name="connsiteY8-858" fmla="*/ 1087653 h 1301919"/>
                <a:gd name="connsiteX9-859" fmla="*/ 27160 w 559830"/>
                <a:gd name="connsiteY9-860" fmla="*/ 1057475 h 1301919"/>
                <a:gd name="connsiteX10-861" fmla="*/ 0 w 559830"/>
                <a:gd name="connsiteY10-862" fmla="*/ 1000137 h 1301919"/>
                <a:gd name="connsiteX11-863" fmla="*/ 250479 w 559830"/>
                <a:gd name="connsiteY11-864" fmla="*/ 918655 h 1301919"/>
                <a:gd name="connsiteX12-865" fmla="*/ 325925 w 559830"/>
                <a:gd name="connsiteY12-866" fmla="*/ 731550 h 1301919"/>
                <a:gd name="connsiteX13-867" fmla="*/ 304800 w 559830"/>
                <a:gd name="connsiteY13-868" fmla="*/ 616873 h 1301919"/>
                <a:gd name="connsiteX14-869" fmla="*/ 202194 w 559830"/>
                <a:gd name="connsiteY14-870" fmla="*/ 641016 h 1301919"/>
                <a:gd name="connsiteX15-871" fmla="*/ 280657 w 559830"/>
                <a:gd name="connsiteY15-872" fmla="*/ 429768 h 1301919"/>
                <a:gd name="connsiteX16-873" fmla="*/ 220301 w 559830"/>
                <a:gd name="connsiteY16-874" fmla="*/ 312073 h 1301919"/>
                <a:gd name="connsiteX17-875" fmla="*/ 181069 w 559830"/>
                <a:gd name="connsiteY17-876" fmla="*/ 182307 h 1301919"/>
                <a:gd name="connsiteX18-877" fmla="*/ 81481 w 559830"/>
                <a:gd name="connsiteY18-878" fmla="*/ 94790 h 1301919"/>
                <a:gd name="connsiteX19-879" fmla="*/ 99588 w 559830"/>
                <a:gd name="connsiteY19-880" fmla="*/ 16327 h 1301919"/>
                <a:gd name="connsiteX0-881" fmla="*/ 99588 w 559830"/>
                <a:gd name="connsiteY0-882" fmla="*/ 16327 h 1301919"/>
                <a:gd name="connsiteX1-883" fmla="*/ 283675 w 559830"/>
                <a:gd name="connsiteY1-884" fmla="*/ 22362 h 1301919"/>
                <a:gd name="connsiteX2-885" fmla="*/ 519065 w 559830"/>
                <a:gd name="connsiteY2-886" fmla="*/ 309056 h 1301919"/>
                <a:gd name="connsiteX3-887" fmla="*/ 558296 w 559830"/>
                <a:gd name="connsiteY3-888" fmla="*/ 484090 h 1301919"/>
                <a:gd name="connsiteX4-889" fmla="*/ 525101 w 559830"/>
                <a:gd name="connsiteY4-890" fmla="*/ 577642 h 1301919"/>
                <a:gd name="connsiteX5-891" fmla="*/ 334978 w 559830"/>
                <a:gd name="connsiteY5-892" fmla="*/ 1054457 h 1301919"/>
                <a:gd name="connsiteX6-893" fmla="*/ 322907 w 559830"/>
                <a:gd name="connsiteY6-894" fmla="*/ 1301919 h 1301919"/>
                <a:gd name="connsiteX7-895" fmla="*/ 214265 w 559830"/>
                <a:gd name="connsiteY7-896" fmla="*/ 1169135 h 1301919"/>
                <a:gd name="connsiteX8-897" fmla="*/ 199176 w 559830"/>
                <a:gd name="connsiteY8-898" fmla="*/ 1087653 h 1301919"/>
                <a:gd name="connsiteX9-899" fmla="*/ 27160 w 559830"/>
                <a:gd name="connsiteY9-900" fmla="*/ 1057475 h 1301919"/>
                <a:gd name="connsiteX10-901" fmla="*/ 0 w 559830"/>
                <a:gd name="connsiteY10-902" fmla="*/ 1000137 h 1301919"/>
                <a:gd name="connsiteX11-903" fmla="*/ 250479 w 559830"/>
                <a:gd name="connsiteY11-904" fmla="*/ 918655 h 1301919"/>
                <a:gd name="connsiteX12-905" fmla="*/ 325925 w 559830"/>
                <a:gd name="connsiteY12-906" fmla="*/ 731550 h 1301919"/>
                <a:gd name="connsiteX13-907" fmla="*/ 304800 w 559830"/>
                <a:gd name="connsiteY13-908" fmla="*/ 616873 h 1301919"/>
                <a:gd name="connsiteX14-909" fmla="*/ 202194 w 559830"/>
                <a:gd name="connsiteY14-910" fmla="*/ 641016 h 1301919"/>
                <a:gd name="connsiteX15-911" fmla="*/ 280657 w 559830"/>
                <a:gd name="connsiteY15-912" fmla="*/ 429768 h 1301919"/>
                <a:gd name="connsiteX16-913" fmla="*/ 220301 w 559830"/>
                <a:gd name="connsiteY16-914" fmla="*/ 312073 h 1301919"/>
                <a:gd name="connsiteX17-915" fmla="*/ 181069 w 559830"/>
                <a:gd name="connsiteY17-916" fmla="*/ 182307 h 1301919"/>
                <a:gd name="connsiteX18-917" fmla="*/ 81481 w 559830"/>
                <a:gd name="connsiteY18-918" fmla="*/ 94790 h 1301919"/>
                <a:gd name="connsiteX19-919" fmla="*/ 99588 w 559830"/>
                <a:gd name="connsiteY19-920" fmla="*/ 16327 h 1301919"/>
                <a:gd name="connsiteX0-921" fmla="*/ 99588 w 559830"/>
                <a:gd name="connsiteY0-922" fmla="*/ 16327 h 1301919"/>
                <a:gd name="connsiteX1-923" fmla="*/ 283675 w 559830"/>
                <a:gd name="connsiteY1-924" fmla="*/ 22362 h 1301919"/>
                <a:gd name="connsiteX2-925" fmla="*/ 519065 w 559830"/>
                <a:gd name="connsiteY2-926" fmla="*/ 309056 h 1301919"/>
                <a:gd name="connsiteX3-927" fmla="*/ 558296 w 559830"/>
                <a:gd name="connsiteY3-928" fmla="*/ 484090 h 1301919"/>
                <a:gd name="connsiteX4-929" fmla="*/ 525101 w 559830"/>
                <a:gd name="connsiteY4-930" fmla="*/ 577642 h 1301919"/>
                <a:gd name="connsiteX5-931" fmla="*/ 334978 w 559830"/>
                <a:gd name="connsiteY5-932" fmla="*/ 1054457 h 1301919"/>
                <a:gd name="connsiteX6-933" fmla="*/ 322907 w 559830"/>
                <a:gd name="connsiteY6-934" fmla="*/ 1301919 h 1301919"/>
                <a:gd name="connsiteX7-935" fmla="*/ 214265 w 559830"/>
                <a:gd name="connsiteY7-936" fmla="*/ 1169135 h 1301919"/>
                <a:gd name="connsiteX8-937" fmla="*/ 199176 w 559830"/>
                <a:gd name="connsiteY8-938" fmla="*/ 1087653 h 1301919"/>
                <a:gd name="connsiteX9-939" fmla="*/ 27160 w 559830"/>
                <a:gd name="connsiteY9-940" fmla="*/ 1057475 h 1301919"/>
                <a:gd name="connsiteX10-941" fmla="*/ 0 w 559830"/>
                <a:gd name="connsiteY10-942" fmla="*/ 1000137 h 1301919"/>
                <a:gd name="connsiteX11-943" fmla="*/ 250479 w 559830"/>
                <a:gd name="connsiteY11-944" fmla="*/ 918655 h 1301919"/>
                <a:gd name="connsiteX12-945" fmla="*/ 325925 w 559830"/>
                <a:gd name="connsiteY12-946" fmla="*/ 731550 h 1301919"/>
                <a:gd name="connsiteX13-947" fmla="*/ 304800 w 559830"/>
                <a:gd name="connsiteY13-948" fmla="*/ 616873 h 1301919"/>
                <a:gd name="connsiteX14-949" fmla="*/ 202194 w 559830"/>
                <a:gd name="connsiteY14-950" fmla="*/ 641016 h 1301919"/>
                <a:gd name="connsiteX15-951" fmla="*/ 280657 w 559830"/>
                <a:gd name="connsiteY15-952" fmla="*/ 429768 h 1301919"/>
                <a:gd name="connsiteX16-953" fmla="*/ 220301 w 559830"/>
                <a:gd name="connsiteY16-954" fmla="*/ 312073 h 1301919"/>
                <a:gd name="connsiteX17-955" fmla="*/ 181069 w 559830"/>
                <a:gd name="connsiteY17-956" fmla="*/ 182307 h 1301919"/>
                <a:gd name="connsiteX18-957" fmla="*/ 81481 w 559830"/>
                <a:gd name="connsiteY18-958" fmla="*/ 94790 h 1301919"/>
                <a:gd name="connsiteX19-959" fmla="*/ 99588 w 559830"/>
                <a:gd name="connsiteY19-960" fmla="*/ 16327 h 1301919"/>
                <a:gd name="connsiteX0-961" fmla="*/ 99588 w 559830"/>
                <a:gd name="connsiteY0-962" fmla="*/ 16327 h 1301919"/>
                <a:gd name="connsiteX1-963" fmla="*/ 283675 w 559830"/>
                <a:gd name="connsiteY1-964" fmla="*/ 22362 h 1301919"/>
                <a:gd name="connsiteX2-965" fmla="*/ 519065 w 559830"/>
                <a:gd name="connsiteY2-966" fmla="*/ 309056 h 1301919"/>
                <a:gd name="connsiteX3-967" fmla="*/ 558296 w 559830"/>
                <a:gd name="connsiteY3-968" fmla="*/ 484090 h 1301919"/>
                <a:gd name="connsiteX4-969" fmla="*/ 525101 w 559830"/>
                <a:gd name="connsiteY4-970" fmla="*/ 577642 h 1301919"/>
                <a:gd name="connsiteX5-971" fmla="*/ 334978 w 559830"/>
                <a:gd name="connsiteY5-972" fmla="*/ 1054457 h 1301919"/>
                <a:gd name="connsiteX6-973" fmla="*/ 322907 w 559830"/>
                <a:gd name="connsiteY6-974" fmla="*/ 1301919 h 1301919"/>
                <a:gd name="connsiteX7-975" fmla="*/ 214265 w 559830"/>
                <a:gd name="connsiteY7-976" fmla="*/ 1169135 h 1301919"/>
                <a:gd name="connsiteX8-977" fmla="*/ 199176 w 559830"/>
                <a:gd name="connsiteY8-978" fmla="*/ 1087653 h 1301919"/>
                <a:gd name="connsiteX9-979" fmla="*/ 27160 w 559830"/>
                <a:gd name="connsiteY9-980" fmla="*/ 1057475 h 1301919"/>
                <a:gd name="connsiteX10-981" fmla="*/ 0 w 559830"/>
                <a:gd name="connsiteY10-982" fmla="*/ 1000137 h 1301919"/>
                <a:gd name="connsiteX11-983" fmla="*/ 250479 w 559830"/>
                <a:gd name="connsiteY11-984" fmla="*/ 918655 h 1301919"/>
                <a:gd name="connsiteX12-985" fmla="*/ 325925 w 559830"/>
                <a:gd name="connsiteY12-986" fmla="*/ 731550 h 1301919"/>
                <a:gd name="connsiteX13-987" fmla="*/ 304800 w 559830"/>
                <a:gd name="connsiteY13-988" fmla="*/ 616873 h 1301919"/>
                <a:gd name="connsiteX14-989" fmla="*/ 202194 w 559830"/>
                <a:gd name="connsiteY14-990" fmla="*/ 641016 h 1301919"/>
                <a:gd name="connsiteX15-991" fmla="*/ 280657 w 559830"/>
                <a:gd name="connsiteY15-992" fmla="*/ 429768 h 1301919"/>
                <a:gd name="connsiteX16-993" fmla="*/ 220301 w 559830"/>
                <a:gd name="connsiteY16-994" fmla="*/ 312073 h 1301919"/>
                <a:gd name="connsiteX17-995" fmla="*/ 181069 w 559830"/>
                <a:gd name="connsiteY17-996" fmla="*/ 182307 h 1301919"/>
                <a:gd name="connsiteX18-997" fmla="*/ 81481 w 559830"/>
                <a:gd name="connsiteY18-998" fmla="*/ 94790 h 1301919"/>
                <a:gd name="connsiteX19-999" fmla="*/ 99588 w 559830"/>
                <a:gd name="connsiteY19-1000" fmla="*/ 16327 h 1301919"/>
                <a:gd name="connsiteX0-1001" fmla="*/ 99588 w 559830"/>
                <a:gd name="connsiteY0-1002" fmla="*/ 16327 h 1301919"/>
                <a:gd name="connsiteX1-1003" fmla="*/ 283675 w 559830"/>
                <a:gd name="connsiteY1-1004" fmla="*/ 22362 h 1301919"/>
                <a:gd name="connsiteX2-1005" fmla="*/ 519065 w 559830"/>
                <a:gd name="connsiteY2-1006" fmla="*/ 309056 h 1301919"/>
                <a:gd name="connsiteX3-1007" fmla="*/ 558296 w 559830"/>
                <a:gd name="connsiteY3-1008" fmla="*/ 484090 h 1301919"/>
                <a:gd name="connsiteX4-1009" fmla="*/ 525101 w 559830"/>
                <a:gd name="connsiteY4-1010" fmla="*/ 577642 h 1301919"/>
                <a:gd name="connsiteX5-1011" fmla="*/ 334978 w 559830"/>
                <a:gd name="connsiteY5-1012" fmla="*/ 1054457 h 1301919"/>
                <a:gd name="connsiteX6-1013" fmla="*/ 322907 w 559830"/>
                <a:gd name="connsiteY6-1014" fmla="*/ 1301919 h 1301919"/>
                <a:gd name="connsiteX7-1015" fmla="*/ 214265 w 559830"/>
                <a:gd name="connsiteY7-1016" fmla="*/ 1169135 h 1301919"/>
                <a:gd name="connsiteX8-1017" fmla="*/ 199176 w 559830"/>
                <a:gd name="connsiteY8-1018" fmla="*/ 1087653 h 1301919"/>
                <a:gd name="connsiteX9-1019" fmla="*/ 27160 w 559830"/>
                <a:gd name="connsiteY9-1020" fmla="*/ 1057475 h 1301919"/>
                <a:gd name="connsiteX10-1021" fmla="*/ 0 w 559830"/>
                <a:gd name="connsiteY10-1022" fmla="*/ 1000137 h 1301919"/>
                <a:gd name="connsiteX11-1023" fmla="*/ 250479 w 559830"/>
                <a:gd name="connsiteY11-1024" fmla="*/ 918655 h 1301919"/>
                <a:gd name="connsiteX12-1025" fmla="*/ 325925 w 559830"/>
                <a:gd name="connsiteY12-1026" fmla="*/ 731550 h 1301919"/>
                <a:gd name="connsiteX13-1027" fmla="*/ 304800 w 559830"/>
                <a:gd name="connsiteY13-1028" fmla="*/ 616873 h 1301919"/>
                <a:gd name="connsiteX14-1029" fmla="*/ 202194 w 559830"/>
                <a:gd name="connsiteY14-1030" fmla="*/ 641016 h 1301919"/>
                <a:gd name="connsiteX15-1031" fmla="*/ 280657 w 559830"/>
                <a:gd name="connsiteY15-1032" fmla="*/ 429768 h 1301919"/>
                <a:gd name="connsiteX16-1033" fmla="*/ 220301 w 559830"/>
                <a:gd name="connsiteY16-1034" fmla="*/ 312073 h 1301919"/>
                <a:gd name="connsiteX17-1035" fmla="*/ 181069 w 559830"/>
                <a:gd name="connsiteY17-1036" fmla="*/ 182307 h 1301919"/>
                <a:gd name="connsiteX18-1037" fmla="*/ 81481 w 559830"/>
                <a:gd name="connsiteY18-1038" fmla="*/ 94790 h 1301919"/>
                <a:gd name="connsiteX19-1039" fmla="*/ 99588 w 559830"/>
                <a:gd name="connsiteY19-1040" fmla="*/ 16327 h 1301919"/>
                <a:gd name="connsiteX0-1041" fmla="*/ 99588 w 559830"/>
                <a:gd name="connsiteY0-1042" fmla="*/ 16327 h 1301919"/>
                <a:gd name="connsiteX1-1043" fmla="*/ 283675 w 559830"/>
                <a:gd name="connsiteY1-1044" fmla="*/ 22362 h 1301919"/>
                <a:gd name="connsiteX2-1045" fmla="*/ 519065 w 559830"/>
                <a:gd name="connsiteY2-1046" fmla="*/ 309056 h 1301919"/>
                <a:gd name="connsiteX3-1047" fmla="*/ 558296 w 559830"/>
                <a:gd name="connsiteY3-1048" fmla="*/ 484090 h 1301919"/>
                <a:gd name="connsiteX4-1049" fmla="*/ 525101 w 559830"/>
                <a:gd name="connsiteY4-1050" fmla="*/ 577642 h 1301919"/>
                <a:gd name="connsiteX5-1051" fmla="*/ 334978 w 559830"/>
                <a:gd name="connsiteY5-1052" fmla="*/ 1054457 h 1301919"/>
                <a:gd name="connsiteX6-1053" fmla="*/ 322907 w 559830"/>
                <a:gd name="connsiteY6-1054" fmla="*/ 1301919 h 1301919"/>
                <a:gd name="connsiteX7-1055" fmla="*/ 214265 w 559830"/>
                <a:gd name="connsiteY7-1056" fmla="*/ 1169135 h 1301919"/>
                <a:gd name="connsiteX8-1057" fmla="*/ 199176 w 559830"/>
                <a:gd name="connsiteY8-1058" fmla="*/ 1087653 h 1301919"/>
                <a:gd name="connsiteX9-1059" fmla="*/ 27160 w 559830"/>
                <a:gd name="connsiteY9-1060" fmla="*/ 1057475 h 1301919"/>
                <a:gd name="connsiteX10-1061" fmla="*/ 0 w 559830"/>
                <a:gd name="connsiteY10-1062" fmla="*/ 1000137 h 1301919"/>
                <a:gd name="connsiteX11-1063" fmla="*/ 250479 w 559830"/>
                <a:gd name="connsiteY11-1064" fmla="*/ 918655 h 1301919"/>
                <a:gd name="connsiteX12-1065" fmla="*/ 325925 w 559830"/>
                <a:gd name="connsiteY12-1066" fmla="*/ 731550 h 1301919"/>
                <a:gd name="connsiteX13-1067" fmla="*/ 304800 w 559830"/>
                <a:gd name="connsiteY13-1068" fmla="*/ 616873 h 1301919"/>
                <a:gd name="connsiteX14-1069" fmla="*/ 202194 w 559830"/>
                <a:gd name="connsiteY14-1070" fmla="*/ 641016 h 1301919"/>
                <a:gd name="connsiteX15-1071" fmla="*/ 280657 w 559830"/>
                <a:gd name="connsiteY15-1072" fmla="*/ 429768 h 1301919"/>
                <a:gd name="connsiteX16-1073" fmla="*/ 220301 w 559830"/>
                <a:gd name="connsiteY16-1074" fmla="*/ 312073 h 1301919"/>
                <a:gd name="connsiteX17-1075" fmla="*/ 181069 w 559830"/>
                <a:gd name="connsiteY17-1076" fmla="*/ 182307 h 1301919"/>
                <a:gd name="connsiteX18-1077" fmla="*/ 81481 w 559830"/>
                <a:gd name="connsiteY18-1078" fmla="*/ 94790 h 1301919"/>
                <a:gd name="connsiteX19-1079" fmla="*/ 99588 w 559830"/>
                <a:gd name="connsiteY19-1080" fmla="*/ 16327 h 1301919"/>
                <a:gd name="connsiteX0-1081" fmla="*/ 99588 w 559830"/>
                <a:gd name="connsiteY0-1082" fmla="*/ 16327 h 1301919"/>
                <a:gd name="connsiteX1-1083" fmla="*/ 283675 w 559830"/>
                <a:gd name="connsiteY1-1084" fmla="*/ 22362 h 1301919"/>
                <a:gd name="connsiteX2-1085" fmla="*/ 519065 w 559830"/>
                <a:gd name="connsiteY2-1086" fmla="*/ 309056 h 1301919"/>
                <a:gd name="connsiteX3-1087" fmla="*/ 558296 w 559830"/>
                <a:gd name="connsiteY3-1088" fmla="*/ 484090 h 1301919"/>
                <a:gd name="connsiteX4-1089" fmla="*/ 525101 w 559830"/>
                <a:gd name="connsiteY4-1090" fmla="*/ 577642 h 1301919"/>
                <a:gd name="connsiteX5-1091" fmla="*/ 334978 w 559830"/>
                <a:gd name="connsiteY5-1092" fmla="*/ 1054457 h 1301919"/>
                <a:gd name="connsiteX6-1093" fmla="*/ 322907 w 559830"/>
                <a:gd name="connsiteY6-1094" fmla="*/ 1301919 h 1301919"/>
                <a:gd name="connsiteX7-1095" fmla="*/ 214265 w 559830"/>
                <a:gd name="connsiteY7-1096" fmla="*/ 1169135 h 1301919"/>
                <a:gd name="connsiteX8-1097" fmla="*/ 199176 w 559830"/>
                <a:gd name="connsiteY8-1098" fmla="*/ 1087653 h 1301919"/>
                <a:gd name="connsiteX9-1099" fmla="*/ 27160 w 559830"/>
                <a:gd name="connsiteY9-1100" fmla="*/ 1057475 h 1301919"/>
                <a:gd name="connsiteX10-1101" fmla="*/ 0 w 559830"/>
                <a:gd name="connsiteY10-1102" fmla="*/ 1000137 h 1301919"/>
                <a:gd name="connsiteX11-1103" fmla="*/ 250479 w 559830"/>
                <a:gd name="connsiteY11-1104" fmla="*/ 918655 h 1301919"/>
                <a:gd name="connsiteX12-1105" fmla="*/ 325925 w 559830"/>
                <a:gd name="connsiteY12-1106" fmla="*/ 731550 h 1301919"/>
                <a:gd name="connsiteX13-1107" fmla="*/ 304800 w 559830"/>
                <a:gd name="connsiteY13-1108" fmla="*/ 616873 h 1301919"/>
                <a:gd name="connsiteX14-1109" fmla="*/ 202194 w 559830"/>
                <a:gd name="connsiteY14-1110" fmla="*/ 641016 h 1301919"/>
                <a:gd name="connsiteX15-1111" fmla="*/ 280657 w 559830"/>
                <a:gd name="connsiteY15-1112" fmla="*/ 429768 h 1301919"/>
                <a:gd name="connsiteX16-1113" fmla="*/ 220301 w 559830"/>
                <a:gd name="connsiteY16-1114" fmla="*/ 312073 h 1301919"/>
                <a:gd name="connsiteX17-1115" fmla="*/ 181069 w 559830"/>
                <a:gd name="connsiteY17-1116" fmla="*/ 182307 h 1301919"/>
                <a:gd name="connsiteX18-1117" fmla="*/ 81481 w 559830"/>
                <a:gd name="connsiteY18-1118" fmla="*/ 94790 h 1301919"/>
                <a:gd name="connsiteX19-1119" fmla="*/ 99588 w 559830"/>
                <a:gd name="connsiteY19-1120" fmla="*/ 16327 h 1301919"/>
                <a:gd name="connsiteX0-1121" fmla="*/ 99588 w 559830"/>
                <a:gd name="connsiteY0-1122" fmla="*/ 16327 h 1301919"/>
                <a:gd name="connsiteX1-1123" fmla="*/ 283675 w 559830"/>
                <a:gd name="connsiteY1-1124" fmla="*/ 22362 h 1301919"/>
                <a:gd name="connsiteX2-1125" fmla="*/ 519065 w 559830"/>
                <a:gd name="connsiteY2-1126" fmla="*/ 309056 h 1301919"/>
                <a:gd name="connsiteX3-1127" fmla="*/ 558296 w 559830"/>
                <a:gd name="connsiteY3-1128" fmla="*/ 484090 h 1301919"/>
                <a:gd name="connsiteX4-1129" fmla="*/ 525101 w 559830"/>
                <a:gd name="connsiteY4-1130" fmla="*/ 577642 h 1301919"/>
                <a:gd name="connsiteX5-1131" fmla="*/ 334978 w 559830"/>
                <a:gd name="connsiteY5-1132" fmla="*/ 1054457 h 1301919"/>
                <a:gd name="connsiteX6-1133" fmla="*/ 322907 w 559830"/>
                <a:gd name="connsiteY6-1134" fmla="*/ 1301919 h 1301919"/>
                <a:gd name="connsiteX7-1135" fmla="*/ 214265 w 559830"/>
                <a:gd name="connsiteY7-1136" fmla="*/ 1169135 h 1301919"/>
                <a:gd name="connsiteX8-1137" fmla="*/ 199176 w 559830"/>
                <a:gd name="connsiteY8-1138" fmla="*/ 1087653 h 1301919"/>
                <a:gd name="connsiteX9-1139" fmla="*/ 27160 w 559830"/>
                <a:gd name="connsiteY9-1140" fmla="*/ 1057475 h 1301919"/>
                <a:gd name="connsiteX10-1141" fmla="*/ 0 w 559830"/>
                <a:gd name="connsiteY10-1142" fmla="*/ 1000137 h 1301919"/>
                <a:gd name="connsiteX11-1143" fmla="*/ 250479 w 559830"/>
                <a:gd name="connsiteY11-1144" fmla="*/ 918655 h 1301919"/>
                <a:gd name="connsiteX12-1145" fmla="*/ 325925 w 559830"/>
                <a:gd name="connsiteY12-1146" fmla="*/ 731550 h 1301919"/>
                <a:gd name="connsiteX13-1147" fmla="*/ 304800 w 559830"/>
                <a:gd name="connsiteY13-1148" fmla="*/ 616873 h 1301919"/>
                <a:gd name="connsiteX14-1149" fmla="*/ 202194 w 559830"/>
                <a:gd name="connsiteY14-1150" fmla="*/ 641016 h 1301919"/>
                <a:gd name="connsiteX15-1151" fmla="*/ 280657 w 559830"/>
                <a:gd name="connsiteY15-1152" fmla="*/ 429768 h 1301919"/>
                <a:gd name="connsiteX16-1153" fmla="*/ 220301 w 559830"/>
                <a:gd name="connsiteY16-1154" fmla="*/ 312073 h 1301919"/>
                <a:gd name="connsiteX17-1155" fmla="*/ 181069 w 559830"/>
                <a:gd name="connsiteY17-1156" fmla="*/ 182307 h 1301919"/>
                <a:gd name="connsiteX18-1157" fmla="*/ 81481 w 559830"/>
                <a:gd name="connsiteY18-1158" fmla="*/ 94790 h 1301919"/>
                <a:gd name="connsiteX19-1159" fmla="*/ 99588 w 559830"/>
                <a:gd name="connsiteY19-1160" fmla="*/ 16327 h 1301919"/>
                <a:gd name="connsiteX0-1161" fmla="*/ 99588 w 559830"/>
                <a:gd name="connsiteY0-1162" fmla="*/ 16327 h 1301919"/>
                <a:gd name="connsiteX1-1163" fmla="*/ 283675 w 559830"/>
                <a:gd name="connsiteY1-1164" fmla="*/ 22362 h 1301919"/>
                <a:gd name="connsiteX2-1165" fmla="*/ 519065 w 559830"/>
                <a:gd name="connsiteY2-1166" fmla="*/ 309056 h 1301919"/>
                <a:gd name="connsiteX3-1167" fmla="*/ 558296 w 559830"/>
                <a:gd name="connsiteY3-1168" fmla="*/ 484090 h 1301919"/>
                <a:gd name="connsiteX4-1169" fmla="*/ 525101 w 559830"/>
                <a:gd name="connsiteY4-1170" fmla="*/ 577642 h 1301919"/>
                <a:gd name="connsiteX5-1171" fmla="*/ 334978 w 559830"/>
                <a:gd name="connsiteY5-1172" fmla="*/ 1054457 h 1301919"/>
                <a:gd name="connsiteX6-1173" fmla="*/ 322907 w 559830"/>
                <a:gd name="connsiteY6-1174" fmla="*/ 1301919 h 1301919"/>
                <a:gd name="connsiteX7-1175" fmla="*/ 214265 w 559830"/>
                <a:gd name="connsiteY7-1176" fmla="*/ 1169135 h 1301919"/>
                <a:gd name="connsiteX8-1177" fmla="*/ 199176 w 559830"/>
                <a:gd name="connsiteY8-1178" fmla="*/ 1087653 h 1301919"/>
                <a:gd name="connsiteX9-1179" fmla="*/ 27160 w 559830"/>
                <a:gd name="connsiteY9-1180" fmla="*/ 1057475 h 1301919"/>
                <a:gd name="connsiteX10-1181" fmla="*/ 0 w 559830"/>
                <a:gd name="connsiteY10-1182" fmla="*/ 1000137 h 1301919"/>
                <a:gd name="connsiteX11-1183" fmla="*/ 250479 w 559830"/>
                <a:gd name="connsiteY11-1184" fmla="*/ 918655 h 1301919"/>
                <a:gd name="connsiteX12-1185" fmla="*/ 325925 w 559830"/>
                <a:gd name="connsiteY12-1186" fmla="*/ 731550 h 1301919"/>
                <a:gd name="connsiteX13-1187" fmla="*/ 304800 w 559830"/>
                <a:gd name="connsiteY13-1188" fmla="*/ 616873 h 1301919"/>
                <a:gd name="connsiteX14-1189" fmla="*/ 202194 w 559830"/>
                <a:gd name="connsiteY14-1190" fmla="*/ 641016 h 1301919"/>
                <a:gd name="connsiteX15-1191" fmla="*/ 280657 w 559830"/>
                <a:gd name="connsiteY15-1192" fmla="*/ 429768 h 1301919"/>
                <a:gd name="connsiteX16-1193" fmla="*/ 220301 w 559830"/>
                <a:gd name="connsiteY16-1194" fmla="*/ 312073 h 1301919"/>
                <a:gd name="connsiteX17-1195" fmla="*/ 181069 w 559830"/>
                <a:gd name="connsiteY17-1196" fmla="*/ 182307 h 1301919"/>
                <a:gd name="connsiteX18-1197" fmla="*/ 81481 w 559830"/>
                <a:gd name="connsiteY18-1198" fmla="*/ 94790 h 1301919"/>
                <a:gd name="connsiteX19-1199" fmla="*/ 99588 w 559830"/>
                <a:gd name="connsiteY19-1200" fmla="*/ 16327 h 1301919"/>
                <a:gd name="connsiteX0-1201" fmla="*/ 99588 w 559830"/>
                <a:gd name="connsiteY0-1202" fmla="*/ 16327 h 1301919"/>
                <a:gd name="connsiteX1-1203" fmla="*/ 283675 w 559830"/>
                <a:gd name="connsiteY1-1204" fmla="*/ 22362 h 1301919"/>
                <a:gd name="connsiteX2-1205" fmla="*/ 519065 w 559830"/>
                <a:gd name="connsiteY2-1206" fmla="*/ 309056 h 1301919"/>
                <a:gd name="connsiteX3-1207" fmla="*/ 558296 w 559830"/>
                <a:gd name="connsiteY3-1208" fmla="*/ 484090 h 1301919"/>
                <a:gd name="connsiteX4-1209" fmla="*/ 525101 w 559830"/>
                <a:gd name="connsiteY4-1210" fmla="*/ 577642 h 1301919"/>
                <a:gd name="connsiteX5-1211" fmla="*/ 334978 w 559830"/>
                <a:gd name="connsiteY5-1212" fmla="*/ 1054457 h 1301919"/>
                <a:gd name="connsiteX6-1213" fmla="*/ 322907 w 559830"/>
                <a:gd name="connsiteY6-1214" fmla="*/ 1301919 h 1301919"/>
                <a:gd name="connsiteX7-1215" fmla="*/ 214265 w 559830"/>
                <a:gd name="connsiteY7-1216" fmla="*/ 1169135 h 1301919"/>
                <a:gd name="connsiteX8-1217" fmla="*/ 199176 w 559830"/>
                <a:gd name="connsiteY8-1218" fmla="*/ 1087653 h 1301919"/>
                <a:gd name="connsiteX9-1219" fmla="*/ 27160 w 559830"/>
                <a:gd name="connsiteY9-1220" fmla="*/ 1057475 h 1301919"/>
                <a:gd name="connsiteX10-1221" fmla="*/ 0 w 559830"/>
                <a:gd name="connsiteY10-1222" fmla="*/ 1000137 h 1301919"/>
                <a:gd name="connsiteX11-1223" fmla="*/ 250479 w 559830"/>
                <a:gd name="connsiteY11-1224" fmla="*/ 918655 h 1301919"/>
                <a:gd name="connsiteX12-1225" fmla="*/ 325925 w 559830"/>
                <a:gd name="connsiteY12-1226" fmla="*/ 731550 h 1301919"/>
                <a:gd name="connsiteX13-1227" fmla="*/ 304800 w 559830"/>
                <a:gd name="connsiteY13-1228" fmla="*/ 616873 h 1301919"/>
                <a:gd name="connsiteX14-1229" fmla="*/ 202194 w 559830"/>
                <a:gd name="connsiteY14-1230" fmla="*/ 641016 h 1301919"/>
                <a:gd name="connsiteX15-1231" fmla="*/ 280657 w 559830"/>
                <a:gd name="connsiteY15-1232" fmla="*/ 429768 h 1301919"/>
                <a:gd name="connsiteX16-1233" fmla="*/ 220301 w 559830"/>
                <a:gd name="connsiteY16-1234" fmla="*/ 312073 h 1301919"/>
                <a:gd name="connsiteX17-1235" fmla="*/ 181069 w 559830"/>
                <a:gd name="connsiteY17-1236" fmla="*/ 182307 h 1301919"/>
                <a:gd name="connsiteX18-1237" fmla="*/ 81481 w 559830"/>
                <a:gd name="connsiteY18-1238" fmla="*/ 94790 h 1301919"/>
                <a:gd name="connsiteX19-1239" fmla="*/ 99588 w 559830"/>
                <a:gd name="connsiteY19-1240" fmla="*/ 16327 h 1301919"/>
                <a:gd name="connsiteX0-1241" fmla="*/ 99588 w 559830"/>
                <a:gd name="connsiteY0-1242" fmla="*/ 16327 h 1301919"/>
                <a:gd name="connsiteX1-1243" fmla="*/ 283675 w 559830"/>
                <a:gd name="connsiteY1-1244" fmla="*/ 22362 h 1301919"/>
                <a:gd name="connsiteX2-1245" fmla="*/ 519065 w 559830"/>
                <a:gd name="connsiteY2-1246" fmla="*/ 309056 h 1301919"/>
                <a:gd name="connsiteX3-1247" fmla="*/ 558296 w 559830"/>
                <a:gd name="connsiteY3-1248" fmla="*/ 484090 h 1301919"/>
                <a:gd name="connsiteX4-1249" fmla="*/ 525101 w 559830"/>
                <a:gd name="connsiteY4-1250" fmla="*/ 577642 h 1301919"/>
                <a:gd name="connsiteX5-1251" fmla="*/ 334978 w 559830"/>
                <a:gd name="connsiteY5-1252" fmla="*/ 1054457 h 1301919"/>
                <a:gd name="connsiteX6-1253" fmla="*/ 322907 w 559830"/>
                <a:gd name="connsiteY6-1254" fmla="*/ 1301919 h 1301919"/>
                <a:gd name="connsiteX7-1255" fmla="*/ 214265 w 559830"/>
                <a:gd name="connsiteY7-1256" fmla="*/ 1169135 h 1301919"/>
                <a:gd name="connsiteX8-1257" fmla="*/ 199176 w 559830"/>
                <a:gd name="connsiteY8-1258" fmla="*/ 1087653 h 1301919"/>
                <a:gd name="connsiteX9-1259" fmla="*/ 27160 w 559830"/>
                <a:gd name="connsiteY9-1260" fmla="*/ 1057475 h 1301919"/>
                <a:gd name="connsiteX10-1261" fmla="*/ 0 w 559830"/>
                <a:gd name="connsiteY10-1262" fmla="*/ 1000137 h 1301919"/>
                <a:gd name="connsiteX11-1263" fmla="*/ 250479 w 559830"/>
                <a:gd name="connsiteY11-1264" fmla="*/ 918655 h 1301919"/>
                <a:gd name="connsiteX12-1265" fmla="*/ 325925 w 559830"/>
                <a:gd name="connsiteY12-1266" fmla="*/ 731550 h 1301919"/>
                <a:gd name="connsiteX13-1267" fmla="*/ 304800 w 559830"/>
                <a:gd name="connsiteY13-1268" fmla="*/ 616873 h 1301919"/>
                <a:gd name="connsiteX14-1269" fmla="*/ 202194 w 559830"/>
                <a:gd name="connsiteY14-1270" fmla="*/ 641016 h 1301919"/>
                <a:gd name="connsiteX15-1271" fmla="*/ 280657 w 559830"/>
                <a:gd name="connsiteY15-1272" fmla="*/ 429768 h 1301919"/>
                <a:gd name="connsiteX16-1273" fmla="*/ 220301 w 559830"/>
                <a:gd name="connsiteY16-1274" fmla="*/ 312073 h 1301919"/>
                <a:gd name="connsiteX17-1275" fmla="*/ 181069 w 559830"/>
                <a:gd name="connsiteY17-1276" fmla="*/ 182307 h 1301919"/>
                <a:gd name="connsiteX18-1277" fmla="*/ 81481 w 559830"/>
                <a:gd name="connsiteY18-1278" fmla="*/ 94790 h 1301919"/>
                <a:gd name="connsiteX19-1279" fmla="*/ 99588 w 559830"/>
                <a:gd name="connsiteY19-1280" fmla="*/ 16327 h 1301919"/>
                <a:gd name="connsiteX0-1281" fmla="*/ 99588 w 559830"/>
                <a:gd name="connsiteY0-1282" fmla="*/ 16327 h 1301919"/>
                <a:gd name="connsiteX1-1283" fmla="*/ 283675 w 559830"/>
                <a:gd name="connsiteY1-1284" fmla="*/ 22362 h 1301919"/>
                <a:gd name="connsiteX2-1285" fmla="*/ 519065 w 559830"/>
                <a:gd name="connsiteY2-1286" fmla="*/ 309056 h 1301919"/>
                <a:gd name="connsiteX3-1287" fmla="*/ 558296 w 559830"/>
                <a:gd name="connsiteY3-1288" fmla="*/ 484090 h 1301919"/>
                <a:gd name="connsiteX4-1289" fmla="*/ 525101 w 559830"/>
                <a:gd name="connsiteY4-1290" fmla="*/ 577642 h 1301919"/>
                <a:gd name="connsiteX5-1291" fmla="*/ 334978 w 559830"/>
                <a:gd name="connsiteY5-1292" fmla="*/ 1054457 h 1301919"/>
                <a:gd name="connsiteX6-1293" fmla="*/ 322907 w 559830"/>
                <a:gd name="connsiteY6-1294" fmla="*/ 1301919 h 1301919"/>
                <a:gd name="connsiteX7-1295" fmla="*/ 214265 w 559830"/>
                <a:gd name="connsiteY7-1296" fmla="*/ 1169135 h 1301919"/>
                <a:gd name="connsiteX8-1297" fmla="*/ 199176 w 559830"/>
                <a:gd name="connsiteY8-1298" fmla="*/ 1087653 h 1301919"/>
                <a:gd name="connsiteX9-1299" fmla="*/ 27160 w 559830"/>
                <a:gd name="connsiteY9-1300" fmla="*/ 1057475 h 1301919"/>
                <a:gd name="connsiteX10-1301" fmla="*/ 0 w 559830"/>
                <a:gd name="connsiteY10-1302" fmla="*/ 1000137 h 1301919"/>
                <a:gd name="connsiteX11-1303" fmla="*/ 250479 w 559830"/>
                <a:gd name="connsiteY11-1304" fmla="*/ 918655 h 1301919"/>
                <a:gd name="connsiteX12-1305" fmla="*/ 325925 w 559830"/>
                <a:gd name="connsiteY12-1306" fmla="*/ 731550 h 1301919"/>
                <a:gd name="connsiteX13-1307" fmla="*/ 304800 w 559830"/>
                <a:gd name="connsiteY13-1308" fmla="*/ 616873 h 1301919"/>
                <a:gd name="connsiteX14-1309" fmla="*/ 202194 w 559830"/>
                <a:gd name="connsiteY14-1310" fmla="*/ 641016 h 1301919"/>
                <a:gd name="connsiteX15-1311" fmla="*/ 280657 w 559830"/>
                <a:gd name="connsiteY15-1312" fmla="*/ 429768 h 1301919"/>
                <a:gd name="connsiteX16-1313" fmla="*/ 220301 w 559830"/>
                <a:gd name="connsiteY16-1314" fmla="*/ 312073 h 1301919"/>
                <a:gd name="connsiteX17-1315" fmla="*/ 181069 w 559830"/>
                <a:gd name="connsiteY17-1316" fmla="*/ 182307 h 1301919"/>
                <a:gd name="connsiteX18-1317" fmla="*/ 81481 w 559830"/>
                <a:gd name="connsiteY18-1318" fmla="*/ 94790 h 1301919"/>
                <a:gd name="connsiteX19-1319" fmla="*/ 99588 w 559830"/>
                <a:gd name="connsiteY19-1320" fmla="*/ 16327 h 1301919"/>
                <a:gd name="connsiteX0-1321" fmla="*/ 99588 w 559830"/>
                <a:gd name="connsiteY0-1322" fmla="*/ 16327 h 1301919"/>
                <a:gd name="connsiteX1-1323" fmla="*/ 283675 w 559830"/>
                <a:gd name="connsiteY1-1324" fmla="*/ 22362 h 1301919"/>
                <a:gd name="connsiteX2-1325" fmla="*/ 519065 w 559830"/>
                <a:gd name="connsiteY2-1326" fmla="*/ 309056 h 1301919"/>
                <a:gd name="connsiteX3-1327" fmla="*/ 558296 w 559830"/>
                <a:gd name="connsiteY3-1328" fmla="*/ 484090 h 1301919"/>
                <a:gd name="connsiteX4-1329" fmla="*/ 525101 w 559830"/>
                <a:gd name="connsiteY4-1330" fmla="*/ 577642 h 1301919"/>
                <a:gd name="connsiteX5-1331" fmla="*/ 334978 w 559830"/>
                <a:gd name="connsiteY5-1332" fmla="*/ 1054457 h 1301919"/>
                <a:gd name="connsiteX6-1333" fmla="*/ 322907 w 559830"/>
                <a:gd name="connsiteY6-1334" fmla="*/ 1301919 h 1301919"/>
                <a:gd name="connsiteX7-1335" fmla="*/ 214265 w 559830"/>
                <a:gd name="connsiteY7-1336" fmla="*/ 1169135 h 1301919"/>
                <a:gd name="connsiteX8-1337" fmla="*/ 199176 w 559830"/>
                <a:gd name="connsiteY8-1338" fmla="*/ 1087653 h 1301919"/>
                <a:gd name="connsiteX9-1339" fmla="*/ 27160 w 559830"/>
                <a:gd name="connsiteY9-1340" fmla="*/ 1057475 h 1301919"/>
                <a:gd name="connsiteX10-1341" fmla="*/ 0 w 559830"/>
                <a:gd name="connsiteY10-1342" fmla="*/ 1000137 h 1301919"/>
                <a:gd name="connsiteX11-1343" fmla="*/ 250479 w 559830"/>
                <a:gd name="connsiteY11-1344" fmla="*/ 918655 h 1301919"/>
                <a:gd name="connsiteX12-1345" fmla="*/ 325925 w 559830"/>
                <a:gd name="connsiteY12-1346" fmla="*/ 731550 h 1301919"/>
                <a:gd name="connsiteX13-1347" fmla="*/ 304800 w 559830"/>
                <a:gd name="connsiteY13-1348" fmla="*/ 616873 h 1301919"/>
                <a:gd name="connsiteX14-1349" fmla="*/ 202194 w 559830"/>
                <a:gd name="connsiteY14-1350" fmla="*/ 641016 h 1301919"/>
                <a:gd name="connsiteX15-1351" fmla="*/ 280657 w 559830"/>
                <a:gd name="connsiteY15-1352" fmla="*/ 429768 h 1301919"/>
                <a:gd name="connsiteX16-1353" fmla="*/ 220301 w 559830"/>
                <a:gd name="connsiteY16-1354" fmla="*/ 312073 h 1301919"/>
                <a:gd name="connsiteX17-1355" fmla="*/ 181069 w 559830"/>
                <a:gd name="connsiteY17-1356" fmla="*/ 182307 h 1301919"/>
                <a:gd name="connsiteX18-1357" fmla="*/ 81481 w 559830"/>
                <a:gd name="connsiteY18-1358" fmla="*/ 94790 h 1301919"/>
                <a:gd name="connsiteX19-1359" fmla="*/ 99588 w 559830"/>
                <a:gd name="connsiteY19-1360" fmla="*/ 16327 h 1301919"/>
                <a:gd name="connsiteX0-1361" fmla="*/ 99588 w 559830"/>
                <a:gd name="connsiteY0-1362" fmla="*/ 16327 h 1301919"/>
                <a:gd name="connsiteX1-1363" fmla="*/ 283675 w 559830"/>
                <a:gd name="connsiteY1-1364" fmla="*/ 22362 h 1301919"/>
                <a:gd name="connsiteX2-1365" fmla="*/ 519065 w 559830"/>
                <a:gd name="connsiteY2-1366" fmla="*/ 309056 h 1301919"/>
                <a:gd name="connsiteX3-1367" fmla="*/ 558296 w 559830"/>
                <a:gd name="connsiteY3-1368" fmla="*/ 484090 h 1301919"/>
                <a:gd name="connsiteX4-1369" fmla="*/ 525101 w 559830"/>
                <a:gd name="connsiteY4-1370" fmla="*/ 577642 h 1301919"/>
                <a:gd name="connsiteX5-1371" fmla="*/ 334978 w 559830"/>
                <a:gd name="connsiteY5-1372" fmla="*/ 1054457 h 1301919"/>
                <a:gd name="connsiteX6-1373" fmla="*/ 322907 w 559830"/>
                <a:gd name="connsiteY6-1374" fmla="*/ 1301919 h 1301919"/>
                <a:gd name="connsiteX7-1375" fmla="*/ 214265 w 559830"/>
                <a:gd name="connsiteY7-1376" fmla="*/ 1169135 h 1301919"/>
                <a:gd name="connsiteX8-1377" fmla="*/ 199176 w 559830"/>
                <a:gd name="connsiteY8-1378" fmla="*/ 1087653 h 1301919"/>
                <a:gd name="connsiteX9-1379" fmla="*/ 27160 w 559830"/>
                <a:gd name="connsiteY9-1380" fmla="*/ 1057475 h 1301919"/>
                <a:gd name="connsiteX10-1381" fmla="*/ 0 w 559830"/>
                <a:gd name="connsiteY10-1382" fmla="*/ 1000137 h 1301919"/>
                <a:gd name="connsiteX11-1383" fmla="*/ 250479 w 559830"/>
                <a:gd name="connsiteY11-1384" fmla="*/ 918655 h 1301919"/>
                <a:gd name="connsiteX12-1385" fmla="*/ 325925 w 559830"/>
                <a:gd name="connsiteY12-1386" fmla="*/ 731550 h 1301919"/>
                <a:gd name="connsiteX13-1387" fmla="*/ 304800 w 559830"/>
                <a:gd name="connsiteY13-1388" fmla="*/ 625927 h 1301919"/>
                <a:gd name="connsiteX14-1389" fmla="*/ 202194 w 559830"/>
                <a:gd name="connsiteY14-1390" fmla="*/ 641016 h 1301919"/>
                <a:gd name="connsiteX15-1391" fmla="*/ 280657 w 559830"/>
                <a:gd name="connsiteY15-1392" fmla="*/ 429768 h 1301919"/>
                <a:gd name="connsiteX16-1393" fmla="*/ 220301 w 559830"/>
                <a:gd name="connsiteY16-1394" fmla="*/ 312073 h 1301919"/>
                <a:gd name="connsiteX17-1395" fmla="*/ 181069 w 559830"/>
                <a:gd name="connsiteY17-1396" fmla="*/ 182307 h 1301919"/>
                <a:gd name="connsiteX18-1397" fmla="*/ 81481 w 559830"/>
                <a:gd name="connsiteY18-1398" fmla="*/ 94790 h 1301919"/>
                <a:gd name="connsiteX19-1399" fmla="*/ 99588 w 559830"/>
                <a:gd name="connsiteY19-1400" fmla="*/ 16327 h 1301919"/>
                <a:gd name="connsiteX0-1401" fmla="*/ 99588 w 559830"/>
                <a:gd name="connsiteY0-1402" fmla="*/ 16327 h 1301919"/>
                <a:gd name="connsiteX1-1403" fmla="*/ 283675 w 559830"/>
                <a:gd name="connsiteY1-1404" fmla="*/ 22362 h 1301919"/>
                <a:gd name="connsiteX2-1405" fmla="*/ 519065 w 559830"/>
                <a:gd name="connsiteY2-1406" fmla="*/ 309056 h 1301919"/>
                <a:gd name="connsiteX3-1407" fmla="*/ 558296 w 559830"/>
                <a:gd name="connsiteY3-1408" fmla="*/ 484090 h 1301919"/>
                <a:gd name="connsiteX4-1409" fmla="*/ 525101 w 559830"/>
                <a:gd name="connsiteY4-1410" fmla="*/ 577642 h 1301919"/>
                <a:gd name="connsiteX5-1411" fmla="*/ 334978 w 559830"/>
                <a:gd name="connsiteY5-1412" fmla="*/ 1054457 h 1301919"/>
                <a:gd name="connsiteX6-1413" fmla="*/ 322907 w 559830"/>
                <a:gd name="connsiteY6-1414" fmla="*/ 1301919 h 1301919"/>
                <a:gd name="connsiteX7-1415" fmla="*/ 214265 w 559830"/>
                <a:gd name="connsiteY7-1416" fmla="*/ 1169135 h 1301919"/>
                <a:gd name="connsiteX8-1417" fmla="*/ 199176 w 559830"/>
                <a:gd name="connsiteY8-1418" fmla="*/ 1087653 h 1301919"/>
                <a:gd name="connsiteX9-1419" fmla="*/ 27160 w 559830"/>
                <a:gd name="connsiteY9-1420" fmla="*/ 1057475 h 1301919"/>
                <a:gd name="connsiteX10-1421" fmla="*/ 0 w 559830"/>
                <a:gd name="connsiteY10-1422" fmla="*/ 1000137 h 1301919"/>
                <a:gd name="connsiteX11-1423" fmla="*/ 250479 w 559830"/>
                <a:gd name="connsiteY11-1424" fmla="*/ 918655 h 1301919"/>
                <a:gd name="connsiteX12-1425" fmla="*/ 325925 w 559830"/>
                <a:gd name="connsiteY12-1426" fmla="*/ 731550 h 1301919"/>
                <a:gd name="connsiteX13-1427" fmla="*/ 304800 w 559830"/>
                <a:gd name="connsiteY13-1428" fmla="*/ 625927 h 1301919"/>
                <a:gd name="connsiteX14-1429" fmla="*/ 202194 w 559830"/>
                <a:gd name="connsiteY14-1430" fmla="*/ 641016 h 1301919"/>
                <a:gd name="connsiteX15-1431" fmla="*/ 280657 w 559830"/>
                <a:gd name="connsiteY15-1432" fmla="*/ 429768 h 1301919"/>
                <a:gd name="connsiteX16-1433" fmla="*/ 220301 w 559830"/>
                <a:gd name="connsiteY16-1434" fmla="*/ 312073 h 1301919"/>
                <a:gd name="connsiteX17-1435" fmla="*/ 181069 w 559830"/>
                <a:gd name="connsiteY17-1436" fmla="*/ 182307 h 1301919"/>
                <a:gd name="connsiteX18-1437" fmla="*/ 81481 w 559830"/>
                <a:gd name="connsiteY18-1438" fmla="*/ 94790 h 1301919"/>
                <a:gd name="connsiteX19-1439" fmla="*/ 99588 w 559830"/>
                <a:gd name="connsiteY19-1440" fmla="*/ 16327 h 1301919"/>
                <a:gd name="connsiteX0-1441" fmla="*/ 99588 w 559830"/>
                <a:gd name="connsiteY0-1442" fmla="*/ 16327 h 1301919"/>
                <a:gd name="connsiteX1-1443" fmla="*/ 283675 w 559830"/>
                <a:gd name="connsiteY1-1444" fmla="*/ 22362 h 1301919"/>
                <a:gd name="connsiteX2-1445" fmla="*/ 519065 w 559830"/>
                <a:gd name="connsiteY2-1446" fmla="*/ 309056 h 1301919"/>
                <a:gd name="connsiteX3-1447" fmla="*/ 558296 w 559830"/>
                <a:gd name="connsiteY3-1448" fmla="*/ 484090 h 1301919"/>
                <a:gd name="connsiteX4-1449" fmla="*/ 525101 w 559830"/>
                <a:gd name="connsiteY4-1450" fmla="*/ 577642 h 1301919"/>
                <a:gd name="connsiteX5-1451" fmla="*/ 334978 w 559830"/>
                <a:gd name="connsiteY5-1452" fmla="*/ 1054457 h 1301919"/>
                <a:gd name="connsiteX6-1453" fmla="*/ 322907 w 559830"/>
                <a:gd name="connsiteY6-1454" fmla="*/ 1301919 h 1301919"/>
                <a:gd name="connsiteX7-1455" fmla="*/ 214265 w 559830"/>
                <a:gd name="connsiteY7-1456" fmla="*/ 1169135 h 1301919"/>
                <a:gd name="connsiteX8-1457" fmla="*/ 199176 w 559830"/>
                <a:gd name="connsiteY8-1458" fmla="*/ 1087653 h 1301919"/>
                <a:gd name="connsiteX9-1459" fmla="*/ 27160 w 559830"/>
                <a:gd name="connsiteY9-1460" fmla="*/ 1057475 h 1301919"/>
                <a:gd name="connsiteX10-1461" fmla="*/ 0 w 559830"/>
                <a:gd name="connsiteY10-1462" fmla="*/ 1000137 h 1301919"/>
                <a:gd name="connsiteX11-1463" fmla="*/ 250479 w 559830"/>
                <a:gd name="connsiteY11-1464" fmla="*/ 918655 h 1301919"/>
                <a:gd name="connsiteX12-1465" fmla="*/ 325925 w 559830"/>
                <a:gd name="connsiteY12-1466" fmla="*/ 731550 h 1301919"/>
                <a:gd name="connsiteX13-1467" fmla="*/ 304800 w 559830"/>
                <a:gd name="connsiteY13-1468" fmla="*/ 625927 h 1301919"/>
                <a:gd name="connsiteX14-1469" fmla="*/ 202194 w 559830"/>
                <a:gd name="connsiteY14-1470" fmla="*/ 641016 h 1301919"/>
                <a:gd name="connsiteX15-1471" fmla="*/ 280657 w 559830"/>
                <a:gd name="connsiteY15-1472" fmla="*/ 429768 h 1301919"/>
                <a:gd name="connsiteX16-1473" fmla="*/ 220301 w 559830"/>
                <a:gd name="connsiteY16-1474" fmla="*/ 312073 h 1301919"/>
                <a:gd name="connsiteX17-1475" fmla="*/ 181069 w 559830"/>
                <a:gd name="connsiteY17-1476" fmla="*/ 182307 h 1301919"/>
                <a:gd name="connsiteX18-1477" fmla="*/ 81481 w 559830"/>
                <a:gd name="connsiteY18-1478" fmla="*/ 94790 h 1301919"/>
                <a:gd name="connsiteX19-1479" fmla="*/ 99588 w 559830"/>
                <a:gd name="connsiteY19-1480" fmla="*/ 16327 h 1301919"/>
                <a:gd name="connsiteX0-1481" fmla="*/ 99588 w 559830"/>
                <a:gd name="connsiteY0-1482" fmla="*/ 16327 h 1301919"/>
                <a:gd name="connsiteX1-1483" fmla="*/ 283675 w 559830"/>
                <a:gd name="connsiteY1-1484" fmla="*/ 22362 h 1301919"/>
                <a:gd name="connsiteX2-1485" fmla="*/ 519065 w 559830"/>
                <a:gd name="connsiteY2-1486" fmla="*/ 309056 h 1301919"/>
                <a:gd name="connsiteX3-1487" fmla="*/ 558296 w 559830"/>
                <a:gd name="connsiteY3-1488" fmla="*/ 484090 h 1301919"/>
                <a:gd name="connsiteX4-1489" fmla="*/ 525101 w 559830"/>
                <a:gd name="connsiteY4-1490" fmla="*/ 577642 h 1301919"/>
                <a:gd name="connsiteX5-1491" fmla="*/ 334978 w 559830"/>
                <a:gd name="connsiteY5-1492" fmla="*/ 1054457 h 1301919"/>
                <a:gd name="connsiteX6-1493" fmla="*/ 322907 w 559830"/>
                <a:gd name="connsiteY6-1494" fmla="*/ 1301919 h 1301919"/>
                <a:gd name="connsiteX7-1495" fmla="*/ 214265 w 559830"/>
                <a:gd name="connsiteY7-1496" fmla="*/ 1169135 h 1301919"/>
                <a:gd name="connsiteX8-1497" fmla="*/ 199176 w 559830"/>
                <a:gd name="connsiteY8-1498" fmla="*/ 1087653 h 1301919"/>
                <a:gd name="connsiteX9-1499" fmla="*/ 27160 w 559830"/>
                <a:gd name="connsiteY9-1500" fmla="*/ 1057475 h 1301919"/>
                <a:gd name="connsiteX10-1501" fmla="*/ 0 w 559830"/>
                <a:gd name="connsiteY10-1502" fmla="*/ 1000137 h 1301919"/>
                <a:gd name="connsiteX11-1503" fmla="*/ 250479 w 559830"/>
                <a:gd name="connsiteY11-1504" fmla="*/ 918655 h 1301919"/>
                <a:gd name="connsiteX12-1505" fmla="*/ 325925 w 559830"/>
                <a:gd name="connsiteY12-1506" fmla="*/ 731550 h 1301919"/>
                <a:gd name="connsiteX13-1507" fmla="*/ 304800 w 559830"/>
                <a:gd name="connsiteY13-1508" fmla="*/ 625927 h 1301919"/>
                <a:gd name="connsiteX14-1509" fmla="*/ 181069 w 559830"/>
                <a:gd name="connsiteY14-1510" fmla="*/ 644034 h 1301919"/>
                <a:gd name="connsiteX15-1511" fmla="*/ 280657 w 559830"/>
                <a:gd name="connsiteY15-1512" fmla="*/ 429768 h 1301919"/>
                <a:gd name="connsiteX16-1513" fmla="*/ 220301 w 559830"/>
                <a:gd name="connsiteY16-1514" fmla="*/ 312073 h 1301919"/>
                <a:gd name="connsiteX17-1515" fmla="*/ 181069 w 559830"/>
                <a:gd name="connsiteY17-1516" fmla="*/ 182307 h 1301919"/>
                <a:gd name="connsiteX18-1517" fmla="*/ 81481 w 559830"/>
                <a:gd name="connsiteY18-1518" fmla="*/ 94790 h 1301919"/>
                <a:gd name="connsiteX19-1519" fmla="*/ 99588 w 559830"/>
                <a:gd name="connsiteY19-1520" fmla="*/ 16327 h 1301919"/>
                <a:gd name="connsiteX0-1521" fmla="*/ 99588 w 559830"/>
                <a:gd name="connsiteY0-1522" fmla="*/ 16327 h 1301919"/>
                <a:gd name="connsiteX1-1523" fmla="*/ 283675 w 559830"/>
                <a:gd name="connsiteY1-1524" fmla="*/ 22362 h 1301919"/>
                <a:gd name="connsiteX2-1525" fmla="*/ 519065 w 559830"/>
                <a:gd name="connsiteY2-1526" fmla="*/ 309056 h 1301919"/>
                <a:gd name="connsiteX3-1527" fmla="*/ 558296 w 559830"/>
                <a:gd name="connsiteY3-1528" fmla="*/ 484090 h 1301919"/>
                <a:gd name="connsiteX4-1529" fmla="*/ 525101 w 559830"/>
                <a:gd name="connsiteY4-1530" fmla="*/ 577642 h 1301919"/>
                <a:gd name="connsiteX5-1531" fmla="*/ 334978 w 559830"/>
                <a:gd name="connsiteY5-1532" fmla="*/ 1054457 h 1301919"/>
                <a:gd name="connsiteX6-1533" fmla="*/ 322907 w 559830"/>
                <a:gd name="connsiteY6-1534" fmla="*/ 1301919 h 1301919"/>
                <a:gd name="connsiteX7-1535" fmla="*/ 214265 w 559830"/>
                <a:gd name="connsiteY7-1536" fmla="*/ 1169135 h 1301919"/>
                <a:gd name="connsiteX8-1537" fmla="*/ 199176 w 559830"/>
                <a:gd name="connsiteY8-1538" fmla="*/ 1087653 h 1301919"/>
                <a:gd name="connsiteX9-1539" fmla="*/ 27160 w 559830"/>
                <a:gd name="connsiteY9-1540" fmla="*/ 1057475 h 1301919"/>
                <a:gd name="connsiteX10-1541" fmla="*/ 0 w 559830"/>
                <a:gd name="connsiteY10-1542" fmla="*/ 1000137 h 1301919"/>
                <a:gd name="connsiteX11-1543" fmla="*/ 250479 w 559830"/>
                <a:gd name="connsiteY11-1544" fmla="*/ 918655 h 1301919"/>
                <a:gd name="connsiteX12-1545" fmla="*/ 325925 w 559830"/>
                <a:gd name="connsiteY12-1546" fmla="*/ 731550 h 1301919"/>
                <a:gd name="connsiteX13-1547" fmla="*/ 304800 w 559830"/>
                <a:gd name="connsiteY13-1548" fmla="*/ 625927 h 1301919"/>
                <a:gd name="connsiteX14-1549" fmla="*/ 181069 w 559830"/>
                <a:gd name="connsiteY14-1550" fmla="*/ 644034 h 1301919"/>
                <a:gd name="connsiteX15-1551" fmla="*/ 280657 w 559830"/>
                <a:gd name="connsiteY15-1552" fmla="*/ 429768 h 1301919"/>
                <a:gd name="connsiteX16-1553" fmla="*/ 220301 w 559830"/>
                <a:gd name="connsiteY16-1554" fmla="*/ 312073 h 1301919"/>
                <a:gd name="connsiteX17-1555" fmla="*/ 181069 w 559830"/>
                <a:gd name="connsiteY17-1556" fmla="*/ 182307 h 1301919"/>
                <a:gd name="connsiteX18-1557" fmla="*/ 81481 w 559830"/>
                <a:gd name="connsiteY18-1558" fmla="*/ 94790 h 1301919"/>
                <a:gd name="connsiteX19-1559" fmla="*/ 99588 w 559830"/>
                <a:gd name="connsiteY19-1560" fmla="*/ 16327 h 1301919"/>
                <a:gd name="connsiteX0-1561" fmla="*/ 99588 w 559830"/>
                <a:gd name="connsiteY0-1562" fmla="*/ 16327 h 1301919"/>
                <a:gd name="connsiteX1-1563" fmla="*/ 283675 w 559830"/>
                <a:gd name="connsiteY1-1564" fmla="*/ 22362 h 1301919"/>
                <a:gd name="connsiteX2-1565" fmla="*/ 519065 w 559830"/>
                <a:gd name="connsiteY2-1566" fmla="*/ 309056 h 1301919"/>
                <a:gd name="connsiteX3-1567" fmla="*/ 558296 w 559830"/>
                <a:gd name="connsiteY3-1568" fmla="*/ 484090 h 1301919"/>
                <a:gd name="connsiteX4-1569" fmla="*/ 525101 w 559830"/>
                <a:gd name="connsiteY4-1570" fmla="*/ 577642 h 1301919"/>
                <a:gd name="connsiteX5-1571" fmla="*/ 334978 w 559830"/>
                <a:gd name="connsiteY5-1572" fmla="*/ 1054457 h 1301919"/>
                <a:gd name="connsiteX6-1573" fmla="*/ 322907 w 559830"/>
                <a:gd name="connsiteY6-1574" fmla="*/ 1301919 h 1301919"/>
                <a:gd name="connsiteX7-1575" fmla="*/ 214265 w 559830"/>
                <a:gd name="connsiteY7-1576" fmla="*/ 1169135 h 1301919"/>
                <a:gd name="connsiteX8-1577" fmla="*/ 199176 w 559830"/>
                <a:gd name="connsiteY8-1578" fmla="*/ 1087653 h 1301919"/>
                <a:gd name="connsiteX9-1579" fmla="*/ 27160 w 559830"/>
                <a:gd name="connsiteY9-1580" fmla="*/ 1057475 h 1301919"/>
                <a:gd name="connsiteX10-1581" fmla="*/ 0 w 559830"/>
                <a:gd name="connsiteY10-1582" fmla="*/ 1000137 h 1301919"/>
                <a:gd name="connsiteX11-1583" fmla="*/ 250479 w 559830"/>
                <a:gd name="connsiteY11-1584" fmla="*/ 918655 h 1301919"/>
                <a:gd name="connsiteX12-1585" fmla="*/ 325925 w 559830"/>
                <a:gd name="connsiteY12-1586" fmla="*/ 731550 h 1301919"/>
                <a:gd name="connsiteX13-1587" fmla="*/ 304800 w 559830"/>
                <a:gd name="connsiteY13-1588" fmla="*/ 625927 h 1301919"/>
                <a:gd name="connsiteX14-1589" fmla="*/ 181069 w 559830"/>
                <a:gd name="connsiteY14-1590" fmla="*/ 644034 h 1301919"/>
                <a:gd name="connsiteX15-1591" fmla="*/ 280657 w 559830"/>
                <a:gd name="connsiteY15-1592" fmla="*/ 429768 h 1301919"/>
                <a:gd name="connsiteX16-1593" fmla="*/ 220301 w 559830"/>
                <a:gd name="connsiteY16-1594" fmla="*/ 312073 h 1301919"/>
                <a:gd name="connsiteX17-1595" fmla="*/ 181069 w 559830"/>
                <a:gd name="connsiteY17-1596" fmla="*/ 182307 h 1301919"/>
                <a:gd name="connsiteX18-1597" fmla="*/ 81481 w 559830"/>
                <a:gd name="connsiteY18-1598" fmla="*/ 94790 h 1301919"/>
                <a:gd name="connsiteX19-1599" fmla="*/ 99588 w 559830"/>
                <a:gd name="connsiteY19-1600" fmla="*/ 16327 h 1301919"/>
                <a:gd name="connsiteX0-1601" fmla="*/ 99588 w 559830"/>
                <a:gd name="connsiteY0-1602" fmla="*/ 16327 h 1301919"/>
                <a:gd name="connsiteX1-1603" fmla="*/ 283675 w 559830"/>
                <a:gd name="connsiteY1-1604" fmla="*/ 22362 h 1301919"/>
                <a:gd name="connsiteX2-1605" fmla="*/ 519065 w 559830"/>
                <a:gd name="connsiteY2-1606" fmla="*/ 309056 h 1301919"/>
                <a:gd name="connsiteX3-1607" fmla="*/ 558296 w 559830"/>
                <a:gd name="connsiteY3-1608" fmla="*/ 484090 h 1301919"/>
                <a:gd name="connsiteX4-1609" fmla="*/ 525101 w 559830"/>
                <a:gd name="connsiteY4-1610" fmla="*/ 577642 h 1301919"/>
                <a:gd name="connsiteX5-1611" fmla="*/ 334978 w 559830"/>
                <a:gd name="connsiteY5-1612" fmla="*/ 1054457 h 1301919"/>
                <a:gd name="connsiteX6-1613" fmla="*/ 322907 w 559830"/>
                <a:gd name="connsiteY6-1614" fmla="*/ 1301919 h 1301919"/>
                <a:gd name="connsiteX7-1615" fmla="*/ 214265 w 559830"/>
                <a:gd name="connsiteY7-1616" fmla="*/ 1169135 h 1301919"/>
                <a:gd name="connsiteX8-1617" fmla="*/ 199176 w 559830"/>
                <a:gd name="connsiteY8-1618" fmla="*/ 1087653 h 1301919"/>
                <a:gd name="connsiteX9-1619" fmla="*/ 27160 w 559830"/>
                <a:gd name="connsiteY9-1620" fmla="*/ 1057475 h 1301919"/>
                <a:gd name="connsiteX10-1621" fmla="*/ 0 w 559830"/>
                <a:gd name="connsiteY10-1622" fmla="*/ 1000137 h 1301919"/>
                <a:gd name="connsiteX11-1623" fmla="*/ 250479 w 559830"/>
                <a:gd name="connsiteY11-1624" fmla="*/ 918655 h 1301919"/>
                <a:gd name="connsiteX12-1625" fmla="*/ 325925 w 559830"/>
                <a:gd name="connsiteY12-1626" fmla="*/ 731550 h 1301919"/>
                <a:gd name="connsiteX13-1627" fmla="*/ 304800 w 559830"/>
                <a:gd name="connsiteY13-1628" fmla="*/ 625927 h 1301919"/>
                <a:gd name="connsiteX14-1629" fmla="*/ 181069 w 559830"/>
                <a:gd name="connsiteY14-1630" fmla="*/ 644034 h 1301919"/>
                <a:gd name="connsiteX15-1631" fmla="*/ 280657 w 559830"/>
                <a:gd name="connsiteY15-1632" fmla="*/ 429768 h 1301919"/>
                <a:gd name="connsiteX16-1633" fmla="*/ 220301 w 559830"/>
                <a:gd name="connsiteY16-1634" fmla="*/ 312073 h 1301919"/>
                <a:gd name="connsiteX17-1635" fmla="*/ 181069 w 559830"/>
                <a:gd name="connsiteY17-1636" fmla="*/ 182307 h 1301919"/>
                <a:gd name="connsiteX18-1637" fmla="*/ 81481 w 559830"/>
                <a:gd name="connsiteY18-1638" fmla="*/ 94790 h 1301919"/>
                <a:gd name="connsiteX19-1639" fmla="*/ 99588 w 559830"/>
                <a:gd name="connsiteY19-1640" fmla="*/ 16327 h 1301919"/>
                <a:gd name="connsiteX0-1641" fmla="*/ 99588 w 559830"/>
                <a:gd name="connsiteY0-1642" fmla="*/ 16327 h 1301919"/>
                <a:gd name="connsiteX1-1643" fmla="*/ 283675 w 559830"/>
                <a:gd name="connsiteY1-1644" fmla="*/ 22362 h 1301919"/>
                <a:gd name="connsiteX2-1645" fmla="*/ 519065 w 559830"/>
                <a:gd name="connsiteY2-1646" fmla="*/ 309056 h 1301919"/>
                <a:gd name="connsiteX3-1647" fmla="*/ 558296 w 559830"/>
                <a:gd name="connsiteY3-1648" fmla="*/ 484090 h 1301919"/>
                <a:gd name="connsiteX4-1649" fmla="*/ 525101 w 559830"/>
                <a:gd name="connsiteY4-1650" fmla="*/ 577642 h 1301919"/>
                <a:gd name="connsiteX5-1651" fmla="*/ 334978 w 559830"/>
                <a:gd name="connsiteY5-1652" fmla="*/ 1054457 h 1301919"/>
                <a:gd name="connsiteX6-1653" fmla="*/ 322907 w 559830"/>
                <a:gd name="connsiteY6-1654" fmla="*/ 1301919 h 1301919"/>
                <a:gd name="connsiteX7-1655" fmla="*/ 214265 w 559830"/>
                <a:gd name="connsiteY7-1656" fmla="*/ 1169135 h 1301919"/>
                <a:gd name="connsiteX8-1657" fmla="*/ 199176 w 559830"/>
                <a:gd name="connsiteY8-1658" fmla="*/ 1087653 h 1301919"/>
                <a:gd name="connsiteX9-1659" fmla="*/ 27160 w 559830"/>
                <a:gd name="connsiteY9-1660" fmla="*/ 1057475 h 1301919"/>
                <a:gd name="connsiteX10-1661" fmla="*/ 0 w 559830"/>
                <a:gd name="connsiteY10-1662" fmla="*/ 1000137 h 1301919"/>
                <a:gd name="connsiteX11-1663" fmla="*/ 250479 w 559830"/>
                <a:gd name="connsiteY11-1664" fmla="*/ 918655 h 1301919"/>
                <a:gd name="connsiteX12-1665" fmla="*/ 325925 w 559830"/>
                <a:gd name="connsiteY12-1666" fmla="*/ 731550 h 1301919"/>
                <a:gd name="connsiteX13-1667" fmla="*/ 304800 w 559830"/>
                <a:gd name="connsiteY13-1668" fmla="*/ 625927 h 1301919"/>
                <a:gd name="connsiteX14-1669" fmla="*/ 181069 w 559830"/>
                <a:gd name="connsiteY14-1670" fmla="*/ 644034 h 1301919"/>
                <a:gd name="connsiteX15-1671" fmla="*/ 280657 w 559830"/>
                <a:gd name="connsiteY15-1672" fmla="*/ 429768 h 1301919"/>
                <a:gd name="connsiteX16-1673" fmla="*/ 223319 w 559830"/>
                <a:gd name="connsiteY16-1674" fmla="*/ 269824 h 1301919"/>
                <a:gd name="connsiteX17-1675" fmla="*/ 181069 w 559830"/>
                <a:gd name="connsiteY17-1676" fmla="*/ 182307 h 1301919"/>
                <a:gd name="connsiteX18-1677" fmla="*/ 81481 w 559830"/>
                <a:gd name="connsiteY18-1678" fmla="*/ 94790 h 1301919"/>
                <a:gd name="connsiteX19-1679" fmla="*/ 99588 w 559830"/>
                <a:gd name="connsiteY19-1680" fmla="*/ 16327 h 1301919"/>
                <a:gd name="connsiteX0-1681" fmla="*/ 99588 w 559830"/>
                <a:gd name="connsiteY0-1682" fmla="*/ 16327 h 1301919"/>
                <a:gd name="connsiteX1-1683" fmla="*/ 283675 w 559830"/>
                <a:gd name="connsiteY1-1684" fmla="*/ 22362 h 1301919"/>
                <a:gd name="connsiteX2-1685" fmla="*/ 519065 w 559830"/>
                <a:gd name="connsiteY2-1686" fmla="*/ 309056 h 1301919"/>
                <a:gd name="connsiteX3-1687" fmla="*/ 558296 w 559830"/>
                <a:gd name="connsiteY3-1688" fmla="*/ 484090 h 1301919"/>
                <a:gd name="connsiteX4-1689" fmla="*/ 525101 w 559830"/>
                <a:gd name="connsiteY4-1690" fmla="*/ 577642 h 1301919"/>
                <a:gd name="connsiteX5-1691" fmla="*/ 334978 w 559830"/>
                <a:gd name="connsiteY5-1692" fmla="*/ 1054457 h 1301919"/>
                <a:gd name="connsiteX6-1693" fmla="*/ 322907 w 559830"/>
                <a:gd name="connsiteY6-1694" fmla="*/ 1301919 h 1301919"/>
                <a:gd name="connsiteX7-1695" fmla="*/ 214265 w 559830"/>
                <a:gd name="connsiteY7-1696" fmla="*/ 1169135 h 1301919"/>
                <a:gd name="connsiteX8-1697" fmla="*/ 199176 w 559830"/>
                <a:gd name="connsiteY8-1698" fmla="*/ 1087653 h 1301919"/>
                <a:gd name="connsiteX9-1699" fmla="*/ 27160 w 559830"/>
                <a:gd name="connsiteY9-1700" fmla="*/ 1057475 h 1301919"/>
                <a:gd name="connsiteX10-1701" fmla="*/ 0 w 559830"/>
                <a:gd name="connsiteY10-1702" fmla="*/ 1000137 h 1301919"/>
                <a:gd name="connsiteX11-1703" fmla="*/ 250479 w 559830"/>
                <a:gd name="connsiteY11-1704" fmla="*/ 918655 h 1301919"/>
                <a:gd name="connsiteX12-1705" fmla="*/ 325925 w 559830"/>
                <a:gd name="connsiteY12-1706" fmla="*/ 731550 h 1301919"/>
                <a:gd name="connsiteX13-1707" fmla="*/ 304800 w 559830"/>
                <a:gd name="connsiteY13-1708" fmla="*/ 625927 h 1301919"/>
                <a:gd name="connsiteX14-1709" fmla="*/ 181069 w 559830"/>
                <a:gd name="connsiteY14-1710" fmla="*/ 644034 h 1301919"/>
                <a:gd name="connsiteX15-1711" fmla="*/ 280657 w 559830"/>
                <a:gd name="connsiteY15-1712" fmla="*/ 429768 h 1301919"/>
                <a:gd name="connsiteX16-1713" fmla="*/ 229354 w 559830"/>
                <a:gd name="connsiteY16-1714" fmla="*/ 318109 h 1301919"/>
                <a:gd name="connsiteX17-1715" fmla="*/ 181069 w 559830"/>
                <a:gd name="connsiteY17-1716" fmla="*/ 182307 h 1301919"/>
                <a:gd name="connsiteX18-1717" fmla="*/ 81481 w 559830"/>
                <a:gd name="connsiteY18-1718" fmla="*/ 94790 h 1301919"/>
                <a:gd name="connsiteX19-1719" fmla="*/ 99588 w 559830"/>
                <a:gd name="connsiteY19-1720" fmla="*/ 16327 h 1301919"/>
                <a:gd name="connsiteX0-1721" fmla="*/ 99588 w 559830"/>
                <a:gd name="connsiteY0-1722" fmla="*/ 16327 h 1301919"/>
                <a:gd name="connsiteX1-1723" fmla="*/ 283675 w 559830"/>
                <a:gd name="connsiteY1-1724" fmla="*/ 22362 h 1301919"/>
                <a:gd name="connsiteX2-1725" fmla="*/ 519065 w 559830"/>
                <a:gd name="connsiteY2-1726" fmla="*/ 309056 h 1301919"/>
                <a:gd name="connsiteX3-1727" fmla="*/ 558296 w 559830"/>
                <a:gd name="connsiteY3-1728" fmla="*/ 484090 h 1301919"/>
                <a:gd name="connsiteX4-1729" fmla="*/ 525101 w 559830"/>
                <a:gd name="connsiteY4-1730" fmla="*/ 577642 h 1301919"/>
                <a:gd name="connsiteX5-1731" fmla="*/ 334978 w 559830"/>
                <a:gd name="connsiteY5-1732" fmla="*/ 1054457 h 1301919"/>
                <a:gd name="connsiteX6-1733" fmla="*/ 322907 w 559830"/>
                <a:gd name="connsiteY6-1734" fmla="*/ 1301919 h 1301919"/>
                <a:gd name="connsiteX7-1735" fmla="*/ 214265 w 559830"/>
                <a:gd name="connsiteY7-1736" fmla="*/ 1169135 h 1301919"/>
                <a:gd name="connsiteX8-1737" fmla="*/ 199176 w 559830"/>
                <a:gd name="connsiteY8-1738" fmla="*/ 1087653 h 1301919"/>
                <a:gd name="connsiteX9-1739" fmla="*/ 27160 w 559830"/>
                <a:gd name="connsiteY9-1740" fmla="*/ 1057475 h 1301919"/>
                <a:gd name="connsiteX10-1741" fmla="*/ 0 w 559830"/>
                <a:gd name="connsiteY10-1742" fmla="*/ 1000137 h 1301919"/>
                <a:gd name="connsiteX11-1743" fmla="*/ 250479 w 559830"/>
                <a:gd name="connsiteY11-1744" fmla="*/ 918655 h 1301919"/>
                <a:gd name="connsiteX12-1745" fmla="*/ 325925 w 559830"/>
                <a:gd name="connsiteY12-1746" fmla="*/ 731550 h 1301919"/>
                <a:gd name="connsiteX13-1747" fmla="*/ 304800 w 559830"/>
                <a:gd name="connsiteY13-1748" fmla="*/ 625927 h 1301919"/>
                <a:gd name="connsiteX14-1749" fmla="*/ 181069 w 559830"/>
                <a:gd name="connsiteY14-1750" fmla="*/ 644034 h 1301919"/>
                <a:gd name="connsiteX15-1751" fmla="*/ 280657 w 559830"/>
                <a:gd name="connsiteY15-1752" fmla="*/ 429768 h 1301919"/>
                <a:gd name="connsiteX16-1753" fmla="*/ 229354 w 559830"/>
                <a:gd name="connsiteY16-1754" fmla="*/ 318109 h 1301919"/>
                <a:gd name="connsiteX17-1755" fmla="*/ 181069 w 559830"/>
                <a:gd name="connsiteY17-1756" fmla="*/ 182307 h 1301919"/>
                <a:gd name="connsiteX18-1757" fmla="*/ 81481 w 559830"/>
                <a:gd name="connsiteY18-1758" fmla="*/ 94790 h 1301919"/>
                <a:gd name="connsiteX19-1759" fmla="*/ 99588 w 559830"/>
                <a:gd name="connsiteY19-1760" fmla="*/ 16327 h 1301919"/>
                <a:gd name="connsiteX0-1761" fmla="*/ 99588 w 559830"/>
                <a:gd name="connsiteY0-1762" fmla="*/ 16327 h 1301919"/>
                <a:gd name="connsiteX1-1763" fmla="*/ 283675 w 559830"/>
                <a:gd name="connsiteY1-1764" fmla="*/ 22362 h 1301919"/>
                <a:gd name="connsiteX2-1765" fmla="*/ 519065 w 559830"/>
                <a:gd name="connsiteY2-1766" fmla="*/ 309056 h 1301919"/>
                <a:gd name="connsiteX3-1767" fmla="*/ 558296 w 559830"/>
                <a:gd name="connsiteY3-1768" fmla="*/ 484090 h 1301919"/>
                <a:gd name="connsiteX4-1769" fmla="*/ 525101 w 559830"/>
                <a:gd name="connsiteY4-1770" fmla="*/ 577642 h 1301919"/>
                <a:gd name="connsiteX5-1771" fmla="*/ 334978 w 559830"/>
                <a:gd name="connsiteY5-1772" fmla="*/ 1054457 h 1301919"/>
                <a:gd name="connsiteX6-1773" fmla="*/ 322907 w 559830"/>
                <a:gd name="connsiteY6-1774" fmla="*/ 1301919 h 1301919"/>
                <a:gd name="connsiteX7-1775" fmla="*/ 214265 w 559830"/>
                <a:gd name="connsiteY7-1776" fmla="*/ 1169135 h 1301919"/>
                <a:gd name="connsiteX8-1777" fmla="*/ 199176 w 559830"/>
                <a:gd name="connsiteY8-1778" fmla="*/ 1087653 h 1301919"/>
                <a:gd name="connsiteX9-1779" fmla="*/ 27160 w 559830"/>
                <a:gd name="connsiteY9-1780" fmla="*/ 1057475 h 1301919"/>
                <a:gd name="connsiteX10-1781" fmla="*/ 0 w 559830"/>
                <a:gd name="connsiteY10-1782" fmla="*/ 1000137 h 1301919"/>
                <a:gd name="connsiteX11-1783" fmla="*/ 250479 w 559830"/>
                <a:gd name="connsiteY11-1784" fmla="*/ 918655 h 1301919"/>
                <a:gd name="connsiteX12-1785" fmla="*/ 325925 w 559830"/>
                <a:gd name="connsiteY12-1786" fmla="*/ 731550 h 1301919"/>
                <a:gd name="connsiteX13-1787" fmla="*/ 304800 w 559830"/>
                <a:gd name="connsiteY13-1788" fmla="*/ 625927 h 1301919"/>
                <a:gd name="connsiteX14-1789" fmla="*/ 181069 w 559830"/>
                <a:gd name="connsiteY14-1790" fmla="*/ 644034 h 1301919"/>
                <a:gd name="connsiteX15-1791" fmla="*/ 280657 w 559830"/>
                <a:gd name="connsiteY15-1792" fmla="*/ 429768 h 1301919"/>
                <a:gd name="connsiteX16-1793" fmla="*/ 229354 w 559830"/>
                <a:gd name="connsiteY16-1794" fmla="*/ 318109 h 1301919"/>
                <a:gd name="connsiteX17-1795" fmla="*/ 181069 w 559830"/>
                <a:gd name="connsiteY17-1796" fmla="*/ 182307 h 1301919"/>
                <a:gd name="connsiteX18-1797" fmla="*/ 81481 w 559830"/>
                <a:gd name="connsiteY18-1798" fmla="*/ 94790 h 1301919"/>
                <a:gd name="connsiteX19-1799" fmla="*/ 99588 w 559830"/>
                <a:gd name="connsiteY19-1800" fmla="*/ 16327 h 1301919"/>
                <a:gd name="connsiteX0-1801" fmla="*/ 99588 w 559830"/>
                <a:gd name="connsiteY0-1802" fmla="*/ 16327 h 1301919"/>
                <a:gd name="connsiteX1-1803" fmla="*/ 283675 w 559830"/>
                <a:gd name="connsiteY1-1804" fmla="*/ 22362 h 1301919"/>
                <a:gd name="connsiteX2-1805" fmla="*/ 519065 w 559830"/>
                <a:gd name="connsiteY2-1806" fmla="*/ 309056 h 1301919"/>
                <a:gd name="connsiteX3-1807" fmla="*/ 558296 w 559830"/>
                <a:gd name="connsiteY3-1808" fmla="*/ 484090 h 1301919"/>
                <a:gd name="connsiteX4-1809" fmla="*/ 525101 w 559830"/>
                <a:gd name="connsiteY4-1810" fmla="*/ 577642 h 1301919"/>
                <a:gd name="connsiteX5-1811" fmla="*/ 334978 w 559830"/>
                <a:gd name="connsiteY5-1812" fmla="*/ 1054457 h 1301919"/>
                <a:gd name="connsiteX6-1813" fmla="*/ 322907 w 559830"/>
                <a:gd name="connsiteY6-1814" fmla="*/ 1301919 h 1301919"/>
                <a:gd name="connsiteX7-1815" fmla="*/ 214265 w 559830"/>
                <a:gd name="connsiteY7-1816" fmla="*/ 1169135 h 1301919"/>
                <a:gd name="connsiteX8-1817" fmla="*/ 199176 w 559830"/>
                <a:gd name="connsiteY8-1818" fmla="*/ 1087653 h 1301919"/>
                <a:gd name="connsiteX9-1819" fmla="*/ 27160 w 559830"/>
                <a:gd name="connsiteY9-1820" fmla="*/ 1057475 h 1301919"/>
                <a:gd name="connsiteX10-1821" fmla="*/ 0 w 559830"/>
                <a:gd name="connsiteY10-1822" fmla="*/ 1000137 h 1301919"/>
                <a:gd name="connsiteX11-1823" fmla="*/ 250479 w 559830"/>
                <a:gd name="connsiteY11-1824" fmla="*/ 918655 h 1301919"/>
                <a:gd name="connsiteX12-1825" fmla="*/ 325925 w 559830"/>
                <a:gd name="connsiteY12-1826" fmla="*/ 731550 h 1301919"/>
                <a:gd name="connsiteX13-1827" fmla="*/ 304800 w 559830"/>
                <a:gd name="connsiteY13-1828" fmla="*/ 625927 h 1301919"/>
                <a:gd name="connsiteX14-1829" fmla="*/ 181069 w 559830"/>
                <a:gd name="connsiteY14-1830" fmla="*/ 644034 h 1301919"/>
                <a:gd name="connsiteX15-1831" fmla="*/ 280657 w 559830"/>
                <a:gd name="connsiteY15-1832" fmla="*/ 429768 h 1301919"/>
                <a:gd name="connsiteX16-1833" fmla="*/ 229354 w 559830"/>
                <a:gd name="connsiteY16-1834" fmla="*/ 318109 h 1301919"/>
                <a:gd name="connsiteX17-1835" fmla="*/ 181069 w 559830"/>
                <a:gd name="connsiteY17-1836" fmla="*/ 182307 h 1301919"/>
                <a:gd name="connsiteX18-1837" fmla="*/ 81481 w 559830"/>
                <a:gd name="connsiteY18-1838" fmla="*/ 94790 h 1301919"/>
                <a:gd name="connsiteX19-1839" fmla="*/ 99588 w 559830"/>
                <a:gd name="connsiteY19-1840" fmla="*/ 16327 h 1301919"/>
                <a:gd name="connsiteX0-1841" fmla="*/ 99588 w 559830"/>
                <a:gd name="connsiteY0-1842" fmla="*/ 16327 h 1301919"/>
                <a:gd name="connsiteX1-1843" fmla="*/ 283675 w 559830"/>
                <a:gd name="connsiteY1-1844" fmla="*/ 22362 h 1301919"/>
                <a:gd name="connsiteX2-1845" fmla="*/ 519065 w 559830"/>
                <a:gd name="connsiteY2-1846" fmla="*/ 309056 h 1301919"/>
                <a:gd name="connsiteX3-1847" fmla="*/ 558296 w 559830"/>
                <a:gd name="connsiteY3-1848" fmla="*/ 484090 h 1301919"/>
                <a:gd name="connsiteX4-1849" fmla="*/ 525101 w 559830"/>
                <a:gd name="connsiteY4-1850" fmla="*/ 577642 h 1301919"/>
                <a:gd name="connsiteX5-1851" fmla="*/ 334978 w 559830"/>
                <a:gd name="connsiteY5-1852" fmla="*/ 1054457 h 1301919"/>
                <a:gd name="connsiteX6-1853" fmla="*/ 322907 w 559830"/>
                <a:gd name="connsiteY6-1854" fmla="*/ 1301919 h 1301919"/>
                <a:gd name="connsiteX7-1855" fmla="*/ 214265 w 559830"/>
                <a:gd name="connsiteY7-1856" fmla="*/ 1169135 h 1301919"/>
                <a:gd name="connsiteX8-1857" fmla="*/ 199176 w 559830"/>
                <a:gd name="connsiteY8-1858" fmla="*/ 1087653 h 1301919"/>
                <a:gd name="connsiteX9-1859" fmla="*/ 27160 w 559830"/>
                <a:gd name="connsiteY9-1860" fmla="*/ 1057475 h 1301919"/>
                <a:gd name="connsiteX10-1861" fmla="*/ 0 w 559830"/>
                <a:gd name="connsiteY10-1862" fmla="*/ 1000137 h 1301919"/>
                <a:gd name="connsiteX11-1863" fmla="*/ 250479 w 559830"/>
                <a:gd name="connsiteY11-1864" fmla="*/ 918655 h 1301919"/>
                <a:gd name="connsiteX12-1865" fmla="*/ 325925 w 559830"/>
                <a:gd name="connsiteY12-1866" fmla="*/ 731550 h 1301919"/>
                <a:gd name="connsiteX13-1867" fmla="*/ 304800 w 559830"/>
                <a:gd name="connsiteY13-1868" fmla="*/ 625927 h 1301919"/>
                <a:gd name="connsiteX14-1869" fmla="*/ 181069 w 559830"/>
                <a:gd name="connsiteY14-1870" fmla="*/ 644034 h 1301919"/>
                <a:gd name="connsiteX15-1871" fmla="*/ 280657 w 559830"/>
                <a:gd name="connsiteY15-1872" fmla="*/ 429768 h 1301919"/>
                <a:gd name="connsiteX16-1873" fmla="*/ 229354 w 559830"/>
                <a:gd name="connsiteY16-1874" fmla="*/ 318109 h 1301919"/>
                <a:gd name="connsiteX17-1875" fmla="*/ 181069 w 559830"/>
                <a:gd name="connsiteY17-1876" fmla="*/ 182307 h 1301919"/>
                <a:gd name="connsiteX18-1877" fmla="*/ 81481 w 559830"/>
                <a:gd name="connsiteY18-1878" fmla="*/ 94790 h 1301919"/>
                <a:gd name="connsiteX19-1879" fmla="*/ 99588 w 559830"/>
                <a:gd name="connsiteY19-1880" fmla="*/ 16327 h 1301919"/>
                <a:gd name="connsiteX0-1881" fmla="*/ 99588 w 559830"/>
                <a:gd name="connsiteY0-1882" fmla="*/ 16327 h 1301919"/>
                <a:gd name="connsiteX1-1883" fmla="*/ 283675 w 559830"/>
                <a:gd name="connsiteY1-1884" fmla="*/ 22362 h 1301919"/>
                <a:gd name="connsiteX2-1885" fmla="*/ 519065 w 559830"/>
                <a:gd name="connsiteY2-1886" fmla="*/ 309056 h 1301919"/>
                <a:gd name="connsiteX3-1887" fmla="*/ 558296 w 559830"/>
                <a:gd name="connsiteY3-1888" fmla="*/ 484090 h 1301919"/>
                <a:gd name="connsiteX4-1889" fmla="*/ 525101 w 559830"/>
                <a:gd name="connsiteY4-1890" fmla="*/ 577642 h 1301919"/>
                <a:gd name="connsiteX5-1891" fmla="*/ 334978 w 559830"/>
                <a:gd name="connsiteY5-1892" fmla="*/ 1054457 h 1301919"/>
                <a:gd name="connsiteX6-1893" fmla="*/ 322907 w 559830"/>
                <a:gd name="connsiteY6-1894" fmla="*/ 1301919 h 1301919"/>
                <a:gd name="connsiteX7-1895" fmla="*/ 214265 w 559830"/>
                <a:gd name="connsiteY7-1896" fmla="*/ 1169135 h 1301919"/>
                <a:gd name="connsiteX8-1897" fmla="*/ 199176 w 559830"/>
                <a:gd name="connsiteY8-1898" fmla="*/ 1087653 h 1301919"/>
                <a:gd name="connsiteX9-1899" fmla="*/ 27160 w 559830"/>
                <a:gd name="connsiteY9-1900" fmla="*/ 1057475 h 1301919"/>
                <a:gd name="connsiteX10-1901" fmla="*/ 0 w 559830"/>
                <a:gd name="connsiteY10-1902" fmla="*/ 1000137 h 1301919"/>
                <a:gd name="connsiteX11-1903" fmla="*/ 250479 w 559830"/>
                <a:gd name="connsiteY11-1904" fmla="*/ 918655 h 1301919"/>
                <a:gd name="connsiteX12-1905" fmla="*/ 325925 w 559830"/>
                <a:gd name="connsiteY12-1906" fmla="*/ 731550 h 1301919"/>
                <a:gd name="connsiteX13-1907" fmla="*/ 304800 w 559830"/>
                <a:gd name="connsiteY13-1908" fmla="*/ 625927 h 1301919"/>
                <a:gd name="connsiteX14-1909" fmla="*/ 181069 w 559830"/>
                <a:gd name="connsiteY14-1910" fmla="*/ 644034 h 1301919"/>
                <a:gd name="connsiteX15-1911" fmla="*/ 280657 w 559830"/>
                <a:gd name="connsiteY15-1912" fmla="*/ 429768 h 1301919"/>
                <a:gd name="connsiteX16-1913" fmla="*/ 229354 w 559830"/>
                <a:gd name="connsiteY16-1914" fmla="*/ 318109 h 1301919"/>
                <a:gd name="connsiteX17-1915" fmla="*/ 181069 w 559830"/>
                <a:gd name="connsiteY17-1916" fmla="*/ 182307 h 1301919"/>
                <a:gd name="connsiteX18-1917" fmla="*/ 81481 w 559830"/>
                <a:gd name="connsiteY18-1918" fmla="*/ 94790 h 1301919"/>
                <a:gd name="connsiteX19-1919" fmla="*/ 99588 w 559830"/>
                <a:gd name="connsiteY19-1920" fmla="*/ 16327 h 1301919"/>
                <a:gd name="connsiteX0-1921" fmla="*/ 99588 w 559830"/>
                <a:gd name="connsiteY0-1922" fmla="*/ 16327 h 1301919"/>
                <a:gd name="connsiteX1-1923" fmla="*/ 283675 w 559830"/>
                <a:gd name="connsiteY1-1924" fmla="*/ 22362 h 1301919"/>
                <a:gd name="connsiteX2-1925" fmla="*/ 519065 w 559830"/>
                <a:gd name="connsiteY2-1926" fmla="*/ 309056 h 1301919"/>
                <a:gd name="connsiteX3-1927" fmla="*/ 558296 w 559830"/>
                <a:gd name="connsiteY3-1928" fmla="*/ 484090 h 1301919"/>
                <a:gd name="connsiteX4-1929" fmla="*/ 525101 w 559830"/>
                <a:gd name="connsiteY4-1930" fmla="*/ 577642 h 1301919"/>
                <a:gd name="connsiteX5-1931" fmla="*/ 334978 w 559830"/>
                <a:gd name="connsiteY5-1932" fmla="*/ 1054457 h 1301919"/>
                <a:gd name="connsiteX6-1933" fmla="*/ 322907 w 559830"/>
                <a:gd name="connsiteY6-1934" fmla="*/ 1301919 h 1301919"/>
                <a:gd name="connsiteX7-1935" fmla="*/ 214265 w 559830"/>
                <a:gd name="connsiteY7-1936" fmla="*/ 1169135 h 1301919"/>
                <a:gd name="connsiteX8-1937" fmla="*/ 199176 w 559830"/>
                <a:gd name="connsiteY8-1938" fmla="*/ 1087653 h 1301919"/>
                <a:gd name="connsiteX9-1939" fmla="*/ 27160 w 559830"/>
                <a:gd name="connsiteY9-1940" fmla="*/ 1057475 h 1301919"/>
                <a:gd name="connsiteX10-1941" fmla="*/ 0 w 559830"/>
                <a:gd name="connsiteY10-1942" fmla="*/ 1000137 h 1301919"/>
                <a:gd name="connsiteX11-1943" fmla="*/ 250479 w 559830"/>
                <a:gd name="connsiteY11-1944" fmla="*/ 918655 h 1301919"/>
                <a:gd name="connsiteX12-1945" fmla="*/ 325925 w 559830"/>
                <a:gd name="connsiteY12-1946" fmla="*/ 731550 h 1301919"/>
                <a:gd name="connsiteX13-1947" fmla="*/ 304800 w 559830"/>
                <a:gd name="connsiteY13-1948" fmla="*/ 625927 h 1301919"/>
                <a:gd name="connsiteX14-1949" fmla="*/ 181069 w 559830"/>
                <a:gd name="connsiteY14-1950" fmla="*/ 644034 h 1301919"/>
                <a:gd name="connsiteX15-1951" fmla="*/ 280657 w 559830"/>
                <a:gd name="connsiteY15-1952" fmla="*/ 429768 h 1301919"/>
                <a:gd name="connsiteX16-1953" fmla="*/ 229354 w 559830"/>
                <a:gd name="connsiteY16-1954" fmla="*/ 318109 h 1301919"/>
                <a:gd name="connsiteX17-1955" fmla="*/ 181069 w 559830"/>
                <a:gd name="connsiteY17-1956" fmla="*/ 182307 h 1301919"/>
                <a:gd name="connsiteX18-1957" fmla="*/ 81481 w 559830"/>
                <a:gd name="connsiteY18-1958" fmla="*/ 94790 h 1301919"/>
                <a:gd name="connsiteX19-1959" fmla="*/ 99588 w 559830"/>
                <a:gd name="connsiteY19-1960" fmla="*/ 16327 h 1301919"/>
                <a:gd name="connsiteX0-1961" fmla="*/ 99588 w 559830"/>
                <a:gd name="connsiteY0-1962" fmla="*/ 16327 h 1301919"/>
                <a:gd name="connsiteX1-1963" fmla="*/ 283675 w 559830"/>
                <a:gd name="connsiteY1-1964" fmla="*/ 22362 h 1301919"/>
                <a:gd name="connsiteX2-1965" fmla="*/ 519065 w 559830"/>
                <a:gd name="connsiteY2-1966" fmla="*/ 309056 h 1301919"/>
                <a:gd name="connsiteX3-1967" fmla="*/ 558296 w 559830"/>
                <a:gd name="connsiteY3-1968" fmla="*/ 484090 h 1301919"/>
                <a:gd name="connsiteX4-1969" fmla="*/ 525101 w 559830"/>
                <a:gd name="connsiteY4-1970" fmla="*/ 577642 h 1301919"/>
                <a:gd name="connsiteX5-1971" fmla="*/ 334978 w 559830"/>
                <a:gd name="connsiteY5-1972" fmla="*/ 1054457 h 1301919"/>
                <a:gd name="connsiteX6-1973" fmla="*/ 322907 w 559830"/>
                <a:gd name="connsiteY6-1974" fmla="*/ 1301919 h 1301919"/>
                <a:gd name="connsiteX7-1975" fmla="*/ 214265 w 559830"/>
                <a:gd name="connsiteY7-1976" fmla="*/ 1169135 h 1301919"/>
                <a:gd name="connsiteX8-1977" fmla="*/ 199176 w 559830"/>
                <a:gd name="connsiteY8-1978" fmla="*/ 1087653 h 1301919"/>
                <a:gd name="connsiteX9-1979" fmla="*/ 27160 w 559830"/>
                <a:gd name="connsiteY9-1980" fmla="*/ 1057475 h 1301919"/>
                <a:gd name="connsiteX10-1981" fmla="*/ 0 w 559830"/>
                <a:gd name="connsiteY10-1982" fmla="*/ 1000137 h 1301919"/>
                <a:gd name="connsiteX11-1983" fmla="*/ 250479 w 559830"/>
                <a:gd name="connsiteY11-1984" fmla="*/ 918655 h 1301919"/>
                <a:gd name="connsiteX12-1985" fmla="*/ 325925 w 559830"/>
                <a:gd name="connsiteY12-1986" fmla="*/ 731550 h 1301919"/>
                <a:gd name="connsiteX13-1987" fmla="*/ 304800 w 559830"/>
                <a:gd name="connsiteY13-1988" fmla="*/ 625927 h 1301919"/>
                <a:gd name="connsiteX14-1989" fmla="*/ 181069 w 559830"/>
                <a:gd name="connsiteY14-1990" fmla="*/ 644034 h 1301919"/>
                <a:gd name="connsiteX15-1991" fmla="*/ 280657 w 559830"/>
                <a:gd name="connsiteY15-1992" fmla="*/ 429768 h 1301919"/>
                <a:gd name="connsiteX16-1993" fmla="*/ 229354 w 559830"/>
                <a:gd name="connsiteY16-1994" fmla="*/ 318109 h 1301919"/>
                <a:gd name="connsiteX17-1995" fmla="*/ 181069 w 559830"/>
                <a:gd name="connsiteY17-1996" fmla="*/ 182307 h 1301919"/>
                <a:gd name="connsiteX18-1997" fmla="*/ 81481 w 559830"/>
                <a:gd name="connsiteY18-1998" fmla="*/ 94790 h 1301919"/>
                <a:gd name="connsiteX19-1999" fmla="*/ 99588 w 559830"/>
                <a:gd name="connsiteY19-2000" fmla="*/ 16327 h 1301919"/>
                <a:gd name="connsiteX0-2001" fmla="*/ 99588 w 559830"/>
                <a:gd name="connsiteY0-2002" fmla="*/ 16327 h 1301919"/>
                <a:gd name="connsiteX1-2003" fmla="*/ 283675 w 559830"/>
                <a:gd name="connsiteY1-2004" fmla="*/ 22362 h 1301919"/>
                <a:gd name="connsiteX2-2005" fmla="*/ 519065 w 559830"/>
                <a:gd name="connsiteY2-2006" fmla="*/ 309056 h 1301919"/>
                <a:gd name="connsiteX3-2007" fmla="*/ 558296 w 559830"/>
                <a:gd name="connsiteY3-2008" fmla="*/ 484090 h 1301919"/>
                <a:gd name="connsiteX4-2009" fmla="*/ 525101 w 559830"/>
                <a:gd name="connsiteY4-2010" fmla="*/ 577642 h 1301919"/>
                <a:gd name="connsiteX5-2011" fmla="*/ 334978 w 559830"/>
                <a:gd name="connsiteY5-2012" fmla="*/ 1054457 h 1301919"/>
                <a:gd name="connsiteX6-2013" fmla="*/ 322907 w 559830"/>
                <a:gd name="connsiteY6-2014" fmla="*/ 1301919 h 1301919"/>
                <a:gd name="connsiteX7-2015" fmla="*/ 214265 w 559830"/>
                <a:gd name="connsiteY7-2016" fmla="*/ 1169135 h 1301919"/>
                <a:gd name="connsiteX8-2017" fmla="*/ 199176 w 559830"/>
                <a:gd name="connsiteY8-2018" fmla="*/ 1087653 h 1301919"/>
                <a:gd name="connsiteX9-2019" fmla="*/ 27160 w 559830"/>
                <a:gd name="connsiteY9-2020" fmla="*/ 1057475 h 1301919"/>
                <a:gd name="connsiteX10-2021" fmla="*/ 0 w 559830"/>
                <a:gd name="connsiteY10-2022" fmla="*/ 1000137 h 1301919"/>
                <a:gd name="connsiteX11-2023" fmla="*/ 250479 w 559830"/>
                <a:gd name="connsiteY11-2024" fmla="*/ 918655 h 1301919"/>
                <a:gd name="connsiteX12-2025" fmla="*/ 325925 w 559830"/>
                <a:gd name="connsiteY12-2026" fmla="*/ 731550 h 1301919"/>
                <a:gd name="connsiteX13-2027" fmla="*/ 304800 w 559830"/>
                <a:gd name="connsiteY13-2028" fmla="*/ 625927 h 1301919"/>
                <a:gd name="connsiteX14-2029" fmla="*/ 181069 w 559830"/>
                <a:gd name="connsiteY14-2030" fmla="*/ 644034 h 1301919"/>
                <a:gd name="connsiteX15-2031" fmla="*/ 280657 w 559830"/>
                <a:gd name="connsiteY15-2032" fmla="*/ 429768 h 1301919"/>
                <a:gd name="connsiteX16-2033" fmla="*/ 229354 w 559830"/>
                <a:gd name="connsiteY16-2034" fmla="*/ 318109 h 1301919"/>
                <a:gd name="connsiteX17-2035" fmla="*/ 181069 w 559830"/>
                <a:gd name="connsiteY17-2036" fmla="*/ 182307 h 1301919"/>
                <a:gd name="connsiteX18-2037" fmla="*/ 81481 w 559830"/>
                <a:gd name="connsiteY18-2038" fmla="*/ 94790 h 1301919"/>
                <a:gd name="connsiteX19-2039" fmla="*/ 99588 w 559830"/>
                <a:gd name="connsiteY19-2040" fmla="*/ 16327 h 1301919"/>
                <a:gd name="connsiteX0-2041" fmla="*/ 99588 w 559830"/>
                <a:gd name="connsiteY0-2042" fmla="*/ 16327 h 1301919"/>
                <a:gd name="connsiteX1-2043" fmla="*/ 283675 w 559830"/>
                <a:gd name="connsiteY1-2044" fmla="*/ 22362 h 1301919"/>
                <a:gd name="connsiteX2-2045" fmla="*/ 519065 w 559830"/>
                <a:gd name="connsiteY2-2046" fmla="*/ 309056 h 1301919"/>
                <a:gd name="connsiteX3-2047" fmla="*/ 558296 w 559830"/>
                <a:gd name="connsiteY3-2048" fmla="*/ 484090 h 1301919"/>
                <a:gd name="connsiteX4-2049" fmla="*/ 525101 w 559830"/>
                <a:gd name="connsiteY4-2050" fmla="*/ 577642 h 1301919"/>
                <a:gd name="connsiteX5-2051" fmla="*/ 334978 w 559830"/>
                <a:gd name="connsiteY5-2052" fmla="*/ 1054457 h 1301919"/>
                <a:gd name="connsiteX6-2053" fmla="*/ 322907 w 559830"/>
                <a:gd name="connsiteY6-2054" fmla="*/ 1301919 h 1301919"/>
                <a:gd name="connsiteX7-2055" fmla="*/ 214265 w 559830"/>
                <a:gd name="connsiteY7-2056" fmla="*/ 1169135 h 1301919"/>
                <a:gd name="connsiteX8-2057" fmla="*/ 199176 w 559830"/>
                <a:gd name="connsiteY8-2058" fmla="*/ 1087653 h 1301919"/>
                <a:gd name="connsiteX9-2059" fmla="*/ 27160 w 559830"/>
                <a:gd name="connsiteY9-2060" fmla="*/ 1057475 h 1301919"/>
                <a:gd name="connsiteX10-2061" fmla="*/ 0 w 559830"/>
                <a:gd name="connsiteY10-2062" fmla="*/ 1000137 h 1301919"/>
                <a:gd name="connsiteX11-2063" fmla="*/ 250479 w 559830"/>
                <a:gd name="connsiteY11-2064" fmla="*/ 918655 h 1301919"/>
                <a:gd name="connsiteX12-2065" fmla="*/ 325925 w 559830"/>
                <a:gd name="connsiteY12-2066" fmla="*/ 731550 h 1301919"/>
                <a:gd name="connsiteX13-2067" fmla="*/ 304800 w 559830"/>
                <a:gd name="connsiteY13-2068" fmla="*/ 625927 h 1301919"/>
                <a:gd name="connsiteX14-2069" fmla="*/ 181069 w 559830"/>
                <a:gd name="connsiteY14-2070" fmla="*/ 644034 h 1301919"/>
                <a:gd name="connsiteX15-2071" fmla="*/ 280657 w 559830"/>
                <a:gd name="connsiteY15-2072" fmla="*/ 429768 h 1301919"/>
                <a:gd name="connsiteX16-2073" fmla="*/ 229354 w 559830"/>
                <a:gd name="connsiteY16-2074" fmla="*/ 318109 h 1301919"/>
                <a:gd name="connsiteX17-2075" fmla="*/ 181069 w 559830"/>
                <a:gd name="connsiteY17-2076" fmla="*/ 182307 h 1301919"/>
                <a:gd name="connsiteX18-2077" fmla="*/ 81481 w 559830"/>
                <a:gd name="connsiteY18-2078" fmla="*/ 94790 h 1301919"/>
                <a:gd name="connsiteX19-2079" fmla="*/ 99588 w 559830"/>
                <a:gd name="connsiteY19-2080" fmla="*/ 16327 h 1301919"/>
                <a:gd name="connsiteX0-2081" fmla="*/ 99588 w 559830"/>
                <a:gd name="connsiteY0-2082" fmla="*/ 16327 h 1301919"/>
                <a:gd name="connsiteX1-2083" fmla="*/ 283675 w 559830"/>
                <a:gd name="connsiteY1-2084" fmla="*/ 22362 h 1301919"/>
                <a:gd name="connsiteX2-2085" fmla="*/ 519065 w 559830"/>
                <a:gd name="connsiteY2-2086" fmla="*/ 309056 h 1301919"/>
                <a:gd name="connsiteX3-2087" fmla="*/ 558296 w 559830"/>
                <a:gd name="connsiteY3-2088" fmla="*/ 484090 h 1301919"/>
                <a:gd name="connsiteX4-2089" fmla="*/ 525101 w 559830"/>
                <a:gd name="connsiteY4-2090" fmla="*/ 577642 h 1301919"/>
                <a:gd name="connsiteX5-2091" fmla="*/ 334978 w 559830"/>
                <a:gd name="connsiteY5-2092" fmla="*/ 1054457 h 1301919"/>
                <a:gd name="connsiteX6-2093" fmla="*/ 322907 w 559830"/>
                <a:gd name="connsiteY6-2094" fmla="*/ 1301919 h 1301919"/>
                <a:gd name="connsiteX7-2095" fmla="*/ 214265 w 559830"/>
                <a:gd name="connsiteY7-2096" fmla="*/ 1169135 h 1301919"/>
                <a:gd name="connsiteX8-2097" fmla="*/ 199176 w 559830"/>
                <a:gd name="connsiteY8-2098" fmla="*/ 1087653 h 1301919"/>
                <a:gd name="connsiteX9-2099" fmla="*/ 27160 w 559830"/>
                <a:gd name="connsiteY9-2100" fmla="*/ 1057475 h 1301919"/>
                <a:gd name="connsiteX10-2101" fmla="*/ 0 w 559830"/>
                <a:gd name="connsiteY10-2102" fmla="*/ 1000137 h 1301919"/>
                <a:gd name="connsiteX11-2103" fmla="*/ 250479 w 559830"/>
                <a:gd name="connsiteY11-2104" fmla="*/ 918655 h 1301919"/>
                <a:gd name="connsiteX12-2105" fmla="*/ 325925 w 559830"/>
                <a:gd name="connsiteY12-2106" fmla="*/ 731550 h 1301919"/>
                <a:gd name="connsiteX13-2107" fmla="*/ 304800 w 559830"/>
                <a:gd name="connsiteY13-2108" fmla="*/ 625927 h 1301919"/>
                <a:gd name="connsiteX14-2109" fmla="*/ 181069 w 559830"/>
                <a:gd name="connsiteY14-2110" fmla="*/ 644034 h 1301919"/>
                <a:gd name="connsiteX15-2111" fmla="*/ 280657 w 559830"/>
                <a:gd name="connsiteY15-2112" fmla="*/ 429768 h 1301919"/>
                <a:gd name="connsiteX16-2113" fmla="*/ 229354 w 559830"/>
                <a:gd name="connsiteY16-2114" fmla="*/ 318109 h 1301919"/>
                <a:gd name="connsiteX17-2115" fmla="*/ 181069 w 559830"/>
                <a:gd name="connsiteY17-2116" fmla="*/ 182307 h 1301919"/>
                <a:gd name="connsiteX18-2117" fmla="*/ 81481 w 559830"/>
                <a:gd name="connsiteY18-2118" fmla="*/ 94790 h 1301919"/>
                <a:gd name="connsiteX19-2119" fmla="*/ 99588 w 559830"/>
                <a:gd name="connsiteY19-2120" fmla="*/ 16327 h 1301919"/>
                <a:gd name="connsiteX0-2121" fmla="*/ 99588 w 559830"/>
                <a:gd name="connsiteY0-2122" fmla="*/ 16327 h 1301919"/>
                <a:gd name="connsiteX1-2123" fmla="*/ 283675 w 559830"/>
                <a:gd name="connsiteY1-2124" fmla="*/ 22362 h 1301919"/>
                <a:gd name="connsiteX2-2125" fmla="*/ 519065 w 559830"/>
                <a:gd name="connsiteY2-2126" fmla="*/ 309056 h 1301919"/>
                <a:gd name="connsiteX3-2127" fmla="*/ 558296 w 559830"/>
                <a:gd name="connsiteY3-2128" fmla="*/ 484090 h 1301919"/>
                <a:gd name="connsiteX4-2129" fmla="*/ 525101 w 559830"/>
                <a:gd name="connsiteY4-2130" fmla="*/ 577642 h 1301919"/>
                <a:gd name="connsiteX5-2131" fmla="*/ 334978 w 559830"/>
                <a:gd name="connsiteY5-2132" fmla="*/ 1054457 h 1301919"/>
                <a:gd name="connsiteX6-2133" fmla="*/ 322907 w 559830"/>
                <a:gd name="connsiteY6-2134" fmla="*/ 1301919 h 1301919"/>
                <a:gd name="connsiteX7-2135" fmla="*/ 214265 w 559830"/>
                <a:gd name="connsiteY7-2136" fmla="*/ 1169135 h 1301919"/>
                <a:gd name="connsiteX8-2137" fmla="*/ 199176 w 559830"/>
                <a:gd name="connsiteY8-2138" fmla="*/ 1087653 h 1301919"/>
                <a:gd name="connsiteX9-2139" fmla="*/ 27160 w 559830"/>
                <a:gd name="connsiteY9-2140" fmla="*/ 1057475 h 1301919"/>
                <a:gd name="connsiteX10-2141" fmla="*/ 0 w 559830"/>
                <a:gd name="connsiteY10-2142" fmla="*/ 1000137 h 1301919"/>
                <a:gd name="connsiteX11-2143" fmla="*/ 250479 w 559830"/>
                <a:gd name="connsiteY11-2144" fmla="*/ 918655 h 1301919"/>
                <a:gd name="connsiteX12-2145" fmla="*/ 325925 w 559830"/>
                <a:gd name="connsiteY12-2146" fmla="*/ 731550 h 1301919"/>
                <a:gd name="connsiteX13-2147" fmla="*/ 304800 w 559830"/>
                <a:gd name="connsiteY13-2148" fmla="*/ 625927 h 1301919"/>
                <a:gd name="connsiteX14-2149" fmla="*/ 181069 w 559830"/>
                <a:gd name="connsiteY14-2150" fmla="*/ 644034 h 1301919"/>
                <a:gd name="connsiteX15-2151" fmla="*/ 280657 w 559830"/>
                <a:gd name="connsiteY15-2152" fmla="*/ 429768 h 1301919"/>
                <a:gd name="connsiteX16-2153" fmla="*/ 229354 w 559830"/>
                <a:gd name="connsiteY16-2154" fmla="*/ 318109 h 1301919"/>
                <a:gd name="connsiteX17-2155" fmla="*/ 181069 w 559830"/>
                <a:gd name="connsiteY17-2156" fmla="*/ 182307 h 1301919"/>
                <a:gd name="connsiteX18-2157" fmla="*/ 81481 w 559830"/>
                <a:gd name="connsiteY18-2158" fmla="*/ 94790 h 1301919"/>
                <a:gd name="connsiteX19-2159" fmla="*/ 99588 w 559830"/>
                <a:gd name="connsiteY19-2160" fmla="*/ 16327 h 1301919"/>
                <a:gd name="connsiteX0-2161" fmla="*/ 99588 w 559830"/>
                <a:gd name="connsiteY0-2162" fmla="*/ 16327 h 1301919"/>
                <a:gd name="connsiteX1-2163" fmla="*/ 283675 w 559830"/>
                <a:gd name="connsiteY1-2164" fmla="*/ 22362 h 1301919"/>
                <a:gd name="connsiteX2-2165" fmla="*/ 519065 w 559830"/>
                <a:gd name="connsiteY2-2166" fmla="*/ 309056 h 1301919"/>
                <a:gd name="connsiteX3-2167" fmla="*/ 558296 w 559830"/>
                <a:gd name="connsiteY3-2168" fmla="*/ 484090 h 1301919"/>
                <a:gd name="connsiteX4-2169" fmla="*/ 525101 w 559830"/>
                <a:gd name="connsiteY4-2170" fmla="*/ 577642 h 1301919"/>
                <a:gd name="connsiteX5-2171" fmla="*/ 334978 w 559830"/>
                <a:gd name="connsiteY5-2172" fmla="*/ 1054457 h 1301919"/>
                <a:gd name="connsiteX6-2173" fmla="*/ 322907 w 559830"/>
                <a:gd name="connsiteY6-2174" fmla="*/ 1301919 h 1301919"/>
                <a:gd name="connsiteX7-2175" fmla="*/ 214265 w 559830"/>
                <a:gd name="connsiteY7-2176" fmla="*/ 1169135 h 1301919"/>
                <a:gd name="connsiteX8-2177" fmla="*/ 199176 w 559830"/>
                <a:gd name="connsiteY8-2178" fmla="*/ 1087653 h 1301919"/>
                <a:gd name="connsiteX9-2179" fmla="*/ 27160 w 559830"/>
                <a:gd name="connsiteY9-2180" fmla="*/ 1057475 h 1301919"/>
                <a:gd name="connsiteX10-2181" fmla="*/ 0 w 559830"/>
                <a:gd name="connsiteY10-2182" fmla="*/ 1000137 h 1301919"/>
                <a:gd name="connsiteX11-2183" fmla="*/ 250479 w 559830"/>
                <a:gd name="connsiteY11-2184" fmla="*/ 918655 h 1301919"/>
                <a:gd name="connsiteX12-2185" fmla="*/ 325925 w 559830"/>
                <a:gd name="connsiteY12-2186" fmla="*/ 731550 h 1301919"/>
                <a:gd name="connsiteX13-2187" fmla="*/ 304800 w 559830"/>
                <a:gd name="connsiteY13-2188" fmla="*/ 625927 h 1301919"/>
                <a:gd name="connsiteX14-2189" fmla="*/ 181069 w 559830"/>
                <a:gd name="connsiteY14-2190" fmla="*/ 644034 h 1301919"/>
                <a:gd name="connsiteX15-2191" fmla="*/ 280657 w 559830"/>
                <a:gd name="connsiteY15-2192" fmla="*/ 429768 h 1301919"/>
                <a:gd name="connsiteX16-2193" fmla="*/ 229354 w 559830"/>
                <a:gd name="connsiteY16-2194" fmla="*/ 318109 h 1301919"/>
                <a:gd name="connsiteX17-2195" fmla="*/ 181069 w 559830"/>
                <a:gd name="connsiteY17-2196" fmla="*/ 182307 h 1301919"/>
                <a:gd name="connsiteX18-2197" fmla="*/ 81481 w 559830"/>
                <a:gd name="connsiteY18-2198" fmla="*/ 94790 h 1301919"/>
                <a:gd name="connsiteX19-2199" fmla="*/ 99588 w 559830"/>
                <a:gd name="connsiteY19-2200" fmla="*/ 16327 h 1301919"/>
                <a:gd name="connsiteX0-2201" fmla="*/ 99588 w 559830"/>
                <a:gd name="connsiteY0-2202" fmla="*/ 16327 h 1301919"/>
                <a:gd name="connsiteX1-2203" fmla="*/ 283675 w 559830"/>
                <a:gd name="connsiteY1-2204" fmla="*/ 22362 h 1301919"/>
                <a:gd name="connsiteX2-2205" fmla="*/ 519065 w 559830"/>
                <a:gd name="connsiteY2-2206" fmla="*/ 309056 h 1301919"/>
                <a:gd name="connsiteX3-2207" fmla="*/ 558296 w 559830"/>
                <a:gd name="connsiteY3-2208" fmla="*/ 484090 h 1301919"/>
                <a:gd name="connsiteX4-2209" fmla="*/ 525101 w 559830"/>
                <a:gd name="connsiteY4-2210" fmla="*/ 577642 h 1301919"/>
                <a:gd name="connsiteX5-2211" fmla="*/ 334978 w 559830"/>
                <a:gd name="connsiteY5-2212" fmla="*/ 1054457 h 1301919"/>
                <a:gd name="connsiteX6-2213" fmla="*/ 322907 w 559830"/>
                <a:gd name="connsiteY6-2214" fmla="*/ 1301919 h 1301919"/>
                <a:gd name="connsiteX7-2215" fmla="*/ 214265 w 559830"/>
                <a:gd name="connsiteY7-2216" fmla="*/ 1169135 h 1301919"/>
                <a:gd name="connsiteX8-2217" fmla="*/ 199176 w 559830"/>
                <a:gd name="connsiteY8-2218" fmla="*/ 1087653 h 1301919"/>
                <a:gd name="connsiteX9-2219" fmla="*/ 27160 w 559830"/>
                <a:gd name="connsiteY9-2220" fmla="*/ 1057475 h 1301919"/>
                <a:gd name="connsiteX10-2221" fmla="*/ 0 w 559830"/>
                <a:gd name="connsiteY10-2222" fmla="*/ 1000137 h 1301919"/>
                <a:gd name="connsiteX11-2223" fmla="*/ 250479 w 559830"/>
                <a:gd name="connsiteY11-2224" fmla="*/ 918655 h 1301919"/>
                <a:gd name="connsiteX12-2225" fmla="*/ 325925 w 559830"/>
                <a:gd name="connsiteY12-2226" fmla="*/ 731550 h 1301919"/>
                <a:gd name="connsiteX13-2227" fmla="*/ 304800 w 559830"/>
                <a:gd name="connsiteY13-2228" fmla="*/ 625927 h 1301919"/>
                <a:gd name="connsiteX14-2229" fmla="*/ 181069 w 559830"/>
                <a:gd name="connsiteY14-2230" fmla="*/ 644034 h 1301919"/>
                <a:gd name="connsiteX15-2231" fmla="*/ 280657 w 559830"/>
                <a:gd name="connsiteY15-2232" fmla="*/ 441840 h 1301919"/>
                <a:gd name="connsiteX16-2233" fmla="*/ 229354 w 559830"/>
                <a:gd name="connsiteY16-2234" fmla="*/ 318109 h 1301919"/>
                <a:gd name="connsiteX17-2235" fmla="*/ 181069 w 559830"/>
                <a:gd name="connsiteY17-2236" fmla="*/ 182307 h 1301919"/>
                <a:gd name="connsiteX18-2237" fmla="*/ 81481 w 559830"/>
                <a:gd name="connsiteY18-2238" fmla="*/ 94790 h 1301919"/>
                <a:gd name="connsiteX19-2239" fmla="*/ 99588 w 559830"/>
                <a:gd name="connsiteY19-2240" fmla="*/ 16327 h 1301919"/>
                <a:gd name="connsiteX0-2241" fmla="*/ 99588 w 559830"/>
                <a:gd name="connsiteY0-2242" fmla="*/ 16327 h 1301919"/>
                <a:gd name="connsiteX1-2243" fmla="*/ 283675 w 559830"/>
                <a:gd name="connsiteY1-2244" fmla="*/ 22362 h 1301919"/>
                <a:gd name="connsiteX2-2245" fmla="*/ 519065 w 559830"/>
                <a:gd name="connsiteY2-2246" fmla="*/ 309056 h 1301919"/>
                <a:gd name="connsiteX3-2247" fmla="*/ 558296 w 559830"/>
                <a:gd name="connsiteY3-2248" fmla="*/ 484090 h 1301919"/>
                <a:gd name="connsiteX4-2249" fmla="*/ 525101 w 559830"/>
                <a:gd name="connsiteY4-2250" fmla="*/ 577642 h 1301919"/>
                <a:gd name="connsiteX5-2251" fmla="*/ 334978 w 559830"/>
                <a:gd name="connsiteY5-2252" fmla="*/ 1054457 h 1301919"/>
                <a:gd name="connsiteX6-2253" fmla="*/ 322907 w 559830"/>
                <a:gd name="connsiteY6-2254" fmla="*/ 1301919 h 1301919"/>
                <a:gd name="connsiteX7-2255" fmla="*/ 214265 w 559830"/>
                <a:gd name="connsiteY7-2256" fmla="*/ 1169135 h 1301919"/>
                <a:gd name="connsiteX8-2257" fmla="*/ 199176 w 559830"/>
                <a:gd name="connsiteY8-2258" fmla="*/ 1087653 h 1301919"/>
                <a:gd name="connsiteX9-2259" fmla="*/ 27160 w 559830"/>
                <a:gd name="connsiteY9-2260" fmla="*/ 1057475 h 1301919"/>
                <a:gd name="connsiteX10-2261" fmla="*/ 0 w 559830"/>
                <a:gd name="connsiteY10-2262" fmla="*/ 1000137 h 1301919"/>
                <a:gd name="connsiteX11-2263" fmla="*/ 250479 w 559830"/>
                <a:gd name="connsiteY11-2264" fmla="*/ 918655 h 1301919"/>
                <a:gd name="connsiteX12-2265" fmla="*/ 325925 w 559830"/>
                <a:gd name="connsiteY12-2266" fmla="*/ 731550 h 1301919"/>
                <a:gd name="connsiteX13-2267" fmla="*/ 304800 w 559830"/>
                <a:gd name="connsiteY13-2268" fmla="*/ 625927 h 1301919"/>
                <a:gd name="connsiteX14-2269" fmla="*/ 181069 w 559830"/>
                <a:gd name="connsiteY14-2270" fmla="*/ 644034 h 1301919"/>
                <a:gd name="connsiteX15-2271" fmla="*/ 280657 w 559830"/>
                <a:gd name="connsiteY15-2272" fmla="*/ 441840 h 1301919"/>
                <a:gd name="connsiteX16-2273" fmla="*/ 229354 w 559830"/>
                <a:gd name="connsiteY16-2274" fmla="*/ 318109 h 1301919"/>
                <a:gd name="connsiteX17-2275" fmla="*/ 181069 w 559830"/>
                <a:gd name="connsiteY17-2276" fmla="*/ 182307 h 1301919"/>
                <a:gd name="connsiteX18-2277" fmla="*/ 81481 w 559830"/>
                <a:gd name="connsiteY18-2278" fmla="*/ 94790 h 1301919"/>
                <a:gd name="connsiteX19-2279" fmla="*/ 99588 w 559830"/>
                <a:gd name="connsiteY19-2280" fmla="*/ 16327 h 1301919"/>
                <a:gd name="connsiteX0-2281" fmla="*/ 99588 w 559830"/>
                <a:gd name="connsiteY0-2282" fmla="*/ 16327 h 1301919"/>
                <a:gd name="connsiteX1-2283" fmla="*/ 283675 w 559830"/>
                <a:gd name="connsiteY1-2284" fmla="*/ 22362 h 1301919"/>
                <a:gd name="connsiteX2-2285" fmla="*/ 519065 w 559830"/>
                <a:gd name="connsiteY2-2286" fmla="*/ 309056 h 1301919"/>
                <a:gd name="connsiteX3-2287" fmla="*/ 558296 w 559830"/>
                <a:gd name="connsiteY3-2288" fmla="*/ 484090 h 1301919"/>
                <a:gd name="connsiteX4-2289" fmla="*/ 525101 w 559830"/>
                <a:gd name="connsiteY4-2290" fmla="*/ 577642 h 1301919"/>
                <a:gd name="connsiteX5-2291" fmla="*/ 334978 w 559830"/>
                <a:gd name="connsiteY5-2292" fmla="*/ 1054457 h 1301919"/>
                <a:gd name="connsiteX6-2293" fmla="*/ 322907 w 559830"/>
                <a:gd name="connsiteY6-2294" fmla="*/ 1301919 h 1301919"/>
                <a:gd name="connsiteX7-2295" fmla="*/ 214265 w 559830"/>
                <a:gd name="connsiteY7-2296" fmla="*/ 1169135 h 1301919"/>
                <a:gd name="connsiteX8-2297" fmla="*/ 199176 w 559830"/>
                <a:gd name="connsiteY8-2298" fmla="*/ 1087653 h 1301919"/>
                <a:gd name="connsiteX9-2299" fmla="*/ 27160 w 559830"/>
                <a:gd name="connsiteY9-2300" fmla="*/ 1057475 h 1301919"/>
                <a:gd name="connsiteX10-2301" fmla="*/ 0 w 559830"/>
                <a:gd name="connsiteY10-2302" fmla="*/ 1000137 h 1301919"/>
                <a:gd name="connsiteX11-2303" fmla="*/ 250479 w 559830"/>
                <a:gd name="connsiteY11-2304" fmla="*/ 918655 h 1301919"/>
                <a:gd name="connsiteX12-2305" fmla="*/ 325925 w 559830"/>
                <a:gd name="connsiteY12-2306" fmla="*/ 731550 h 1301919"/>
                <a:gd name="connsiteX13-2307" fmla="*/ 304800 w 559830"/>
                <a:gd name="connsiteY13-2308" fmla="*/ 625927 h 1301919"/>
                <a:gd name="connsiteX14-2309" fmla="*/ 181069 w 559830"/>
                <a:gd name="connsiteY14-2310" fmla="*/ 644034 h 1301919"/>
                <a:gd name="connsiteX15-2311" fmla="*/ 280657 w 559830"/>
                <a:gd name="connsiteY15-2312" fmla="*/ 441840 h 1301919"/>
                <a:gd name="connsiteX16-2313" fmla="*/ 229354 w 559830"/>
                <a:gd name="connsiteY16-2314" fmla="*/ 318109 h 1301919"/>
                <a:gd name="connsiteX17-2315" fmla="*/ 181069 w 559830"/>
                <a:gd name="connsiteY17-2316" fmla="*/ 182307 h 1301919"/>
                <a:gd name="connsiteX18-2317" fmla="*/ 81481 w 559830"/>
                <a:gd name="connsiteY18-2318" fmla="*/ 94790 h 1301919"/>
                <a:gd name="connsiteX19-2319" fmla="*/ 99588 w 559830"/>
                <a:gd name="connsiteY19-2320" fmla="*/ 16327 h 1301919"/>
                <a:gd name="connsiteX0-2321" fmla="*/ 99588 w 559830"/>
                <a:gd name="connsiteY0-2322" fmla="*/ 16327 h 1301919"/>
                <a:gd name="connsiteX1-2323" fmla="*/ 283675 w 559830"/>
                <a:gd name="connsiteY1-2324" fmla="*/ 22362 h 1301919"/>
                <a:gd name="connsiteX2-2325" fmla="*/ 519065 w 559830"/>
                <a:gd name="connsiteY2-2326" fmla="*/ 309056 h 1301919"/>
                <a:gd name="connsiteX3-2327" fmla="*/ 558296 w 559830"/>
                <a:gd name="connsiteY3-2328" fmla="*/ 484090 h 1301919"/>
                <a:gd name="connsiteX4-2329" fmla="*/ 525101 w 559830"/>
                <a:gd name="connsiteY4-2330" fmla="*/ 577642 h 1301919"/>
                <a:gd name="connsiteX5-2331" fmla="*/ 334978 w 559830"/>
                <a:gd name="connsiteY5-2332" fmla="*/ 1054457 h 1301919"/>
                <a:gd name="connsiteX6-2333" fmla="*/ 322907 w 559830"/>
                <a:gd name="connsiteY6-2334" fmla="*/ 1301919 h 1301919"/>
                <a:gd name="connsiteX7-2335" fmla="*/ 214265 w 559830"/>
                <a:gd name="connsiteY7-2336" fmla="*/ 1169135 h 1301919"/>
                <a:gd name="connsiteX8-2337" fmla="*/ 199176 w 559830"/>
                <a:gd name="connsiteY8-2338" fmla="*/ 1087653 h 1301919"/>
                <a:gd name="connsiteX9-2339" fmla="*/ 27160 w 559830"/>
                <a:gd name="connsiteY9-2340" fmla="*/ 1057475 h 1301919"/>
                <a:gd name="connsiteX10-2341" fmla="*/ 0 w 559830"/>
                <a:gd name="connsiteY10-2342" fmla="*/ 1000137 h 1301919"/>
                <a:gd name="connsiteX11-2343" fmla="*/ 250479 w 559830"/>
                <a:gd name="connsiteY11-2344" fmla="*/ 918655 h 1301919"/>
                <a:gd name="connsiteX12-2345" fmla="*/ 325925 w 559830"/>
                <a:gd name="connsiteY12-2346" fmla="*/ 731550 h 1301919"/>
                <a:gd name="connsiteX13-2347" fmla="*/ 304800 w 559830"/>
                <a:gd name="connsiteY13-2348" fmla="*/ 625927 h 1301919"/>
                <a:gd name="connsiteX14-2349" fmla="*/ 181069 w 559830"/>
                <a:gd name="connsiteY14-2350" fmla="*/ 644034 h 1301919"/>
                <a:gd name="connsiteX15-2351" fmla="*/ 280657 w 559830"/>
                <a:gd name="connsiteY15-2352" fmla="*/ 441840 h 1301919"/>
                <a:gd name="connsiteX16-2353" fmla="*/ 229354 w 559830"/>
                <a:gd name="connsiteY16-2354" fmla="*/ 318109 h 1301919"/>
                <a:gd name="connsiteX17-2355" fmla="*/ 181069 w 559830"/>
                <a:gd name="connsiteY17-2356" fmla="*/ 182307 h 1301919"/>
                <a:gd name="connsiteX18-2357" fmla="*/ 81481 w 559830"/>
                <a:gd name="connsiteY18-2358" fmla="*/ 94790 h 1301919"/>
                <a:gd name="connsiteX19-2359" fmla="*/ 99588 w 559830"/>
                <a:gd name="connsiteY19-2360" fmla="*/ 16327 h 1301919"/>
                <a:gd name="connsiteX0-2361" fmla="*/ 99588 w 559830"/>
                <a:gd name="connsiteY0-2362" fmla="*/ 16327 h 1301919"/>
                <a:gd name="connsiteX1-2363" fmla="*/ 283675 w 559830"/>
                <a:gd name="connsiteY1-2364" fmla="*/ 22362 h 1301919"/>
                <a:gd name="connsiteX2-2365" fmla="*/ 519065 w 559830"/>
                <a:gd name="connsiteY2-2366" fmla="*/ 309056 h 1301919"/>
                <a:gd name="connsiteX3-2367" fmla="*/ 558296 w 559830"/>
                <a:gd name="connsiteY3-2368" fmla="*/ 484090 h 1301919"/>
                <a:gd name="connsiteX4-2369" fmla="*/ 525101 w 559830"/>
                <a:gd name="connsiteY4-2370" fmla="*/ 577642 h 1301919"/>
                <a:gd name="connsiteX5-2371" fmla="*/ 334978 w 559830"/>
                <a:gd name="connsiteY5-2372" fmla="*/ 1054457 h 1301919"/>
                <a:gd name="connsiteX6-2373" fmla="*/ 322907 w 559830"/>
                <a:gd name="connsiteY6-2374" fmla="*/ 1301919 h 1301919"/>
                <a:gd name="connsiteX7-2375" fmla="*/ 214265 w 559830"/>
                <a:gd name="connsiteY7-2376" fmla="*/ 1169135 h 1301919"/>
                <a:gd name="connsiteX8-2377" fmla="*/ 199176 w 559830"/>
                <a:gd name="connsiteY8-2378" fmla="*/ 1087653 h 1301919"/>
                <a:gd name="connsiteX9-2379" fmla="*/ 27160 w 559830"/>
                <a:gd name="connsiteY9-2380" fmla="*/ 1057475 h 1301919"/>
                <a:gd name="connsiteX10-2381" fmla="*/ 0 w 559830"/>
                <a:gd name="connsiteY10-2382" fmla="*/ 1000137 h 1301919"/>
                <a:gd name="connsiteX11-2383" fmla="*/ 250479 w 559830"/>
                <a:gd name="connsiteY11-2384" fmla="*/ 918655 h 1301919"/>
                <a:gd name="connsiteX12-2385" fmla="*/ 325925 w 559830"/>
                <a:gd name="connsiteY12-2386" fmla="*/ 731550 h 1301919"/>
                <a:gd name="connsiteX13-2387" fmla="*/ 304800 w 559830"/>
                <a:gd name="connsiteY13-2388" fmla="*/ 625927 h 1301919"/>
                <a:gd name="connsiteX14-2389" fmla="*/ 181069 w 559830"/>
                <a:gd name="connsiteY14-2390" fmla="*/ 644034 h 1301919"/>
                <a:gd name="connsiteX15-2391" fmla="*/ 280657 w 559830"/>
                <a:gd name="connsiteY15-2392" fmla="*/ 441840 h 1301919"/>
                <a:gd name="connsiteX16-2393" fmla="*/ 229354 w 559830"/>
                <a:gd name="connsiteY16-2394" fmla="*/ 318109 h 1301919"/>
                <a:gd name="connsiteX17-2395" fmla="*/ 181069 w 559830"/>
                <a:gd name="connsiteY17-2396" fmla="*/ 182307 h 1301919"/>
                <a:gd name="connsiteX18-2397" fmla="*/ 81481 w 559830"/>
                <a:gd name="connsiteY18-2398" fmla="*/ 94790 h 1301919"/>
                <a:gd name="connsiteX19-2399" fmla="*/ 99588 w 559830"/>
                <a:gd name="connsiteY19-2400" fmla="*/ 16327 h 1301919"/>
                <a:gd name="connsiteX0-2401" fmla="*/ 99588 w 559830"/>
                <a:gd name="connsiteY0-2402" fmla="*/ 16327 h 1301919"/>
                <a:gd name="connsiteX1-2403" fmla="*/ 283675 w 559830"/>
                <a:gd name="connsiteY1-2404" fmla="*/ 22362 h 1301919"/>
                <a:gd name="connsiteX2-2405" fmla="*/ 519065 w 559830"/>
                <a:gd name="connsiteY2-2406" fmla="*/ 309056 h 1301919"/>
                <a:gd name="connsiteX3-2407" fmla="*/ 558296 w 559830"/>
                <a:gd name="connsiteY3-2408" fmla="*/ 484090 h 1301919"/>
                <a:gd name="connsiteX4-2409" fmla="*/ 525101 w 559830"/>
                <a:gd name="connsiteY4-2410" fmla="*/ 577642 h 1301919"/>
                <a:gd name="connsiteX5-2411" fmla="*/ 334978 w 559830"/>
                <a:gd name="connsiteY5-2412" fmla="*/ 1054457 h 1301919"/>
                <a:gd name="connsiteX6-2413" fmla="*/ 322907 w 559830"/>
                <a:gd name="connsiteY6-2414" fmla="*/ 1301919 h 1301919"/>
                <a:gd name="connsiteX7-2415" fmla="*/ 220301 w 559830"/>
                <a:gd name="connsiteY7-2416" fmla="*/ 1178188 h 1301919"/>
                <a:gd name="connsiteX8-2417" fmla="*/ 199176 w 559830"/>
                <a:gd name="connsiteY8-2418" fmla="*/ 1087653 h 1301919"/>
                <a:gd name="connsiteX9-2419" fmla="*/ 27160 w 559830"/>
                <a:gd name="connsiteY9-2420" fmla="*/ 1057475 h 1301919"/>
                <a:gd name="connsiteX10-2421" fmla="*/ 0 w 559830"/>
                <a:gd name="connsiteY10-2422" fmla="*/ 1000137 h 1301919"/>
                <a:gd name="connsiteX11-2423" fmla="*/ 250479 w 559830"/>
                <a:gd name="connsiteY11-2424" fmla="*/ 918655 h 1301919"/>
                <a:gd name="connsiteX12-2425" fmla="*/ 325925 w 559830"/>
                <a:gd name="connsiteY12-2426" fmla="*/ 731550 h 1301919"/>
                <a:gd name="connsiteX13-2427" fmla="*/ 304800 w 559830"/>
                <a:gd name="connsiteY13-2428" fmla="*/ 625927 h 1301919"/>
                <a:gd name="connsiteX14-2429" fmla="*/ 181069 w 559830"/>
                <a:gd name="connsiteY14-2430" fmla="*/ 644034 h 1301919"/>
                <a:gd name="connsiteX15-2431" fmla="*/ 280657 w 559830"/>
                <a:gd name="connsiteY15-2432" fmla="*/ 441840 h 1301919"/>
                <a:gd name="connsiteX16-2433" fmla="*/ 229354 w 559830"/>
                <a:gd name="connsiteY16-2434" fmla="*/ 318109 h 1301919"/>
                <a:gd name="connsiteX17-2435" fmla="*/ 181069 w 559830"/>
                <a:gd name="connsiteY17-2436" fmla="*/ 182307 h 1301919"/>
                <a:gd name="connsiteX18-2437" fmla="*/ 81481 w 559830"/>
                <a:gd name="connsiteY18-2438" fmla="*/ 94790 h 1301919"/>
                <a:gd name="connsiteX19-2439" fmla="*/ 99588 w 559830"/>
                <a:gd name="connsiteY19-2440" fmla="*/ 16327 h 1301919"/>
                <a:gd name="connsiteX0-2441" fmla="*/ 99588 w 559830"/>
                <a:gd name="connsiteY0-2442" fmla="*/ 16327 h 1301919"/>
                <a:gd name="connsiteX1-2443" fmla="*/ 283675 w 559830"/>
                <a:gd name="connsiteY1-2444" fmla="*/ 22362 h 1301919"/>
                <a:gd name="connsiteX2-2445" fmla="*/ 519065 w 559830"/>
                <a:gd name="connsiteY2-2446" fmla="*/ 309056 h 1301919"/>
                <a:gd name="connsiteX3-2447" fmla="*/ 558296 w 559830"/>
                <a:gd name="connsiteY3-2448" fmla="*/ 484090 h 1301919"/>
                <a:gd name="connsiteX4-2449" fmla="*/ 525101 w 559830"/>
                <a:gd name="connsiteY4-2450" fmla="*/ 577642 h 1301919"/>
                <a:gd name="connsiteX5-2451" fmla="*/ 334978 w 559830"/>
                <a:gd name="connsiteY5-2452" fmla="*/ 1054457 h 1301919"/>
                <a:gd name="connsiteX6-2453" fmla="*/ 322907 w 559830"/>
                <a:gd name="connsiteY6-2454" fmla="*/ 1301919 h 1301919"/>
                <a:gd name="connsiteX7-2455" fmla="*/ 220301 w 559830"/>
                <a:gd name="connsiteY7-2456" fmla="*/ 1178188 h 1301919"/>
                <a:gd name="connsiteX8-2457" fmla="*/ 199176 w 559830"/>
                <a:gd name="connsiteY8-2458" fmla="*/ 1087653 h 1301919"/>
                <a:gd name="connsiteX9-2459" fmla="*/ 27160 w 559830"/>
                <a:gd name="connsiteY9-2460" fmla="*/ 1057475 h 1301919"/>
                <a:gd name="connsiteX10-2461" fmla="*/ 0 w 559830"/>
                <a:gd name="connsiteY10-2462" fmla="*/ 1000137 h 1301919"/>
                <a:gd name="connsiteX11-2463" fmla="*/ 250479 w 559830"/>
                <a:gd name="connsiteY11-2464" fmla="*/ 918655 h 1301919"/>
                <a:gd name="connsiteX12-2465" fmla="*/ 325925 w 559830"/>
                <a:gd name="connsiteY12-2466" fmla="*/ 731550 h 1301919"/>
                <a:gd name="connsiteX13-2467" fmla="*/ 304800 w 559830"/>
                <a:gd name="connsiteY13-2468" fmla="*/ 625927 h 1301919"/>
                <a:gd name="connsiteX14-2469" fmla="*/ 181069 w 559830"/>
                <a:gd name="connsiteY14-2470" fmla="*/ 644034 h 1301919"/>
                <a:gd name="connsiteX15-2471" fmla="*/ 280657 w 559830"/>
                <a:gd name="connsiteY15-2472" fmla="*/ 441840 h 1301919"/>
                <a:gd name="connsiteX16-2473" fmla="*/ 229354 w 559830"/>
                <a:gd name="connsiteY16-2474" fmla="*/ 318109 h 1301919"/>
                <a:gd name="connsiteX17-2475" fmla="*/ 181069 w 559830"/>
                <a:gd name="connsiteY17-2476" fmla="*/ 182307 h 1301919"/>
                <a:gd name="connsiteX18-2477" fmla="*/ 81481 w 559830"/>
                <a:gd name="connsiteY18-2478" fmla="*/ 94790 h 1301919"/>
                <a:gd name="connsiteX19-2479" fmla="*/ 99588 w 559830"/>
                <a:gd name="connsiteY19-2480" fmla="*/ 16327 h 1301919"/>
                <a:gd name="connsiteX0-2481" fmla="*/ 99588 w 559830"/>
                <a:gd name="connsiteY0-2482" fmla="*/ 16327 h 1301919"/>
                <a:gd name="connsiteX1-2483" fmla="*/ 283675 w 559830"/>
                <a:gd name="connsiteY1-2484" fmla="*/ 22362 h 1301919"/>
                <a:gd name="connsiteX2-2485" fmla="*/ 519065 w 559830"/>
                <a:gd name="connsiteY2-2486" fmla="*/ 309056 h 1301919"/>
                <a:gd name="connsiteX3-2487" fmla="*/ 558296 w 559830"/>
                <a:gd name="connsiteY3-2488" fmla="*/ 484090 h 1301919"/>
                <a:gd name="connsiteX4-2489" fmla="*/ 525101 w 559830"/>
                <a:gd name="connsiteY4-2490" fmla="*/ 577642 h 1301919"/>
                <a:gd name="connsiteX5-2491" fmla="*/ 334978 w 559830"/>
                <a:gd name="connsiteY5-2492" fmla="*/ 1054457 h 1301919"/>
                <a:gd name="connsiteX6-2493" fmla="*/ 322907 w 559830"/>
                <a:gd name="connsiteY6-2494" fmla="*/ 1301919 h 1301919"/>
                <a:gd name="connsiteX7-2495" fmla="*/ 220301 w 559830"/>
                <a:gd name="connsiteY7-2496" fmla="*/ 1178188 h 1301919"/>
                <a:gd name="connsiteX8-2497" fmla="*/ 199176 w 559830"/>
                <a:gd name="connsiteY8-2498" fmla="*/ 1087653 h 1301919"/>
                <a:gd name="connsiteX9-2499" fmla="*/ 27160 w 559830"/>
                <a:gd name="connsiteY9-2500" fmla="*/ 1057475 h 1301919"/>
                <a:gd name="connsiteX10-2501" fmla="*/ 0 w 559830"/>
                <a:gd name="connsiteY10-2502" fmla="*/ 1000137 h 1301919"/>
                <a:gd name="connsiteX11-2503" fmla="*/ 250479 w 559830"/>
                <a:gd name="connsiteY11-2504" fmla="*/ 918655 h 1301919"/>
                <a:gd name="connsiteX12-2505" fmla="*/ 325925 w 559830"/>
                <a:gd name="connsiteY12-2506" fmla="*/ 731550 h 1301919"/>
                <a:gd name="connsiteX13-2507" fmla="*/ 304800 w 559830"/>
                <a:gd name="connsiteY13-2508" fmla="*/ 625927 h 1301919"/>
                <a:gd name="connsiteX14-2509" fmla="*/ 181069 w 559830"/>
                <a:gd name="connsiteY14-2510" fmla="*/ 644034 h 1301919"/>
                <a:gd name="connsiteX15-2511" fmla="*/ 280657 w 559830"/>
                <a:gd name="connsiteY15-2512" fmla="*/ 441840 h 1301919"/>
                <a:gd name="connsiteX16-2513" fmla="*/ 229354 w 559830"/>
                <a:gd name="connsiteY16-2514" fmla="*/ 318109 h 1301919"/>
                <a:gd name="connsiteX17-2515" fmla="*/ 181069 w 559830"/>
                <a:gd name="connsiteY17-2516" fmla="*/ 182307 h 1301919"/>
                <a:gd name="connsiteX18-2517" fmla="*/ 81481 w 559830"/>
                <a:gd name="connsiteY18-2518" fmla="*/ 94790 h 1301919"/>
                <a:gd name="connsiteX19-2519" fmla="*/ 99588 w 559830"/>
                <a:gd name="connsiteY19-2520" fmla="*/ 16327 h 1301919"/>
                <a:gd name="connsiteX0-2521" fmla="*/ 99588 w 559830"/>
                <a:gd name="connsiteY0-2522" fmla="*/ 16327 h 1301919"/>
                <a:gd name="connsiteX1-2523" fmla="*/ 283675 w 559830"/>
                <a:gd name="connsiteY1-2524" fmla="*/ 22362 h 1301919"/>
                <a:gd name="connsiteX2-2525" fmla="*/ 519065 w 559830"/>
                <a:gd name="connsiteY2-2526" fmla="*/ 309056 h 1301919"/>
                <a:gd name="connsiteX3-2527" fmla="*/ 558296 w 559830"/>
                <a:gd name="connsiteY3-2528" fmla="*/ 484090 h 1301919"/>
                <a:gd name="connsiteX4-2529" fmla="*/ 525101 w 559830"/>
                <a:gd name="connsiteY4-2530" fmla="*/ 577642 h 1301919"/>
                <a:gd name="connsiteX5-2531" fmla="*/ 334978 w 559830"/>
                <a:gd name="connsiteY5-2532" fmla="*/ 1054457 h 1301919"/>
                <a:gd name="connsiteX6-2533" fmla="*/ 322907 w 559830"/>
                <a:gd name="connsiteY6-2534" fmla="*/ 1301919 h 1301919"/>
                <a:gd name="connsiteX7-2535" fmla="*/ 220301 w 559830"/>
                <a:gd name="connsiteY7-2536" fmla="*/ 1178188 h 1301919"/>
                <a:gd name="connsiteX8-2537" fmla="*/ 199176 w 559830"/>
                <a:gd name="connsiteY8-2538" fmla="*/ 1087653 h 1301919"/>
                <a:gd name="connsiteX9-2539" fmla="*/ 27160 w 559830"/>
                <a:gd name="connsiteY9-2540" fmla="*/ 1057475 h 1301919"/>
                <a:gd name="connsiteX10-2541" fmla="*/ 0 w 559830"/>
                <a:gd name="connsiteY10-2542" fmla="*/ 1000137 h 1301919"/>
                <a:gd name="connsiteX11-2543" fmla="*/ 250479 w 559830"/>
                <a:gd name="connsiteY11-2544" fmla="*/ 918655 h 1301919"/>
                <a:gd name="connsiteX12-2545" fmla="*/ 325925 w 559830"/>
                <a:gd name="connsiteY12-2546" fmla="*/ 731550 h 1301919"/>
                <a:gd name="connsiteX13-2547" fmla="*/ 304800 w 559830"/>
                <a:gd name="connsiteY13-2548" fmla="*/ 625927 h 1301919"/>
                <a:gd name="connsiteX14-2549" fmla="*/ 181069 w 559830"/>
                <a:gd name="connsiteY14-2550" fmla="*/ 644034 h 1301919"/>
                <a:gd name="connsiteX15-2551" fmla="*/ 280657 w 559830"/>
                <a:gd name="connsiteY15-2552" fmla="*/ 441840 h 1301919"/>
                <a:gd name="connsiteX16-2553" fmla="*/ 229354 w 559830"/>
                <a:gd name="connsiteY16-2554" fmla="*/ 318109 h 1301919"/>
                <a:gd name="connsiteX17-2555" fmla="*/ 181069 w 559830"/>
                <a:gd name="connsiteY17-2556" fmla="*/ 182307 h 1301919"/>
                <a:gd name="connsiteX18-2557" fmla="*/ 81481 w 559830"/>
                <a:gd name="connsiteY18-2558" fmla="*/ 94790 h 1301919"/>
                <a:gd name="connsiteX19-2559" fmla="*/ 99588 w 559830"/>
                <a:gd name="connsiteY19-2560" fmla="*/ 16327 h 1301919"/>
                <a:gd name="connsiteX0-2561" fmla="*/ 99588 w 559830"/>
                <a:gd name="connsiteY0-2562" fmla="*/ 16327 h 1301919"/>
                <a:gd name="connsiteX1-2563" fmla="*/ 283675 w 559830"/>
                <a:gd name="connsiteY1-2564" fmla="*/ 22362 h 1301919"/>
                <a:gd name="connsiteX2-2565" fmla="*/ 519065 w 559830"/>
                <a:gd name="connsiteY2-2566" fmla="*/ 309056 h 1301919"/>
                <a:gd name="connsiteX3-2567" fmla="*/ 558296 w 559830"/>
                <a:gd name="connsiteY3-2568" fmla="*/ 484090 h 1301919"/>
                <a:gd name="connsiteX4-2569" fmla="*/ 525101 w 559830"/>
                <a:gd name="connsiteY4-2570" fmla="*/ 577642 h 1301919"/>
                <a:gd name="connsiteX5-2571" fmla="*/ 334978 w 559830"/>
                <a:gd name="connsiteY5-2572" fmla="*/ 1054457 h 1301919"/>
                <a:gd name="connsiteX6-2573" fmla="*/ 322907 w 559830"/>
                <a:gd name="connsiteY6-2574" fmla="*/ 1301919 h 1301919"/>
                <a:gd name="connsiteX7-2575" fmla="*/ 220301 w 559830"/>
                <a:gd name="connsiteY7-2576" fmla="*/ 1178188 h 1301919"/>
                <a:gd name="connsiteX8-2577" fmla="*/ 199176 w 559830"/>
                <a:gd name="connsiteY8-2578" fmla="*/ 1087653 h 1301919"/>
                <a:gd name="connsiteX9-2579" fmla="*/ 27160 w 559830"/>
                <a:gd name="connsiteY9-2580" fmla="*/ 1057475 h 1301919"/>
                <a:gd name="connsiteX10-2581" fmla="*/ 0 w 559830"/>
                <a:gd name="connsiteY10-2582" fmla="*/ 1000137 h 1301919"/>
                <a:gd name="connsiteX11-2583" fmla="*/ 250479 w 559830"/>
                <a:gd name="connsiteY11-2584" fmla="*/ 918655 h 1301919"/>
                <a:gd name="connsiteX12-2585" fmla="*/ 325925 w 559830"/>
                <a:gd name="connsiteY12-2586" fmla="*/ 731550 h 1301919"/>
                <a:gd name="connsiteX13-2587" fmla="*/ 304800 w 559830"/>
                <a:gd name="connsiteY13-2588" fmla="*/ 625927 h 1301919"/>
                <a:gd name="connsiteX14-2589" fmla="*/ 181069 w 559830"/>
                <a:gd name="connsiteY14-2590" fmla="*/ 644034 h 1301919"/>
                <a:gd name="connsiteX15-2591" fmla="*/ 280657 w 559830"/>
                <a:gd name="connsiteY15-2592" fmla="*/ 441840 h 1301919"/>
                <a:gd name="connsiteX16-2593" fmla="*/ 229354 w 559830"/>
                <a:gd name="connsiteY16-2594" fmla="*/ 318109 h 1301919"/>
                <a:gd name="connsiteX17-2595" fmla="*/ 181069 w 559830"/>
                <a:gd name="connsiteY17-2596" fmla="*/ 182307 h 1301919"/>
                <a:gd name="connsiteX18-2597" fmla="*/ 81481 w 559830"/>
                <a:gd name="connsiteY18-2598" fmla="*/ 94790 h 1301919"/>
                <a:gd name="connsiteX19-2599" fmla="*/ 99588 w 559830"/>
                <a:gd name="connsiteY19-2600" fmla="*/ 16327 h 1301919"/>
                <a:gd name="connsiteX0-2601" fmla="*/ 99588 w 559830"/>
                <a:gd name="connsiteY0-2602" fmla="*/ 16327 h 1301919"/>
                <a:gd name="connsiteX1-2603" fmla="*/ 283675 w 559830"/>
                <a:gd name="connsiteY1-2604" fmla="*/ 22362 h 1301919"/>
                <a:gd name="connsiteX2-2605" fmla="*/ 519065 w 559830"/>
                <a:gd name="connsiteY2-2606" fmla="*/ 309056 h 1301919"/>
                <a:gd name="connsiteX3-2607" fmla="*/ 558296 w 559830"/>
                <a:gd name="connsiteY3-2608" fmla="*/ 484090 h 1301919"/>
                <a:gd name="connsiteX4-2609" fmla="*/ 525101 w 559830"/>
                <a:gd name="connsiteY4-2610" fmla="*/ 577642 h 1301919"/>
                <a:gd name="connsiteX5-2611" fmla="*/ 334978 w 559830"/>
                <a:gd name="connsiteY5-2612" fmla="*/ 1054457 h 1301919"/>
                <a:gd name="connsiteX6-2613" fmla="*/ 322907 w 559830"/>
                <a:gd name="connsiteY6-2614" fmla="*/ 1301919 h 1301919"/>
                <a:gd name="connsiteX7-2615" fmla="*/ 220301 w 559830"/>
                <a:gd name="connsiteY7-2616" fmla="*/ 1178188 h 1301919"/>
                <a:gd name="connsiteX8-2617" fmla="*/ 199176 w 559830"/>
                <a:gd name="connsiteY8-2618" fmla="*/ 1087653 h 1301919"/>
                <a:gd name="connsiteX9-2619" fmla="*/ 27160 w 559830"/>
                <a:gd name="connsiteY9-2620" fmla="*/ 1057475 h 1301919"/>
                <a:gd name="connsiteX10-2621" fmla="*/ 0 w 559830"/>
                <a:gd name="connsiteY10-2622" fmla="*/ 1000137 h 1301919"/>
                <a:gd name="connsiteX11-2623" fmla="*/ 250479 w 559830"/>
                <a:gd name="connsiteY11-2624" fmla="*/ 918655 h 1301919"/>
                <a:gd name="connsiteX12-2625" fmla="*/ 325925 w 559830"/>
                <a:gd name="connsiteY12-2626" fmla="*/ 731550 h 1301919"/>
                <a:gd name="connsiteX13-2627" fmla="*/ 304800 w 559830"/>
                <a:gd name="connsiteY13-2628" fmla="*/ 625927 h 1301919"/>
                <a:gd name="connsiteX14-2629" fmla="*/ 181069 w 559830"/>
                <a:gd name="connsiteY14-2630" fmla="*/ 644034 h 1301919"/>
                <a:gd name="connsiteX15-2631" fmla="*/ 280657 w 559830"/>
                <a:gd name="connsiteY15-2632" fmla="*/ 441840 h 1301919"/>
                <a:gd name="connsiteX16-2633" fmla="*/ 229354 w 559830"/>
                <a:gd name="connsiteY16-2634" fmla="*/ 318109 h 1301919"/>
                <a:gd name="connsiteX17-2635" fmla="*/ 181069 w 559830"/>
                <a:gd name="connsiteY17-2636" fmla="*/ 182307 h 1301919"/>
                <a:gd name="connsiteX18-2637" fmla="*/ 81481 w 559830"/>
                <a:gd name="connsiteY18-2638" fmla="*/ 94790 h 1301919"/>
                <a:gd name="connsiteX19-2639" fmla="*/ 99588 w 559830"/>
                <a:gd name="connsiteY19-2640" fmla="*/ 16327 h 1301919"/>
                <a:gd name="connsiteX0-2641" fmla="*/ 99588 w 559830"/>
                <a:gd name="connsiteY0-2642" fmla="*/ 16327 h 1301919"/>
                <a:gd name="connsiteX1-2643" fmla="*/ 283675 w 559830"/>
                <a:gd name="connsiteY1-2644" fmla="*/ 22362 h 1301919"/>
                <a:gd name="connsiteX2-2645" fmla="*/ 519065 w 559830"/>
                <a:gd name="connsiteY2-2646" fmla="*/ 309056 h 1301919"/>
                <a:gd name="connsiteX3-2647" fmla="*/ 558296 w 559830"/>
                <a:gd name="connsiteY3-2648" fmla="*/ 484090 h 1301919"/>
                <a:gd name="connsiteX4-2649" fmla="*/ 525101 w 559830"/>
                <a:gd name="connsiteY4-2650" fmla="*/ 577642 h 1301919"/>
                <a:gd name="connsiteX5-2651" fmla="*/ 334978 w 559830"/>
                <a:gd name="connsiteY5-2652" fmla="*/ 1054457 h 1301919"/>
                <a:gd name="connsiteX6-2653" fmla="*/ 322907 w 559830"/>
                <a:gd name="connsiteY6-2654" fmla="*/ 1301919 h 1301919"/>
                <a:gd name="connsiteX7-2655" fmla="*/ 220301 w 559830"/>
                <a:gd name="connsiteY7-2656" fmla="*/ 1178188 h 1301919"/>
                <a:gd name="connsiteX8-2657" fmla="*/ 199176 w 559830"/>
                <a:gd name="connsiteY8-2658" fmla="*/ 1087653 h 1301919"/>
                <a:gd name="connsiteX9-2659" fmla="*/ 27160 w 559830"/>
                <a:gd name="connsiteY9-2660" fmla="*/ 1057475 h 1301919"/>
                <a:gd name="connsiteX10-2661" fmla="*/ 0 w 559830"/>
                <a:gd name="connsiteY10-2662" fmla="*/ 1000137 h 1301919"/>
                <a:gd name="connsiteX11-2663" fmla="*/ 250479 w 559830"/>
                <a:gd name="connsiteY11-2664" fmla="*/ 918655 h 1301919"/>
                <a:gd name="connsiteX12-2665" fmla="*/ 325925 w 559830"/>
                <a:gd name="connsiteY12-2666" fmla="*/ 731550 h 1301919"/>
                <a:gd name="connsiteX13-2667" fmla="*/ 304800 w 559830"/>
                <a:gd name="connsiteY13-2668" fmla="*/ 625927 h 1301919"/>
                <a:gd name="connsiteX14-2669" fmla="*/ 280657 w 559830"/>
                <a:gd name="connsiteY14-2670" fmla="*/ 441840 h 1301919"/>
                <a:gd name="connsiteX15-2671" fmla="*/ 229354 w 559830"/>
                <a:gd name="connsiteY15-2672" fmla="*/ 318109 h 1301919"/>
                <a:gd name="connsiteX16-2673" fmla="*/ 181069 w 559830"/>
                <a:gd name="connsiteY16-2674" fmla="*/ 182307 h 1301919"/>
                <a:gd name="connsiteX17-2675" fmla="*/ 81481 w 559830"/>
                <a:gd name="connsiteY17-2676" fmla="*/ 94790 h 1301919"/>
                <a:gd name="connsiteX18-2677" fmla="*/ 99588 w 559830"/>
                <a:gd name="connsiteY18-2678" fmla="*/ 16327 h 1301919"/>
                <a:gd name="connsiteX0-2679" fmla="*/ 99588 w 559830"/>
                <a:gd name="connsiteY0-2680" fmla="*/ 16327 h 1301919"/>
                <a:gd name="connsiteX1-2681" fmla="*/ 283675 w 559830"/>
                <a:gd name="connsiteY1-2682" fmla="*/ 22362 h 1301919"/>
                <a:gd name="connsiteX2-2683" fmla="*/ 519065 w 559830"/>
                <a:gd name="connsiteY2-2684" fmla="*/ 309056 h 1301919"/>
                <a:gd name="connsiteX3-2685" fmla="*/ 558296 w 559830"/>
                <a:gd name="connsiteY3-2686" fmla="*/ 484090 h 1301919"/>
                <a:gd name="connsiteX4-2687" fmla="*/ 525101 w 559830"/>
                <a:gd name="connsiteY4-2688" fmla="*/ 577642 h 1301919"/>
                <a:gd name="connsiteX5-2689" fmla="*/ 334978 w 559830"/>
                <a:gd name="connsiteY5-2690" fmla="*/ 1054457 h 1301919"/>
                <a:gd name="connsiteX6-2691" fmla="*/ 322907 w 559830"/>
                <a:gd name="connsiteY6-2692" fmla="*/ 1301919 h 1301919"/>
                <a:gd name="connsiteX7-2693" fmla="*/ 220301 w 559830"/>
                <a:gd name="connsiteY7-2694" fmla="*/ 1178188 h 1301919"/>
                <a:gd name="connsiteX8-2695" fmla="*/ 199176 w 559830"/>
                <a:gd name="connsiteY8-2696" fmla="*/ 1087653 h 1301919"/>
                <a:gd name="connsiteX9-2697" fmla="*/ 27160 w 559830"/>
                <a:gd name="connsiteY9-2698" fmla="*/ 1057475 h 1301919"/>
                <a:gd name="connsiteX10-2699" fmla="*/ 0 w 559830"/>
                <a:gd name="connsiteY10-2700" fmla="*/ 1000137 h 1301919"/>
                <a:gd name="connsiteX11-2701" fmla="*/ 250479 w 559830"/>
                <a:gd name="connsiteY11-2702" fmla="*/ 918655 h 1301919"/>
                <a:gd name="connsiteX12-2703" fmla="*/ 325925 w 559830"/>
                <a:gd name="connsiteY12-2704" fmla="*/ 731550 h 1301919"/>
                <a:gd name="connsiteX13-2705" fmla="*/ 304800 w 559830"/>
                <a:gd name="connsiteY13-2706" fmla="*/ 625927 h 1301919"/>
                <a:gd name="connsiteX14-2707" fmla="*/ 280657 w 559830"/>
                <a:gd name="connsiteY14-2708" fmla="*/ 441840 h 1301919"/>
                <a:gd name="connsiteX15-2709" fmla="*/ 229354 w 559830"/>
                <a:gd name="connsiteY15-2710" fmla="*/ 318109 h 1301919"/>
                <a:gd name="connsiteX16-2711" fmla="*/ 181069 w 559830"/>
                <a:gd name="connsiteY16-2712" fmla="*/ 182307 h 1301919"/>
                <a:gd name="connsiteX17-2713" fmla="*/ 81481 w 559830"/>
                <a:gd name="connsiteY17-2714" fmla="*/ 94790 h 1301919"/>
                <a:gd name="connsiteX18-2715" fmla="*/ 99588 w 559830"/>
                <a:gd name="connsiteY18-2716" fmla="*/ 16327 h 1301919"/>
                <a:gd name="connsiteX0-2717" fmla="*/ 99588 w 559830"/>
                <a:gd name="connsiteY0-2718" fmla="*/ 16327 h 1301919"/>
                <a:gd name="connsiteX1-2719" fmla="*/ 283675 w 559830"/>
                <a:gd name="connsiteY1-2720" fmla="*/ 22362 h 1301919"/>
                <a:gd name="connsiteX2-2721" fmla="*/ 519065 w 559830"/>
                <a:gd name="connsiteY2-2722" fmla="*/ 309056 h 1301919"/>
                <a:gd name="connsiteX3-2723" fmla="*/ 558296 w 559830"/>
                <a:gd name="connsiteY3-2724" fmla="*/ 484090 h 1301919"/>
                <a:gd name="connsiteX4-2725" fmla="*/ 525101 w 559830"/>
                <a:gd name="connsiteY4-2726" fmla="*/ 577642 h 1301919"/>
                <a:gd name="connsiteX5-2727" fmla="*/ 334978 w 559830"/>
                <a:gd name="connsiteY5-2728" fmla="*/ 1054457 h 1301919"/>
                <a:gd name="connsiteX6-2729" fmla="*/ 322907 w 559830"/>
                <a:gd name="connsiteY6-2730" fmla="*/ 1301919 h 1301919"/>
                <a:gd name="connsiteX7-2731" fmla="*/ 220301 w 559830"/>
                <a:gd name="connsiteY7-2732" fmla="*/ 1178188 h 1301919"/>
                <a:gd name="connsiteX8-2733" fmla="*/ 199176 w 559830"/>
                <a:gd name="connsiteY8-2734" fmla="*/ 1087653 h 1301919"/>
                <a:gd name="connsiteX9-2735" fmla="*/ 27160 w 559830"/>
                <a:gd name="connsiteY9-2736" fmla="*/ 1057475 h 1301919"/>
                <a:gd name="connsiteX10-2737" fmla="*/ 0 w 559830"/>
                <a:gd name="connsiteY10-2738" fmla="*/ 1000137 h 1301919"/>
                <a:gd name="connsiteX11-2739" fmla="*/ 250479 w 559830"/>
                <a:gd name="connsiteY11-2740" fmla="*/ 918655 h 1301919"/>
                <a:gd name="connsiteX12-2741" fmla="*/ 325925 w 559830"/>
                <a:gd name="connsiteY12-2742" fmla="*/ 731550 h 1301919"/>
                <a:gd name="connsiteX13-2743" fmla="*/ 304800 w 559830"/>
                <a:gd name="connsiteY13-2744" fmla="*/ 625927 h 1301919"/>
                <a:gd name="connsiteX14-2745" fmla="*/ 280657 w 559830"/>
                <a:gd name="connsiteY14-2746" fmla="*/ 441840 h 1301919"/>
                <a:gd name="connsiteX15-2747" fmla="*/ 229354 w 559830"/>
                <a:gd name="connsiteY15-2748" fmla="*/ 318109 h 1301919"/>
                <a:gd name="connsiteX16-2749" fmla="*/ 181069 w 559830"/>
                <a:gd name="connsiteY16-2750" fmla="*/ 182307 h 1301919"/>
                <a:gd name="connsiteX17-2751" fmla="*/ 81481 w 559830"/>
                <a:gd name="connsiteY17-2752" fmla="*/ 94790 h 1301919"/>
                <a:gd name="connsiteX18-2753" fmla="*/ 99588 w 559830"/>
                <a:gd name="connsiteY18-2754" fmla="*/ 16327 h 1301919"/>
                <a:gd name="connsiteX0-2755" fmla="*/ 99588 w 559830"/>
                <a:gd name="connsiteY0-2756" fmla="*/ 16327 h 1301919"/>
                <a:gd name="connsiteX1-2757" fmla="*/ 283675 w 559830"/>
                <a:gd name="connsiteY1-2758" fmla="*/ 22362 h 1301919"/>
                <a:gd name="connsiteX2-2759" fmla="*/ 519065 w 559830"/>
                <a:gd name="connsiteY2-2760" fmla="*/ 309056 h 1301919"/>
                <a:gd name="connsiteX3-2761" fmla="*/ 558296 w 559830"/>
                <a:gd name="connsiteY3-2762" fmla="*/ 484090 h 1301919"/>
                <a:gd name="connsiteX4-2763" fmla="*/ 525101 w 559830"/>
                <a:gd name="connsiteY4-2764" fmla="*/ 577642 h 1301919"/>
                <a:gd name="connsiteX5-2765" fmla="*/ 334978 w 559830"/>
                <a:gd name="connsiteY5-2766" fmla="*/ 1054457 h 1301919"/>
                <a:gd name="connsiteX6-2767" fmla="*/ 322907 w 559830"/>
                <a:gd name="connsiteY6-2768" fmla="*/ 1301919 h 1301919"/>
                <a:gd name="connsiteX7-2769" fmla="*/ 220301 w 559830"/>
                <a:gd name="connsiteY7-2770" fmla="*/ 1178188 h 1301919"/>
                <a:gd name="connsiteX8-2771" fmla="*/ 199176 w 559830"/>
                <a:gd name="connsiteY8-2772" fmla="*/ 1087653 h 1301919"/>
                <a:gd name="connsiteX9-2773" fmla="*/ 27160 w 559830"/>
                <a:gd name="connsiteY9-2774" fmla="*/ 1057475 h 1301919"/>
                <a:gd name="connsiteX10-2775" fmla="*/ 0 w 559830"/>
                <a:gd name="connsiteY10-2776" fmla="*/ 1000137 h 1301919"/>
                <a:gd name="connsiteX11-2777" fmla="*/ 250479 w 559830"/>
                <a:gd name="connsiteY11-2778" fmla="*/ 918655 h 1301919"/>
                <a:gd name="connsiteX12-2779" fmla="*/ 325925 w 559830"/>
                <a:gd name="connsiteY12-2780" fmla="*/ 731550 h 1301919"/>
                <a:gd name="connsiteX13-2781" fmla="*/ 304800 w 559830"/>
                <a:gd name="connsiteY13-2782" fmla="*/ 625927 h 1301919"/>
                <a:gd name="connsiteX14-2783" fmla="*/ 280657 w 559830"/>
                <a:gd name="connsiteY14-2784" fmla="*/ 441840 h 1301919"/>
                <a:gd name="connsiteX15-2785" fmla="*/ 229354 w 559830"/>
                <a:gd name="connsiteY15-2786" fmla="*/ 318109 h 1301919"/>
                <a:gd name="connsiteX16-2787" fmla="*/ 181069 w 559830"/>
                <a:gd name="connsiteY16-2788" fmla="*/ 182307 h 1301919"/>
                <a:gd name="connsiteX17-2789" fmla="*/ 81481 w 559830"/>
                <a:gd name="connsiteY17-2790" fmla="*/ 94790 h 1301919"/>
                <a:gd name="connsiteX18-2791" fmla="*/ 99588 w 559830"/>
                <a:gd name="connsiteY18-2792" fmla="*/ 16327 h 1301919"/>
                <a:gd name="connsiteX0-2793" fmla="*/ 99588 w 559830"/>
                <a:gd name="connsiteY0-2794" fmla="*/ 16327 h 1301919"/>
                <a:gd name="connsiteX1-2795" fmla="*/ 283675 w 559830"/>
                <a:gd name="connsiteY1-2796" fmla="*/ 22362 h 1301919"/>
                <a:gd name="connsiteX2-2797" fmla="*/ 519065 w 559830"/>
                <a:gd name="connsiteY2-2798" fmla="*/ 309056 h 1301919"/>
                <a:gd name="connsiteX3-2799" fmla="*/ 558296 w 559830"/>
                <a:gd name="connsiteY3-2800" fmla="*/ 484090 h 1301919"/>
                <a:gd name="connsiteX4-2801" fmla="*/ 525101 w 559830"/>
                <a:gd name="connsiteY4-2802" fmla="*/ 577642 h 1301919"/>
                <a:gd name="connsiteX5-2803" fmla="*/ 334978 w 559830"/>
                <a:gd name="connsiteY5-2804" fmla="*/ 1054457 h 1301919"/>
                <a:gd name="connsiteX6-2805" fmla="*/ 322907 w 559830"/>
                <a:gd name="connsiteY6-2806" fmla="*/ 1301919 h 1301919"/>
                <a:gd name="connsiteX7-2807" fmla="*/ 220301 w 559830"/>
                <a:gd name="connsiteY7-2808" fmla="*/ 1178188 h 1301919"/>
                <a:gd name="connsiteX8-2809" fmla="*/ 199176 w 559830"/>
                <a:gd name="connsiteY8-2810" fmla="*/ 1087653 h 1301919"/>
                <a:gd name="connsiteX9-2811" fmla="*/ 27160 w 559830"/>
                <a:gd name="connsiteY9-2812" fmla="*/ 1057475 h 1301919"/>
                <a:gd name="connsiteX10-2813" fmla="*/ 0 w 559830"/>
                <a:gd name="connsiteY10-2814" fmla="*/ 1000137 h 1301919"/>
                <a:gd name="connsiteX11-2815" fmla="*/ 250479 w 559830"/>
                <a:gd name="connsiteY11-2816" fmla="*/ 918655 h 1301919"/>
                <a:gd name="connsiteX12-2817" fmla="*/ 325925 w 559830"/>
                <a:gd name="connsiteY12-2818" fmla="*/ 731550 h 1301919"/>
                <a:gd name="connsiteX13-2819" fmla="*/ 280657 w 559830"/>
                <a:gd name="connsiteY13-2820" fmla="*/ 441840 h 1301919"/>
                <a:gd name="connsiteX14-2821" fmla="*/ 229354 w 559830"/>
                <a:gd name="connsiteY14-2822" fmla="*/ 318109 h 1301919"/>
                <a:gd name="connsiteX15-2823" fmla="*/ 181069 w 559830"/>
                <a:gd name="connsiteY15-2824" fmla="*/ 182307 h 1301919"/>
                <a:gd name="connsiteX16-2825" fmla="*/ 81481 w 559830"/>
                <a:gd name="connsiteY16-2826" fmla="*/ 94790 h 1301919"/>
                <a:gd name="connsiteX17-2827" fmla="*/ 99588 w 559830"/>
                <a:gd name="connsiteY17-2828" fmla="*/ 16327 h 1301919"/>
                <a:gd name="connsiteX0-2829" fmla="*/ 99588 w 559830"/>
                <a:gd name="connsiteY0-2830" fmla="*/ 16327 h 1301919"/>
                <a:gd name="connsiteX1-2831" fmla="*/ 283675 w 559830"/>
                <a:gd name="connsiteY1-2832" fmla="*/ 22362 h 1301919"/>
                <a:gd name="connsiteX2-2833" fmla="*/ 519065 w 559830"/>
                <a:gd name="connsiteY2-2834" fmla="*/ 309056 h 1301919"/>
                <a:gd name="connsiteX3-2835" fmla="*/ 558296 w 559830"/>
                <a:gd name="connsiteY3-2836" fmla="*/ 484090 h 1301919"/>
                <a:gd name="connsiteX4-2837" fmla="*/ 525101 w 559830"/>
                <a:gd name="connsiteY4-2838" fmla="*/ 577642 h 1301919"/>
                <a:gd name="connsiteX5-2839" fmla="*/ 334978 w 559830"/>
                <a:gd name="connsiteY5-2840" fmla="*/ 1054457 h 1301919"/>
                <a:gd name="connsiteX6-2841" fmla="*/ 322907 w 559830"/>
                <a:gd name="connsiteY6-2842" fmla="*/ 1301919 h 1301919"/>
                <a:gd name="connsiteX7-2843" fmla="*/ 220301 w 559830"/>
                <a:gd name="connsiteY7-2844" fmla="*/ 1178188 h 1301919"/>
                <a:gd name="connsiteX8-2845" fmla="*/ 199176 w 559830"/>
                <a:gd name="connsiteY8-2846" fmla="*/ 1087653 h 1301919"/>
                <a:gd name="connsiteX9-2847" fmla="*/ 27160 w 559830"/>
                <a:gd name="connsiteY9-2848" fmla="*/ 1057475 h 1301919"/>
                <a:gd name="connsiteX10-2849" fmla="*/ 0 w 559830"/>
                <a:gd name="connsiteY10-2850" fmla="*/ 1000137 h 1301919"/>
                <a:gd name="connsiteX11-2851" fmla="*/ 250479 w 559830"/>
                <a:gd name="connsiteY11-2852" fmla="*/ 918655 h 1301919"/>
                <a:gd name="connsiteX12-2853" fmla="*/ 325925 w 559830"/>
                <a:gd name="connsiteY12-2854" fmla="*/ 731550 h 1301919"/>
                <a:gd name="connsiteX13-2855" fmla="*/ 280657 w 559830"/>
                <a:gd name="connsiteY13-2856" fmla="*/ 441840 h 1301919"/>
                <a:gd name="connsiteX14-2857" fmla="*/ 229354 w 559830"/>
                <a:gd name="connsiteY14-2858" fmla="*/ 318109 h 1301919"/>
                <a:gd name="connsiteX15-2859" fmla="*/ 181069 w 559830"/>
                <a:gd name="connsiteY15-2860" fmla="*/ 182307 h 1301919"/>
                <a:gd name="connsiteX16-2861" fmla="*/ 96570 w 559830"/>
                <a:gd name="connsiteY16-2862" fmla="*/ 82719 h 1301919"/>
                <a:gd name="connsiteX17-2863" fmla="*/ 99588 w 559830"/>
                <a:gd name="connsiteY17-2864" fmla="*/ 16327 h 1301919"/>
                <a:gd name="connsiteX0-2865" fmla="*/ 99588 w 559830"/>
                <a:gd name="connsiteY0-2866" fmla="*/ 16327 h 1301919"/>
                <a:gd name="connsiteX1-2867" fmla="*/ 283675 w 559830"/>
                <a:gd name="connsiteY1-2868" fmla="*/ 22362 h 1301919"/>
                <a:gd name="connsiteX2-2869" fmla="*/ 519065 w 559830"/>
                <a:gd name="connsiteY2-2870" fmla="*/ 309056 h 1301919"/>
                <a:gd name="connsiteX3-2871" fmla="*/ 558296 w 559830"/>
                <a:gd name="connsiteY3-2872" fmla="*/ 484090 h 1301919"/>
                <a:gd name="connsiteX4-2873" fmla="*/ 525101 w 559830"/>
                <a:gd name="connsiteY4-2874" fmla="*/ 577642 h 1301919"/>
                <a:gd name="connsiteX5-2875" fmla="*/ 334978 w 559830"/>
                <a:gd name="connsiteY5-2876" fmla="*/ 1054457 h 1301919"/>
                <a:gd name="connsiteX6-2877" fmla="*/ 322907 w 559830"/>
                <a:gd name="connsiteY6-2878" fmla="*/ 1301919 h 1301919"/>
                <a:gd name="connsiteX7-2879" fmla="*/ 220301 w 559830"/>
                <a:gd name="connsiteY7-2880" fmla="*/ 1178188 h 1301919"/>
                <a:gd name="connsiteX8-2881" fmla="*/ 199176 w 559830"/>
                <a:gd name="connsiteY8-2882" fmla="*/ 1087653 h 1301919"/>
                <a:gd name="connsiteX9-2883" fmla="*/ 27160 w 559830"/>
                <a:gd name="connsiteY9-2884" fmla="*/ 1057475 h 1301919"/>
                <a:gd name="connsiteX10-2885" fmla="*/ 0 w 559830"/>
                <a:gd name="connsiteY10-2886" fmla="*/ 1000137 h 1301919"/>
                <a:gd name="connsiteX11-2887" fmla="*/ 250479 w 559830"/>
                <a:gd name="connsiteY11-2888" fmla="*/ 918655 h 1301919"/>
                <a:gd name="connsiteX12-2889" fmla="*/ 325925 w 559830"/>
                <a:gd name="connsiteY12-2890" fmla="*/ 731550 h 1301919"/>
                <a:gd name="connsiteX13-2891" fmla="*/ 280657 w 559830"/>
                <a:gd name="connsiteY13-2892" fmla="*/ 441840 h 1301919"/>
                <a:gd name="connsiteX14-2893" fmla="*/ 211247 w 559830"/>
                <a:gd name="connsiteY14-2894" fmla="*/ 315091 h 1301919"/>
                <a:gd name="connsiteX15-2895" fmla="*/ 181069 w 559830"/>
                <a:gd name="connsiteY15-2896" fmla="*/ 182307 h 1301919"/>
                <a:gd name="connsiteX16-2897" fmla="*/ 96570 w 559830"/>
                <a:gd name="connsiteY16-2898" fmla="*/ 82719 h 1301919"/>
                <a:gd name="connsiteX17-2899" fmla="*/ 99588 w 559830"/>
                <a:gd name="connsiteY17-2900" fmla="*/ 16327 h 1301919"/>
                <a:gd name="connsiteX0-2901" fmla="*/ 99588 w 559830"/>
                <a:gd name="connsiteY0-2902" fmla="*/ 16327 h 1301919"/>
                <a:gd name="connsiteX1-2903" fmla="*/ 283675 w 559830"/>
                <a:gd name="connsiteY1-2904" fmla="*/ 22362 h 1301919"/>
                <a:gd name="connsiteX2-2905" fmla="*/ 519065 w 559830"/>
                <a:gd name="connsiteY2-2906" fmla="*/ 309056 h 1301919"/>
                <a:gd name="connsiteX3-2907" fmla="*/ 558296 w 559830"/>
                <a:gd name="connsiteY3-2908" fmla="*/ 484090 h 1301919"/>
                <a:gd name="connsiteX4-2909" fmla="*/ 525101 w 559830"/>
                <a:gd name="connsiteY4-2910" fmla="*/ 577642 h 1301919"/>
                <a:gd name="connsiteX5-2911" fmla="*/ 334978 w 559830"/>
                <a:gd name="connsiteY5-2912" fmla="*/ 1054457 h 1301919"/>
                <a:gd name="connsiteX6-2913" fmla="*/ 322907 w 559830"/>
                <a:gd name="connsiteY6-2914" fmla="*/ 1301919 h 1301919"/>
                <a:gd name="connsiteX7-2915" fmla="*/ 220301 w 559830"/>
                <a:gd name="connsiteY7-2916" fmla="*/ 1178188 h 1301919"/>
                <a:gd name="connsiteX8-2917" fmla="*/ 199176 w 559830"/>
                <a:gd name="connsiteY8-2918" fmla="*/ 1087653 h 1301919"/>
                <a:gd name="connsiteX9-2919" fmla="*/ 27160 w 559830"/>
                <a:gd name="connsiteY9-2920" fmla="*/ 1057475 h 1301919"/>
                <a:gd name="connsiteX10-2921" fmla="*/ 0 w 559830"/>
                <a:gd name="connsiteY10-2922" fmla="*/ 1000137 h 1301919"/>
                <a:gd name="connsiteX11-2923" fmla="*/ 250479 w 559830"/>
                <a:gd name="connsiteY11-2924" fmla="*/ 918655 h 1301919"/>
                <a:gd name="connsiteX12-2925" fmla="*/ 325925 w 559830"/>
                <a:gd name="connsiteY12-2926" fmla="*/ 731550 h 1301919"/>
                <a:gd name="connsiteX13-2927" fmla="*/ 280657 w 559830"/>
                <a:gd name="connsiteY13-2928" fmla="*/ 441840 h 1301919"/>
                <a:gd name="connsiteX14-2929" fmla="*/ 211247 w 559830"/>
                <a:gd name="connsiteY14-2930" fmla="*/ 315091 h 1301919"/>
                <a:gd name="connsiteX15-2931" fmla="*/ 181069 w 559830"/>
                <a:gd name="connsiteY15-2932" fmla="*/ 182307 h 1301919"/>
                <a:gd name="connsiteX16-2933" fmla="*/ 96570 w 559830"/>
                <a:gd name="connsiteY16-2934" fmla="*/ 82719 h 1301919"/>
                <a:gd name="connsiteX17-2935" fmla="*/ 99588 w 559830"/>
                <a:gd name="connsiteY17-2936" fmla="*/ 16327 h 1301919"/>
                <a:gd name="connsiteX0-2937" fmla="*/ 99588 w 559830"/>
                <a:gd name="connsiteY0-2938" fmla="*/ 16327 h 1301919"/>
                <a:gd name="connsiteX1-2939" fmla="*/ 283675 w 559830"/>
                <a:gd name="connsiteY1-2940" fmla="*/ 22362 h 1301919"/>
                <a:gd name="connsiteX2-2941" fmla="*/ 519065 w 559830"/>
                <a:gd name="connsiteY2-2942" fmla="*/ 309056 h 1301919"/>
                <a:gd name="connsiteX3-2943" fmla="*/ 558296 w 559830"/>
                <a:gd name="connsiteY3-2944" fmla="*/ 484090 h 1301919"/>
                <a:gd name="connsiteX4-2945" fmla="*/ 525101 w 559830"/>
                <a:gd name="connsiteY4-2946" fmla="*/ 577642 h 1301919"/>
                <a:gd name="connsiteX5-2947" fmla="*/ 334978 w 559830"/>
                <a:gd name="connsiteY5-2948" fmla="*/ 1054457 h 1301919"/>
                <a:gd name="connsiteX6-2949" fmla="*/ 322907 w 559830"/>
                <a:gd name="connsiteY6-2950" fmla="*/ 1301919 h 1301919"/>
                <a:gd name="connsiteX7-2951" fmla="*/ 220301 w 559830"/>
                <a:gd name="connsiteY7-2952" fmla="*/ 1178188 h 1301919"/>
                <a:gd name="connsiteX8-2953" fmla="*/ 199176 w 559830"/>
                <a:gd name="connsiteY8-2954" fmla="*/ 1087653 h 1301919"/>
                <a:gd name="connsiteX9-2955" fmla="*/ 27160 w 559830"/>
                <a:gd name="connsiteY9-2956" fmla="*/ 1057475 h 1301919"/>
                <a:gd name="connsiteX10-2957" fmla="*/ 0 w 559830"/>
                <a:gd name="connsiteY10-2958" fmla="*/ 991722 h 1301919"/>
                <a:gd name="connsiteX11-2959" fmla="*/ 250479 w 559830"/>
                <a:gd name="connsiteY11-2960" fmla="*/ 918655 h 1301919"/>
                <a:gd name="connsiteX12-2961" fmla="*/ 325925 w 559830"/>
                <a:gd name="connsiteY12-2962" fmla="*/ 731550 h 1301919"/>
                <a:gd name="connsiteX13-2963" fmla="*/ 280657 w 559830"/>
                <a:gd name="connsiteY13-2964" fmla="*/ 441840 h 1301919"/>
                <a:gd name="connsiteX14-2965" fmla="*/ 211247 w 559830"/>
                <a:gd name="connsiteY14-2966" fmla="*/ 315091 h 1301919"/>
                <a:gd name="connsiteX15-2967" fmla="*/ 181069 w 559830"/>
                <a:gd name="connsiteY15-2968" fmla="*/ 182307 h 1301919"/>
                <a:gd name="connsiteX16-2969" fmla="*/ 96570 w 559830"/>
                <a:gd name="connsiteY16-2970" fmla="*/ 82719 h 1301919"/>
                <a:gd name="connsiteX17-2971" fmla="*/ 99588 w 559830"/>
                <a:gd name="connsiteY17-2972" fmla="*/ 16327 h 1301919"/>
                <a:gd name="connsiteX0-2973" fmla="*/ 99588 w 559830"/>
                <a:gd name="connsiteY0-2974" fmla="*/ 16327 h 1301919"/>
                <a:gd name="connsiteX1-2975" fmla="*/ 283675 w 559830"/>
                <a:gd name="connsiteY1-2976" fmla="*/ 22362 h 1301919"/>
                <a:gd name="connsiteX2-2977" fmla="*/ 519065 w 559830"/>
                <a:gd name="connsiteY2-2978" fmla="*/ 309056 h 1301919"/>
                <a:gd name="connsiteX3-2979" fmla="*/ 558296 w 559830"/>
                <a:gd name="connsiteY3-2980" fmla="*/ 484090 h 1301919"/>
                <a:gd name="connsiteX4-2981" fmla="*/ 525101 w 559830"/>
                <a:gd name="connsiteY4-2982" fmla="*/ 577642 h 1301919"/>
                <a:gd name="connsiteX5-2983" fmla="*/ 334978 w 559830"/>
                <a:gd name="connsiteY5-2984" fmla="*/ 1054457 h 1301919"/>
                <a:gd name="connsiteX6-2985" fmla="*/ 322907 w 559830"/>
                <a:gd name="connsiteY6-2986" fmla="*/ 1301919 h 1301919"/>
                <a:gd name="connsiteX7-2987" fmla="*/ 220301 w 559830"/>
                <a:gd name="connsiteY7-2988" fmla="*/ 1178188 h 1301919"/>
                <a:gd name="connsiteX8-2989" fmla="*/ 199176 w 559830"/>
                <a:gd name="connsiteY8-2990" fmla="*/ 1087653 h 1301919"/>
                <a:gd name="connsiteX9-2991" fmla="*/ 27160 w 559830"/>
                <a:gd name="connsiteY9-2992" fmla="*/ 1057475 h 1301919"/>
                <a:gd name="connsiteX10-2993" fmla="*/ 0 w 559830"/>
                <a:gd name="connsiteY10-2994" fmla="*/ 991722 h 1301919"/>
                <a:gd name="connsiteX11-2995" fmla="*/ 250479 w 559830"/>
                <a:gd name="connsiteY11-2996" fmla="*/ 918655 h 1301919"/>
                <a:gd name="connsiteX12-2997" fmla="*/ 325925 w 559830"/>
                <a:gd name="connsiteY12-2998" fmla="*/ 731550 h 1301919"/>
                <a:gd name="connsiteX13-2999" fmla="*/ 280657 w 559830"/>
                <a:gd name="connsiteY13-3000" fmla="*/ 441840 h 1301919"/>
                <a:gd name="connsiteX14-3001" fmla="*/ 211247 w 559830"/>
                <a:gd name="connsiteY14-3002" fmla="*/ 315091 h 1301919"/>
                <a:gd name="connsiteX15-3003" fmla="*/ 181069 w 559830"/>
                <a:gd name="connsiteY15-3004" fmla="*/ 182307 h 1301919"/>
                <a:gd name="connsiteX16-3005" fmla="*/ 96570 w 559830"/>
                <a:gd name="connsiteY16-3006" fmla="*/ 82719 h 1301919"/>
                <a:gd name="connsiteX17-3007" fmla="*/ 99588 w 559830"/>
                <a:gd name="connsiteY17-3008" fmla="*/ 16327 h 1301919"/>
                <a:gd name="connsiteX0-3009" fmla="*/ 99588 w 559830"/>
                <a:gd name="connsiteY0-3010" fmla="*/ 16327 h 1301919"/>
                <a:gd name="connsiteX1-3011" fmla="*/ 283675 w 559830"/>
                <a:gd name="connsiteY1-3012" fmla="*/ 22362 h 1301919"/>
                <a:gd name="connsiteX2-3013" fmla="*/ 519065 w 559830"/>
                <a:gd name="connsiteY2-3014" fmla="*/ 309056 h 1301919"/>
                <a:gd name="connsiteX3-3015" fmla="*/ 558296 w 559830"/>
                <a:gd name="connsiteY3-3016" fmla="*/ 484090 h 1301919"/>
                <a:gd name="connsiteX4-3017" fmla="*/ 525101 w 559830"/>
                <a:gd name="connsiteY4-3018" fmla="*/ 577642 h 1301919"/>
                <a:gd name="connsiteX5-3019" fmla="*/ 334978 w 559830"/>
                <a:gd name="connsiteY5-3020" fmla="*/ 1054457 h 1301919"/>
                <a:gd name="connsiteX6-3021" fmla="*/ 322907 w 559830"/>
                <a:gd name="connsiteY6-3022" fmla="*/ 1301919 h 1301919"/>
                <a:gd name="connsiteX7-3023" fmla="*/ 220301 w 559830"/>
                <a:gd name="connsiteY7-3024" fmla="*/ 1178188 h 1301919"/>
                <a:gd name="connsiteX8-3025" fmla="*/ 199176 w 559830"/>
                <a:gd name="connsiteY8-3026" fmla="*/ 1087653 h 1301919"/>
                <a:gd name="connsiteX9-3027" fmla="*/ 27160 w 559830"/>
                <a:gd name="connsiteY9-3028" fmla="*/ 1057475 h 1301919"/>
                <a:gd name="connsiteX10-3029" fmla="*/ 0 w 559830"/>
                <a:gd name="connsiteY10-3030" fmla="*/ 991722 h 1301919"/>
                <a:gd name="connsiteX11-3031" fmla="*/ 250479 w 559830"/>
                <a:gd name="connsiteY11-3032" fmla="*/ 918655 h 1301919"/>
                <a:gd name="connsiteX12-3033" fmla="*/ 325925 w 559830"/>
                <a:gd name="connsiteY12-3034" fmla="*/ 731550 h 1301919"/>
                <a:gd name="connsiteX13-3035" fmla="*/ 280657 w 559830"/>
                <a:gd name="connsiteY13-3036" fmla="*/ 441840 h 1301919"/>
                <a:gd name="connsiteX14-3037" fmla="*/ 211247 w 559830"/>
                <a:gd name="connsiteY14-3038" fmla="*/ 315091 h 1301919"/>
                <a:gd name="connsiteX15-3039" fmla="*/ 181069 w 559830"/>
                <a:gd name="connsiteY15-3040" fmla="*/ 182307 h 1301919"/>
                <a:gd name="connsiteX16-3041" fmla="*/ 96570 w 559830"/>
                <a:gd name="connsiteY16-3042" fmla="*/ 82719 h 1301919"/>
                <a:gd name="connsiteX17-3043" fmla="*/ 99588 w 559830"/>
                <a:gd name="connsiteY17-3044" fmla="*/ 16327 h 1301919"/>
                <a:gd name="connsiteX0-3045" fmla="*/ 99588 w 559830"/>
                <a:gd name="connsiteY0-3046" fmla="*/ 16327 h 1301919"/>
                <a:gd name="connsiteX1-3047" fmla="*/ 283675 w 559830"/>
                <a:gd name="connsiteY1-3048" fmla="*/ 22362 h 1301919"/>
                <a:gd name="connsiteX2-3049" fmla="*/ 519065 w 559830"/>
                <a:gd name="connsiteY2-3050" fmla="*/ 309056 h 1301919"/>
                <a:gd name="connsiteX3-3051" fmla="*/ 558296 w 559830"/>
                <a:gd name="connsiteY3-3052" fmla="*/ 484090 h 1301919"/>
                <a:gd name="connsiteX4-3053" fmla="*/ 525101 w 559830"/>
                <a:gd name="connsiteY4-3054" fmla="*/ 577642 h 1301919"/>
                <a:gd name="connsiteX5-3055" fmla="*/ 334978 w 559830"/>
                <a:gd name="connsiteY5-3056" fmla="*/ 1054457 h 1301919"/>
                <a:gd name="connsiteX6-3057" fmla="*/ 322907 w 559830"/>
                <a:gd name="connsiteY6-3058" fmla="*/ 1301919 h 1301919"/>
                <a:gd name="connsiteX7-3059" fmla="*/ 220301 w 559830"/>
                <a:gd name="connsiteY7-3060" fmla="*/ 1178188 h 1301919"/>
                <a:gd name="connsiteX8-3061" fmla="*/ 199176 w 559830"/>
                <a:gd name="connsiteY8-3062" fmla="*/ 1087653 h 1301919"/>
                <a:gd name="connsiteX9-3063" fmla="*/ 27160 w 559830"/>
                <a:gd name="connsiteY9-3064" fmla="*/ 1049060 h 1301919"/>
                <a:gd name="connsiteX10-3065" fmla="*/ 0 w 559830"/>
                <a:gd name="connsiteY10-3066" fmla="*/ 991722 h 1301919"/>
                <a:gd name="connsiteX11-3067" fmla="*/ 250479 w 559830"/>
                <a:gd name="connsiteY11-3068" fmla="*/ 918655 h 1301919"/>
                <a:gd name="connsiteX12-3069" fmla="*/ 325925 w 559830"/>
                <a:gd name="connsiteY12-3070" fmla="*/ 731550 h 1301919"/>
                <a:gd name="connsiteX13-3071" fmla="*/ 280657 w 559830"/>
                <a:gd name="connsiteY13-3072" fmla="*/ 441840 h 1301919"/>
                <a:gd name="connsiteX14-3073" fmla="*/ 211247 w 559830"/>
                <a:gd name="connsiteY14-3074" fmla="*/ 315091 h 1301919"/>
                <a:gd name="connsiteX15-3075" fmla="*/ 181069 w 559830"/>
                <a:gd name="connsiteY15-3076" fmla="*/ 182307 h 1301919"/>
                <a:gd name="connsiteX16-3077" fmla="*/ 96570 w 559830"/>
                <a:gd name="connsiteY16-3078" fmla="*/ 82719 h 1301919"/>
                <a:gd name="connsiteX17-3079" fmla="*/ 99588 w 559830"/>
                <a:gd name="connsiteY17-3080" fmla="*/ 16327 h 1301919"/>
                <a:gd name="connsiteX0-3081" fmla="*/ 99588 w 559830"/>
                <a:gd name="connsiteY0-3082" fmla="*/ 20028 h 1305620"/>
                <a:gd name="connsiteX1-3083" fmla="*/ 283675 w 559830"/>
                <a:gd name="connsiteY1-3084" fmla="*/ 26063 h 1305620"/>
                <a:gd name="connsiteX2-3085" fmla="*/ 519065 w 559830"/>
                <a:gd name="connsiteY2-3086" fmla="*/ 312757 h 1305620"/>
                <a:gd name="connsiteX3-3087" fmla="*/ 558296 w 559830"/>
                <a:gd name="connsiteY3-3088" fmla="*/ 487791 h 1305620"/>
                <a:gd name="connsiteX4-3089" fmla="*/ 525101 w 559830"/>
                <a:gd name="connsiteY4-3090" fmla="*/ 581343 h 1305620"/>
                <a:gd name="connsiteX5-3091" fmla="*/ 334978 w 559830"/>
                <a:gd name="connsiteY5-3092" fmla="*/ 1058158 h 1305620"/>
                <a:gd name="connsiteX6-3093" fmla="*/ 322907 w 559830"/>
                <a:gd name="connsiteY6-3094" fmla="*/ 1305620 h 1305620"/>
                <a:gd name="connsiteX7-3095" fmla="*/ 220301 w 559830"/>
                <a:gd name="connsiteY7-3096" fmla="*/ 1181889 h 1305620"/>
                <a:gd name="connsiteX8-3097" fmla="*/ 199176 w 559830"/>
                <a:gd name="connsiteY8-3098" fmla="*/ 1091354 h 1305620"/>
                <a:gd name="connsiteX9-3099" fmla="*/ 27160 w 559830"/>
                <a:gd name="connsiteY9-3100" fmla="*/ 1052761 h 1305620"/>
                <a:gd name="connsiteX10-3101" fmla="*/ 0 w 559830"/>
                <a:gd name="connsiteY10-3102" fmla="*/ 995423 h 1305620"/>
                <a:gd name="connsiteX11-3103" fmla="*/ 250479 w 559830"/>
                <a:gd name="connsiteY11-3104" fmla="*/ 922356 h 1305620"/>
                <a:gd name="connsiteX12-3105" fmla="*/ 325925 w 559830"/>
                <a:gd name="connsiteY12-3106" fmla="*/ 735251 h 1305620"/>
                <a:gd name="connsiteX13-3107" fmla="*/ 280657 w 559830"/>
                <a:gd name="connsiteY13-3108" fmla="*/ 445541 h 1305620"/>
                <a:gd name="connsiteX14-3109" fmla="*/ 211247 w 559830"/>
                <a:gd name="connsiteY14-3110" fmla="*/ 318792 h 1305620"/>
                <a:gd name="connsiteX15-3111" fmla="*/ 181069 w 559830"/>
                <a:gd name="connsiteY15-3112" fmla="*/ 186008 h 1305620"/>
                <a:gd name="connsiteX16-3113" fmla="*/ 96570 w 559830"/>
                <a:gd name="connsiteY16-3114" fmla="*/ 86420 h 1305620"/>
                <a:gd name="connsiteX17-3115" fmla="*/ 99588 w 559830"/>
                <a:gd name="connsiteY17-3116" fmla="*/ 20028 h 13056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559830" h="1305620">
                  <a:moveTo>
                    <a:pt x="99588" y="20028"/>
                  </a:moveTo>
                  <a:cubicBezTo>
                    <a:pt x="163968" y="-15180"/>
                    <a:pt x="219295" y="1980"/>
                    <a:pt x="283675" y="26063"/>
                  </a:cubicBezTo>
                  <a:cubicBezTo>
                    <a:pt x="434567" y="112573"/>
                    <a:pt x="431548" y="183997"/>
                    <a:pt x="519065" y="312757"/>
                  </a:cubicBezTo>
                  <a:cubicBezTo>
                    <a:pt x="541195" y="375125"/>
                    <a:pt x="566343" y="365067"/>
                    <a:pt x="558296" y="487791"/>
                  </a:cubicBezTo>
                  <a:lnTo>
                    <a:pt x="525101" y="581343"/>
                  </a:lnTo>
                  <a:cubicBezTo>
                    <a:pt x="510012" y="815726"/>
                    <a:pt x="446637" y="899220"/>
                    <a:pt x="334978" y="1058158"/>
                  </a:cubicBezTo>
                  <a:cubicBezTo>
                    <a:pt x="336990" y="1161770"/>
                    <a:pt x="354091" y="1220115"/>
                    <a:pt x="322907" y="1305620"/>
                  </a:cubicBezTo>
                  <a:cubicBezTo>
                    <a:pt x="268586" y="1276449"/>
                    <a:pt x="256515" y="1241239"/>
                    <a:pt x="220301" y="1181889"/>
                  </a:cubicBezTo>
                  <a:cubicBezTo>
                    <a:pt x="203200" y="1142657"/>
                    <a:pt x="204206" y="1118515"/>
                    <a:pt x="199176" y="1091354"/>
                  </a:cubicBezTo>
                  <a:cubicBezTo>
                    <a:pt x="141837" y="1081295"/>
                    <a:pt x="93553" y="1089981"/>
                    <a:pt x="27160" y="1052761"/>
                  </a:cubicBezTo>
                  <a:cubicBezTo>
                    <a:pt x="18107" y="1033648"/>
                    <a:pt x="6248" y="1032218"/>
                    <a:pt x="0" y="995423"/>
                  </a:cubicBezTo>
                  <a:cubicBezTo>
                    <a:pt x="177259" y="996274"/>
                    <a:pt x="185093" y="979697"/>
                    <a:pt x="250479" y="922356"/>
                  </a:cubicBezTo>
                  <a:cubicBezTo>
                    <a:pt x="311842" y="850935"/>
                    <a:pt x="312848" y="815726"/>
                    <a:pt x="325925" y="735251"/>
                  </a:cubicBezTo>
                  <a:cubicBezTo>
                    <a:pt x="330955" y="655782"/>
                    <a:pt x="296752" y="514448"/>
                    <a:pt x="280657" y="445541"/>
                  </a:cubicBezTo>
                  <a:cubicBezTo>
                    <a:pt x="266574" y="364059"/>
                    <a:pt x="240420" y="376131"/>
                    <a:pt x="211247" y="318792"/>
                  </a:cubicBezTo>
                  <a:cubicBezTo>
                    <a:pt x="198169" y="258436"/>
                    <a:pt x="209235" y="246364"/>
                    <a:pt x="181069" y="186008"/>
                  </a:cubicBezTo>
                  <a:cubicBezTo>
                    <a:pt x="141838" y="129676"/>
                    <a:pt x="129766" y="130681"/>
                    <a:pt x="96570" y="86420"/>
                  </a:cubicBezTo>
                  <a:cubicBezTo>
                    <a:pt x="90535" y="39141"/>
                    <a:pt x="93552" y="46182"/>
                    <a:pt x="99588" y="20028"/>
                  </a:cubicBezTo>
                  <a:close/>
                </a:path>
              </a:pathLst>
            </a:custGeom>
            <a:gradFill>
              <a:gsLst>
                <a:gs pos="0">
                  <a:srgbClr val="DF8B52"/>
                </a:gs>
                <a:gs pos="97531">
                  <a:srgbClr val="6B1D18"/>
                </a:gs>
                <a:gs pos="36000">
                  <a:srgbClr val="A0322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1451281" y="4221933"/>
              <a:ext cx="128780" cy="259532"/>
            </a:xfrm>
            <a:custGeom>
              <a:avLst/>
              <a:gdLst>
                <a:gd name="connsiteX0" fmla="*/ 39232 w 129767"/>
                <a:gd name="connsiteY0" fmla="*/ 27160 h 259532"/>
                <a:gd name="connsiteX1" fmla="*/ 24143 w 129767"/>
                <a:gd name="connsiteY1" fmla="*/ 84499 h 259532"/>
                <a:gd name="connsiteX2" fmla="*/ 6036 w 129767"/>
                <a:gd name="connsiteY2" fmla="*/ 165980 h 259532"/>
                <a:gd name="connsiteX3" fmla="*/ 0 w 129767"/>
                <a:gd name="connsiteY3" fmla="*/ 259532 h 259532"/>
                <a:gd name="connsiteX4" fmla="*/ 90535 w 129767"/>
                <a:gd name="connsiteY4" fmla="*/ 190122 h 259532"/>
                <a:gd name="connsiteX5" fmla="*/ 129767 w 129767"/>
                <a:gd name="connsiteY5" fmla="*/ 102606 h 259532"/>
                <a:gd name="connsiteX6" fmla="*/ 108642 w 129767"/>
                <a:gd name="connsiteY6" fmla="*/ 0 h 259532"/>
                <a:gd name="connsiteX7" fmla="*/ 39232 w 129767"/>
                <a:gd name="connsiteY7" fmla="*/ 27160 h 259532"/>
                <a:gd name="connsiteX0-1" fmla="*/ 39232 w 129767"/>
                <a:gd name="connsiteY0-2" fmla="*/ 27160 h 259532"/>
                <a:gd name="connsiteX1-3" fmla="*/ 24143 w 129767"/>
                <a:gd name="connsiteY1-4" fmla="*/ 84499 h 259532"/>
                <a:gd name="connsiteX2-5" fmla="*/ 6036 w 129767"/>
                <a:gd name="connsiteY2-6" fmla="*/ 165980 h 259532"/>
                <a:gd name="connsiteX3-7" fmla="*/ 0 w 129767"/>
                <a:gd name="connsiteY3-8" fmla="*/ 259532 h 259532"/>
                <a:gd name="connsiteX4-9" fmla="*/ 99589 w 129767"/>
                <a:gd name="connsiteY4-10" fmla="*/ 202193 h 259532"/>
                <a:gd name="connsiteX5-11" fmla="*/ 129767 w 129767"/>
                <a:gd name="connsiteY5-12" fmla="*/ 102606 h 259532"/>
                <a:gd name="connsiteX6-13" fmla="*/ 108642 w 129767"/>
                <a:gd name="connsiteY6-14" fmla="*/ 0 h 259532"/>
                <a:gd name="connsiteX7-15" fmla="*/ 39232 w 129767"/>
                <a:gd name="connsiteY7-16" fmla="*/ 27160 h 259532"/>
                <a:gd name="connsiteX0-17" fmla="*/ 39232 w 129767"/>
                <a:gd name="connsiteY0-18" fmla="*/ 27160 h 259532"/>
                <a:gd name="connsiteX1-19" fmla="*/ 24143 w 129767"/>
                <a:gd name="connsiteY1-20" fmla="*/ 84499 h 259532"/>
                <a:gd name="connsiteX2-21" fmla="*/ 6036 w 129767"/>
                <a:gd name="connsiteY2-22" fmla="*/ 165980 h 259532"/>
                <a:gd name="connsiteX3-23" fmla="*/ 0 w 129767"/>
                <a:gd name="connsiteY3-24" fmla="*/ 259532 h 259532"/>
                <a:gd name="connsiteX4-25" fmla="*/ 99589 w 129767"/>
                <a:gd name="connsiteY4-26" fmla="*/ 202193 h 259532"/>
                <a:gd name="connsiteX5-27" fmla="*/ 129767 w 129767"/>
                <a:gd name="connsiteY5-28" fmla="*/ 102606 h 259532"/>
                <a:gd name="connsiteX6-29" fmla="*/ 108642 w 129767"/>
                <a:gd name="connsiteY6-30" fmla="*/ 0 h 259532"/>
                <a:gd name="connsiteX7-31" fmla="*/ 39232 w 129767"/>
                <a:gd name="connsiteY7-32" fmla="*/ 27160 h 259532"/>
                <a:gd name="connsiteX0-33" fmla="*/ 39232 w 141838"/>
                <a:gd name="connsiteY0-34" fmla="*/ 27160 h 259532"/>
                <a:gd name="connsiteX1-35" fmla="*/ 24143 w 141838"/>
                <a:gd name="connsiteY1-36" fmla="*/ 84499 h 259532"/>
                <a:gd name="connsiteX2-37" fmla="*/ 6036 w 141838"/>
                <a:gd name="connsiteY2-38" fmla="*/ 165980 h 259532"/>
                <a:gd name="connsiteX3-39" fmla="*/ 0 w 141838"/>
                <a:gd name="connsiteY3-40" fmla="*/ 259532 h 259532"/>
                <a:gd name="connsiteX4-41" fmla="*/ 99589 w 141838"/>
                <a:gd name="connsiteY4-42" fmla="*/ 202193 h 259532"/>
                <a:gd name="connsiteX5-43" fmla="*/ 141838 w 141838"/>
                <a:gd name="connsiteY5-44" fmla="*/ 87517 h 259532"/>
                <a:gd name="connsiteX6-45" fmla="*/ 108642 w 141838"/>
                <a:gd name="connsiteY6-46" fmla="*/ 0 h 259532"/>
                <a:gd name="connsiteX7-47" fmla="*/ 39232 w 141838"/>
                <a:gd name="connsiteY7-48" fmla="*/ 27160 h 259532"/>
                <a:gd name="connsiteX0-49" fmla="*/ 39232 w 141838"/>
                <a:gd name="connsiteY0-50" fmla="*/ 27160 h 259532"/>
                <a:gd name="connsiteX1-51" fmla="*/ 24143 w 141838"/>
                <a:gd name="connsiteY1-52" fmla="*/ 84499 h 259532"/>
                <a:gd name="connsiteX2-53" fmla="*/ 6036 w 141838"/>
                <a:gd name="connsiteY2-54" fmla="*/ 165980 h 259532"/>
                <a:gd name="connsiteX3-55" fmla="*/ 0 w 141838"/>
                <a:gd name="connsiteY3-56" fmla="*/ 259532 h 259532"/>
                <a:gd name="connsiteX4-57" fmla="*/ 99589 w 141838"/>
                <a:gd name="connsiteY4-58" fmla="*/ 202193 h 259532"/>
                <a:gd name="connsiteX5-59" fmla="*/ 141838 w 141838"/>
                <a:gd name="connsiteY5-60" fmla="*/ 87517 h 259532"/>
                <a:gd name="connsiteX6-61" fmla="*/ 108642 w 141838"/>
                <a:gd name="connsiteY6-62" fmla="*/ 0 h 259532"/>
                <a:gd name="connsiteX7-63" fmla="*/ 39232 w 141838"/>
                <a:gd name="connsiteY7-64" fmla="*/ 27160 h 259532"/>
                <a:gd name="connsiteX0-65" fmla="*/ 108642 w 141838"/>
                <a:gd name="connsiteY0-66" fmla="*/ 0 h 259532"/>
                <a:gd name="connsiteX1-67" fmla="*/ 24143 w 141838"/>
                <a:gd name="connsiteY1-68" fmla="*/ 84499 h 259532"/>
                <a:gd name="connsiteX2-69" fmla="*/ 6036 w 141838"/>
                <a:gd name="connsiteY2-70" fmla="*/ 165980 h 259532"/>
                <a:gd name="connsiteX3-71" fmla="*/ 0 w 141838"/>
                <a:gd name="connsiteY3-72" fmla="*/ 259532 h 259532"/>
                <a:gd name="connsiteX4-73" fmla="*/ 99589 w 141838"/>
                <a:gd name="connsiteY4-74" fmla="*/ 202193 h 259532"/>
                <a:gd name="connsiteX5-75" fmla="*/ 141838 w 141838"/>
                <a:gd name="connsiteY5-76" fmla="*/ 87517 h 259532"/>
                <a:gd name="connsiteX6-77" fmla="*/ 108642 w 141838"/>
                <a:gd name="connsiteY6-78" fmla="*/ 0 h 259532"/>
                <a:gd name="connsiteX0-79" fmla="*/ 108642 w 141838"/>
                <a:gd name="connsiteY0-80" fmla="*/ 0 h 259532"/>
                <a:gd name="connsiteX1-81" fmla="*/ 24143 w 141838"/>
                <a:gd name="connsiteY1-82" fmla="*/ 84499 h 259532"/>
                <a:gd name="connsiteX2-83" fmla="*/ 6036 w 141838"/>
                <a:gd name="connsiteY2-84" fmla="*/ 165980 h 259532"/>
                <a:gd name="connsiteX3-85" fmla="*/ 0 w 141838"/>
                <a:gd name="connsiteY3-86" fmla="*/ 259532 h 259532"/>
                <a:gd name="connsiteX4-87" fmla="*/ 99589 w 141838"/>
                <a:gd name="connsiteY4-88" fmla="*/ 202193 h 259532"/>
                <a:gd name="connsiteX5-89" fmla="*/ 141838 w 141838"/>
                <a:gd name="connsiteY5-90" fmla="*/ 87517 h 259532"/>
                <a:gd name="connsiteX6-91" fmla="*/ 108642 w 141838"/>
                <a:gd name="connsiteY6-92" fmla="*/ 0 h 259532"/>
                <a:gd name="connsiteX0-93" fmla="*/ 108642 w 141838"/>
                <a:gd name="connsiteY0-94" fmla="*/ 0 h 259532"/>
                <a:gd name="connsiteX1-95" fmla="*/ 24143 w 141838"/>
                <a:gd name="connsiteY1-96" fmla="*/ 84499 h 259532"/>
                <a:gd name="connsiteX2-97" fmla="*/ 15090 w 141838"/>
                <a:gd name="connsiteY2-98" fmla="*/ 175033 h 259532"/>
                <a:gd name="connsiteX3-99" fmla="*/ 0 w 141838"/>
                <a:gd name="connsiteY3-100" fmla="*/ 259532 h 259532"/>
                <a:gd name="connsiteX4-101" fmla="*/ 99589 w 141838"/>
                <a:gd name="connsiteY4-102" fmla="*/ 202193 h 259532"/>
                <a:gd name="connsiteX5-103" fmla="*/ 141838 w 141838"/>
                <a:gd name="connsiteY5-104" fmla="*/ 87517 h 259532"/>
                <a:gd name="connsiteX6-105" fmla="*/ 108642 w 141838"/>
                <a:gd name="connsiteY6-106" fmla="*/ 0 h 259532"/>
                <a:gd name="connsiteX0-107" fmla="*/ 108642 w 141838"/>
                <a:gd name="connsiteY0-108" fmla="*/ 0 h 259532"/>
                <a:gd name="connsiteX1-109" fmla="*/ 24143 w 141838"/>
                <a:gd name="connsiteY1-110" fmla="*/ 84499 h 259532"/>
                <a:gd name="connsiteX2-111" fmla="*/ 15090 w 141838"/>
                <a:gd name="connsiteY2-112" fmla="*/ 175033 h 259532"/>
                <a:gd name="connsiteX3-113" fmla="*/ 0 w 141838"/>
                <a:gd name="connsiteY3-114" fmla="*/ 259532 h 259532"/>
                <a:gd name="connsiteX4-115" fmla="*/ 99589 w 141838"/>
                <a:gd name="connsiteY4-116" fmla="*/ 202193 h 259532"/>
                <a:gd name="connsiteX5-117" fmla="*/ 141838 w 141838"/>
                <a:gd name="connsiteY5-118" fmla="*/ 87517 h 259532"/>
                <a:gd name="connsiteX6-119" fmla="*/ 108642 w 141838"/>
                <a:gd name="connsiteY6-120" fmla="*/ 0 h 259532"/>
                <a:gd name="connsiteX0-121" fmla="*/ 108642 w 141838"/>
                <a:gd name="connsiteY0-122" fmla="*/ 0 h 259532"/>
                <a:gd name="connsiteX1-123" fmla="*/ 24143 w 141838"/>
                <a:gd name="connsiteY1-124" fmla="*/ 84499 h 259532"/>
                <a:gd name="connsiteX2-125" fmla="*/ 15090 w 141838"/>
                <a:gd name="connsiteY2-126" fmla="*/ 175033 h 259532"/>
                <a:gd name="connsiteX3-127" fmla="*/ 0 w 141838"/>
                <a:gd name="connsiteY3-128" fmla="*/ 259532 h 259532"/>
                <a:gd name="connsiteX4-129" fmla="*/ 99589 w 141838"/>
                <a:gd name="connsiteY4-130" fmla="*/ 202193 h 259532"/>
                <a:gd name="connsiteX5-131" fmla="*/ 141838 w 141838"/>
                <a:gd name="connsiteY5-132" fmla="*/ 87517 h 259532"/>
                <a:gd name="connsiteX6-133" fmla="*/ 108642 w 141838"/>
                <a:gd name="connsiteY6-134" fmla="*/ 0 h 259532"/>
                <a:gd name="connsiteX0-135" fmla="*/ 108642 w 127814"/>
                <a:gd name="connsiteY0-136" fmla="*/ 0 h 259532"/>
                <a:gd name="connsiteX1-137" fmla="*/ 24143 w 127814"/>
                <a:gd name="connsiteY1-138" fmla="*/ 84499 h 259532"/>
                <a:gd name="connsiteX2-139" fmla="*/ 15090 w 127814"/>
                <a:gd name="connsiteY2-140" fmla="*/ 175033 h 259532"/>
                <a:gd name="connsiteX3-141" fmla="*/ 0 w 127814"/>
                <a:gd name="connsiteY3-142" fmla="*/ 259532 h 259532"/>
                <a:gd name="connsiteX4-143" fmla="*/ 99589 w 127814"/>
                <a:gd name="connsiteY4-144" fmla="*/ 202193 h 259532"/>
                <a:gd name="connsiteX5-145" fmla="*/ 127814 w 127814"/>
                <a:gd name="connsiteY5-146" fmla="*/ 87517 h 259532"/>
                <a:gd name="connsiteX6-147" fmla="*/ 108642 w 127814"/>
                <a:gd name="connsiteY6-148" fmla="*/ 0 h 259532"/>
                <a:gd name="connsiteX0-149" fmla="*/ 108642 w 127814"/>
                <a:gd name="connsiteY0-150" fmla="*/ 0 h 259532"/>
                <a:gd name="connsiteX1-151" fmla="*/ 24143 w 127814"/>
                <a:gd name="connsiteY1-152" fmla="*/ 84499 h 259532"/>
                <a:gd name="connsiteX2-153" fmla="*/ 15090 w 127814"/>
                <a:gd name="connsiteY2-154" fmla="*/ 175033 h 259532"/>
                <a:gd name="connsiteX3-155" fmla="*/ 0 w 127814"/>
                <a:gd name="connsiteY3-156" fmla="*/ 259532 h 259532"/>
                <a:gd name="connsiteX4-157" fmla="*/ 99589 w 127814"/>
                <a:gd name="connsiteY4-158" fmla="*/ 202193 h 259532"/>
                <a:gd name="connsiteX5-159" fmla="*/ 127814 w 127814"/>
                <a:gd name="connsiteY5-160" fmla="*/ 87517 h 259532"/>
                <a:gd name="connsiteX6-161" fmla="*/ 108642 w 127814"/>
                <a:gd name="connsiteY6-162" fmla="*/ 0 h 259532"/>
                <a:gd name="connsiteX0-163" fmla="*/ 108642 w 128780"/>
                <a:gd name="connsiteY0-164" fmla="*/ 0 h 259532"/>
                <a:gd name="connsiteX1-165" fmla="*/ 24143 w 128780"/>
                <a:gd name="connsiteY1-166" fmla="*/ 84499 h 259532"/>
                <a:gd name="connsiteX2-167" fmla="*/ 15090 w 128780"/>
                <a:gd name="connsiteY2-168" fmla="*/ 175033 h 259532"/>
                <a:gd name="connsiteX3-169" fmla="*/ 0 w 128780"/>
                <a:gd name="connsiteY3-170" fmla="*/ 259532 h 259532"/>
                <a:gd name="connsiteX4-171" fmla="*/ 99589 w 128780"/>
                <a:gd name="connsiteY4-172" fmla="*/ 202193 h 259532"/>
                <a:gd name="connsiteX5-173" fmla="*/ 127814 w 128780"/>
                <a:gd name="connsiteY5-174" fmla="*/ 87517 h 259532"/>
                <a:gd name="connsiteX6-175" fmla="*/ 108642 w 128780"/>
                <a:gd name="connsiteY6-176" fmla="*/ 0 h 259532"/>
                <a:gd name="connsiteX0-177" fmla="*/ 108642 w 128780"/>
                <a:gd name="connsiteY0-178" fmla="*/ 0 h 259532"/>
                <a:gd name="connsiteX1-179" fmla="*/ 24143 w 128780"/>
                <a:gd name="connsiteY1-180" fmla="*/ 84499 h 259532"/>
                <a:gd name="connsiteX2-181" fmla="*/ 15090 w 128780"/>
                <a:gd name="connsiteY2-182" fmla="*/ 175033 h 259532"/>
                <a:gd name="connsiteX3-183" fmla="*/ 0 w 128780"/>
                <a:gd name="connsiteY3-184" fmla="*/ 259532 h 259532"/>
                <a:gd name="connsiteX4-185" fmla="*/ 99589 w 128780"/>
                <a:gd name="connsiteY4-186" fmla="*/ 202193 h 259532"/>
                <a:gd name="connsiteX5-187" fmla="*/ 127814 w 128780"/>
                <a:gd name="connsiteY5-188" fmla="*/ 87517 h 259532"/>
                <a:gd name="connsiteX6-189" fmla="*/ 108642 w 128780"/>
                <a:gd name="connsiteY6-190" fmla="*/ 0 h 2595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8780" h="259532">
                  <a:moveTo>
                    <a:pt x="108642" y="0"/>
                  </a:moveTo>
                  <a:cubicBezTo>
                    <a:pt x="80476" y="28166"/>
                    <a:pt x="43256" y="38226"/>
                    <a:pt x="24143" y="84499"/>
                  </a:cubicBezTo>
                  <a:cubicBezTo>
                    <a:pt x="21125" y="114677"/>
                    <a:pt x="15090" y="129766"/>
                    <a:pt x="15090" y="175033"/>
                  </a:cubicBezTo>
                  <a:cubicBezTo>
                    <a:pt x="10060" y="212253"/>
                    <a:pt x="5030" y="231366"/>
                    <a:pt x="0" y="259532"/>
                  </a:cubicBezTo>
                  <a:cubicBezTo>
                    <a:pt x="45267" y="243436"/>
                    <a:pt x="66393" y="221306"/>
                    <a:pt x="99589" y="202193"/>
                  </a:cubicBezTo>
                  <a:cubicBezTo>
                    <a:pt x="121720" y="159943"/>
                    <a:pt x="128975" y="123518"/>
                    <a:pt x="127814" y="87517"/>
                  </a:cubicBezTo>
                  <a:cubicBezTo>
                    <a:pt x="124228" y="41515"/>
                    <a:pt x="140277" y="34782"/>
                    <a:pt x="108642" y="0"/>
                  </a:cubicBezTo>
                  <a:close/>
                </a:path>
              </a:pathLst>
            </a:custGeom>
            <a:gradFill>
              <a:gsLst>
                <a:gs pos="0">
                  <a:srgbClr val="DF8B52">
                    <a:alpha val="0"/>
                  </a:srgbClr>
                </a:gs>
                <a:gs pos="97531">
                  <a:srgbClr val="732A1B"/>
                </a:gs>
                <a:gs pos="22000">
                  <a:srgbClr val="C15A28">
                    <a:alpha val="9000"/>
                  </a:srgbClr>
                </a:gs>
                <a:gs pos="48000">
                  <a:srgbClr val="A0322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p:nvSpPr>
        <p:spPr>
          <a:xfrm>
            <a:off x="9326653" y="4430702"/>
            <a:ext cx="399170" cy="518984"/>
          </a:xfrm>
          <a:custGeom>
            <a:avLst/>
            <a:gdLst>
              <a:gd name="connsiteX0" fmla="*/ 0 w 481012"/>
              <a:gd name="connsiteY0" fmla="*/ 19050 h 623887"/>
              <a:gd name="connsiteX1" fmla="*/ 102393 w 481012"/>
              <a:gd name="connsiteY1" fmla="*/ 0 h 623887"/>
              <a:gd name="connsiteX2" fmla="*/ 304800 w 481012"/>
              <a:gd name="connsiteY2" fmla="*/ 28575 h 623887"/>
              <a:gd name="connsiteX3" fmla="*/ 397668 w 481012"/>
              <a:gd name="connsiteY3" fmla="*/ 123825 h 623887"/>
              <a:gd name="connsiteX4" fmla="*/ 481012 w 481012"/>
              <a:gd name="connsiteY4" fmla="*/ 142875 h 623887"/>
              <a:gd name="connsiteX5" fmla="*/ 447675 w 481012"/>
              <a:gd name="connsiteY5" fmla="*/ 180975 h 623887"/>
              <a:gd name="connsiteX6" fmla="*/ 402431 w 481012"/>
              <a:gd name="connsiteY6" fmla="*/ 183356 h 623887"/>
              <a:gd name="connsiteX7" fmla="*/ 428625 w 481012"/>
              <a:gd name="connsiteY7" fmla="*/ 338137 h 623887"/>
              <a:gd name="connsiteX8" fmla="*/ 369093 w 481012"/>
              <a:gd name="connsiteY8" fmla="*/ 521494 h 623887"/>
              <a:gd name="connsiteX9" fmla="*/ 371475 w 481012"/>
              <a:gd name="connsiteY9" fmla="*/ 573881 h 623887"/>
              <a:gd name="connsiteX10" fmla="*/ 397668 w 481012"/>
              <a:gd name="connsiteY10" fmla="*/ 623887 h 623887"/>
              <a:gd name="connsiteX11" fmla="*/ 323850 w 481012"/>
              <a:gd name="connsiteY11" fmla="*/ 604837 h 623887"/>
              <a:gd name="connsiteX12" fmla="*/ 316706 w 481012"/>
              <a:gd name="connsiteY12" fmla="*/ 547687 h 623887"/>
              <a:gd name="connsiteX13" fmla="*/ 242887 w 481012"/>
              <a:gd name="connsiteY13" fmla="*/ 535781 h 623887"/>
              <a:gd name="connsiteX14" fmla="*/ 192881 w 481012"/>
              <a:gd name="connsiteY14" fmla="*/ 483394 h 623887"/>
              <a:gd name="connsiteX15" fmla="*/ 297656 w 481012"/>
              <a:gd name="connsiteY15" fmla="*/ 466725 h 623887"/>
              <a:gd name="connsiteX16" fmla="*/ 350043 w 481012"/>
              <a:gd name="connsiteY16" fmla="*/ 378619 h 623887"/>
              <a:gd name="connsiteX17" fmla="*/ 238125 w 481012"/>
              <a:gd name="connsiteY17" fmla="*/ 230981 h 623887"/>
              <a:gd name="connsiteX18" fmla="*/ 88106 w 481012"/>
              <a:gd name="connsiteY18" fmla="*/ 80962 h 623887"/>
              <a:gd name="connsiteX19" fmla="*/ 0 w 481012"/>
              <a:gd name="connsiteY19" fmla="*/ 19050 h 623887"/>
              <a:gd name="connsiteX0-1" fmla="*/ 0 w 481012"/>
              <a:gd name="connsiteY0-2" fmla="*/ 20268 h 625105"/>
              <a:gd name="connsiteX1-3" fmla="*/ 102393 w 481012"/>
              <a:gd name="connsiteY1-4" fmla="*/ 1218 h 625105"/>
              <a:gd name="connsiteX2-5" fmla="*/ 304800 w 481012"/>
              <a:gd name="connsiteY2-6" fmla="*/ 29793 h 625105"/>
              <a:gd name="connsiteX3-7" fmla="*/ 397668 w 481012"/>
              <a:gd name="connsiteY3-8" fmla="*/ 125043 h 625105"/>
              <a:gd name="connsiteX4-9" fmla="*/ 481012 w 481012"/>
              <a:gd name="connsiteY4-10" fmla="*/ 144093 h 625105"/>
              <a:gd name="connsiteX5-11" fmla="*/ 447675 w 481012"/>
              <a:gd name="connsiteY5-12" fmla="*/ 182193 h 625105"/>
              <a:gd name="connsiteX6-13" fmla="*/ 402431 w 481012"/>
              <a:gd name="connsiteY6-14" fmla="*/ 184574 h 625105"/>
              <a:gd name="connsiteX7-15" fmla="*/ 428625 w 481012"/>
              <a:gd name="connsiteY7-16" fmla="*/ 339355 h 625105"/>
              <a:gd name="connsiteX8-17" fmla="*/ 369093 w 481012"/>
              <a:gd name="connsiteY8-18" fmla="*/ 522712 h 625105"/>
              <a:gd name="connsiteX9-19" fmla="*/ 371475 w 481012"/>
              <a:gd name="connsiteY9-20" fmla="*/ 575099 h 625105"/>
              <a:gd name="connsiteX10-21" fmla="*/ 397668 w 481012"/>
              <a:gd name="connsiteY10-22" fmla="*/ 625105 h 625105"/>
              <a:gd name="connsiteX11-23" fmla="*/ 323850 w 481012"/>
              <a:gd name="connsiteY11-24" fmla="*/ 606055 h 625105"/>
              <a:gd name="connsiteX12-25" fmla="*/ 316706 w 481012"/>
              <a:gd name="connsiteY12-26" fmla="*/ 548905 h 625105"/>
              <a:gd name="connsiteX13-27" fmla="*/ 242887 w 481012"/>
              <a:gd name="connsiteY13-28" fmla="*/ 536999 h 625105"/>
              <a:gd name="connsiteX14-29" fmla="*/ 192881 w 481012"/>
              <a:gd name="connsiteY14-30" fmla="*/ 484612 h 625105"/>
              <a:gd name="connsiteX15-31" fmla="*/ 297656 w 481012"/>
              <a:gd name="connsiteY15-32" fmla="*/ 467943 h 625105"/>
              <a:gd name="connsiteX16-33" fmla="*/ 350043 w 481012"/>
              <a:gd name="connsiteY16-34" fmla="*/ 379837 h 625105"/>
              <a:gd name="connsiteX17-35" fmla="*/ 238125 w 481012"/>
              <a:gd name="connsiteY17-36" fmla="*/ 232199 h 625105"/>
              <a:gd name="connsiteX18-37" fmla="*/ 88106 w 481012"/>
              <a:gd name="connsiteY18-38" fmla="*/ 82180 h 625105"/>
              <a:gd name="connsiteX19-39" fmla="*/ 0 w 481012"/>
              <a:gd name="connsiteY19-40" fmla="*/ 20268 h 625105"/>
              <a:gd name="connsiteX0-41" fmla="*/ 0 w 481012"/>
              <a:gd name="connsiteY0-42" fmla="*/ 23419 h 628256"/>
              <a:gd name="connsiteX1-43" fmla="*/ 102393 w 481012"/>
              <a:gd name="connsiteY1-44" fmla="*/ 4369 h 628256"/>
              <a:gd name="connsiteX2-45" fmla="*/ 304800 w 481012"/>
              <a:gd name="connsiteY2-46" fmla="*/ 32944 h 628256"/>
              <a:gd name="connsiteX3-47" fmla="*/ 397668 w 481012"/>
              <a:gd name="connsiteY3-48" fmla="*/ 128194 h 628256"/>
              <a:gd name="connsiteX4-49" fmla="*/ 481012 w 481012"/>
              <a:gd name="connsiteY4-50" fmla="*/ 147244 h 628256"/>
              <a:gd name="connsiteX5-51" fmla="*/ 447675 w 481012"/>
              <a:gd name="connsiteY5-52" fmla="*/ 185344 h 628256"/>
              <a:gd name="connsiteX6-53" fmla="*/ 402431 w 481012"/>
              <a:gd name="connsiteY6-54" fmla="*/ 187725 h 628256"/>
              <a:gd name="connsiteX7-55" fmla="*/ 428625 w 481012"/>
              <a:gd name="connsiteY7-56" fmla="*/ 342506 h 628256"/>
              <a:gd name="connsiteX8-57" fmla="*/ 369093 w 481012"/>
              <a:gd name="connsiteY8-58" fmla="*/ 525863 h 628256"/>
              <a:gd name="connsiteX9-59" fmla="*/ 371475 w 481012"/>
              <a:gd name="connsiteY9-60" fmla="*/ 578250 h 628256"/>
              <a:gd name="connsiteX10-61" fmla="*/ 397668 w 481012"/>
              <a:gd name="connsiteY10-62" fmla="*/ 628256 h 628256"/>
              <a:gd name="connsiteX11-63" fmla="*/ 323850 w 481012"/>
              <a:gd name="connsiteY11-64" fmla="*/ 609206 h 628256"/>
              <a:gd name="connsiteX12-65" fmla="*/ 316706 w 481012"/>
              <a:gd name="connsiteY12-66" fmla="*/ 552056 h 628256"/>
              <a:gd name="connsiteX13-67" fmla="*/ 242887 w 481012"/>
              <a:gd name="connsiteY13-68" fmla="*/ 540150 h 628256"/>
              <a:gd name="connsiteX14-69" fmla="*/ 192881 w 481012"/>
              <a:gd name="connsiteY14-70" fmla="*/ 487763 h 628256"/>
              <a:gd name="connsiteX15-71" fmla="*/ 297656 w 481012"/>
              <a:gd name="connsiteY15-72" fmla="*/ 471094 h 628256"/>
              <a:gd name="connsiteX16-73" fmla="*/ 350043 w 481012"/>
              <a:gd name="connsiteY16-74" fmla="*/ 382988 h 628256"/>
              <a:gd name="connsiteX17-75" fmla="*/ 238125 w 481012"/>
              <a:gd name="connsiteY17-76" fmla="*/ 235350 h 628256"/>
              <a:gd name="connsiteX18-77" fmla="*/ 88106 w 481012"/>
              <a:gd name="connsiteY18-78" fmla="*/ 85331 h 628256"/>
              <a:gd name="connsiteX19-79" fmla="*/ 0 w 481012"/>
              <a:gd name="connsiteY19-80" fmla="*/ 23419 h 628256"/>
              <a:gd name="connsiteX0-81" fmla="*/ 0 w 481012"/>
              <a:gd name="connsiteY0-82" fmla="*/ 23419 h 628256"/>
              <a:gd name="connsiteX1-83" fmla="*/ 102393 w 481012"/>
              <a:gd name="connsiteY1-84" fmla="*/ 4369 h 628256"/>
              <a:gd name="connsiteX2-85" fmla="*/ 304800 w 481012"/>
              <a:gd name="connsiteY2-86" fmla="*/ 32944 h 628256"/>
              <a:gd name="connsiteX3-87" fmla="*/ 397668 w 481012"/>
              <a:gd name="connsiteY3-88" fmla="*/ 128194 h 628256"/>
              <a:gd name="connsiteX4-89" fmla="*/ 481012 w 481012"/>
              <a:gd name="connsiteY4-90" fmla="*/ 147244 h 628256"/>
              <a:gd name="connsiteX5-91" fmla="*/ 447675 w 481012"/>
              <a:gd name="connsiteY5-92" fmla="*/ 185344 h 628256"/>
              <a:gd name="connsiteX6-93" fmla="*/ 402431 w 481012"/>
              <a:gd name="connsiteY6-94" fmla="*/ 187725 h 628256"/>
              <a:gd name="connsiteX7-95" fmla="*/ 428625 w 481012"/>
              <a:gd name="connsiteY7-96" fmla="*/ 342506 h 628256"/>
              <a:gd name="connsiteX8-97" fmla="*/ 369093 w 481012"/>
              <a:gd name="connsiteY8-98" fmla="*/ 525863 h 628256"/>
              <a:gd name="connsiteX9-99" fmla="*/ 371475 w 481012"/>
              <a:gd name="connsiteY9-100" fmla="*/ 578250 h 628256"/>
              <a:gd name="connsiteX10-101" fmla="*/ 397668 w 481012"/>
              <a:gd name="connsiteY10-102" fmla="*/ 628256 h 628256"/>
              <a:gd name="connsiteX11-103" fmla="*/ 323850 w 481012"/>
              <a:gd name="connsiteY11-104" fmla="*/ 609206 h 628256"/>
              <a:gd name="connsiteX12-105" fmla="*/ 316706 w 481012"/>
              <a:gd name="connsiteY12-106" fmla="*/ 552056 h 628256"/>
              <a:gd name="connsiteX13-107" fmla="*/ 242887 w 481012"/>
              <a:gd name="connsiteY13-108" fmla="*/ 540150 h 628256"/>
              <a:gd name="connsiteX14-109" fmla="*/ 192881 w 481012"/>
              <a:gd name="connsiteY14-110" fmla="*/ 487763 h 628256"/>
              <a:gd name="connsiteX15-111" fmla="*/ 297656 w 481012"/>
              <a:gd name="connsiteY15-112" fmla="*/ 471094 h 628256"/>
              <a:gd name="connsiteX16-113" fmla="*/ 350043 w 481012"/>
              <a:gd name="connsiteY16-114" fmla="*/ 382988 h 628256"/>
              <a:gd name="connsiteX17-115" fmla="*/ 238125 w 481012"/>
              <a:gd name="connsiteY17-116" fmla="*/ 235350 h 628256"/>
              <a:gd name="connsiteX18-117" fmla="*/ 88106 w 481012"/>
              <a:gd name="connsiteY18-118" fmla="*/ 85331 h 628256"/>
              <a:gd name="connsiteX19-119" fmla="*/ 0 w 481012"/>
              <a:gd name="connsiteY19-120" fmla="*/ 23419 h 628256"/>
              <a:gd name="connsiteX0-121" fmla="*/ 0 w 481012"/>
              <a:gd name="connsiteY0-122" fmla="*/ 23419 h 628256"/>
              <a:gd name="connsiteX1-123" fmla="*/ 102393 w 481012"/>
              <a:gd name="connsiteY1-124" fmla="*/ 4369 h 628256"/>
              <a:gd name="connsiteX2-125" fmla="*/ 304800 w 481012"/>
              <a:gd name="connsiteY2-126" fmla="*/ 32944 h 628256"/>
              <a:gd name="connsiteX3-127" fmla="*/ 397668 w 481012"/>
              <a:gd name="connsiteY3-128" fmla="*/ 128194 h 628256"/>
              <a:gd name="connsiteX4-129" fmla="*/ 481012 w 481012"/>
              <a:gd name="connsiteY4-130" fmla="*/ 147244 h 628256"/>
              <a:gd name="connsiteX5-131" fmla="*/ 447675 w 481012"/>
              <a:gd name="connsiteY5-132" fmla="*/ 185344 h 628256"/>
              <a:gd name="connsiteX6-133" fmla="*/ 402431 w 481012"/>
              <a:gd name="connsiteY6-134" fmla="*/ 187725 h 628256"/>
              <a:gd name="connsiteX7-135" fmla="*/ 428625 w 481012"/>
              <a:gd name="connsiteY7-136" fmla="*/ 342506 h 628256"/>
              <a:gd name="connsiteX8-137" fmla="*/ 369093 w 481012"/>
              <a:gd name="connsiteY8-138" fmla="*/ 525863 h 628256"/>
              <a:gd name="connsiteX9-139" fmla="*/ 371475 w 481012"/>
              <a:gd name="connsiteY9-140" fmla="*/ 578250 h 628256"/>
              <a:gd name="connsiteX10-141" fmla="*/ 397668 w 481012"/>
              <a:gd name="connsiteY10-142" fmla="*/ 628256 h 628256"/>
              <a:gd name="connsiteX11-143" fmla="*/ 323850 w 481012"/>
              <a:gd name="connsiteY11-144" fmla="*/ 609206 h 628256"/>
              <a:gd name="connsiteX12-145" fmla="*/ 316706 w 481012"/>
              <a:gd name="connsiteY12-146" fmla="*/ 552056 h 628256"/>
              <a:gd name="connsiteX13-147" fmla="*/ 242887 w 481012"/>
              <a:gd name="connsiteY13-148" fmla="*/ 540150 h 628256"/>
              <a:gd name="connsiteX14-149" fmla="*/ 192881 w 481012"/>
              <a:gd name="connsiteY14-150" fmla="*/ 487763 h 628256"/>
              <a:gd name="connsiteX15-151" fmla="*/ 297656 w 481012"/>
              <a:gd name="connsiteY15-152" fmla="*/ 471094 h 628256"/>
              <a:gd name="connsiteX16-153" fmla="*/ 350043 w 481012"/>
              <a:gd name="connsiteY16-154" fmla="*/ 382988 h 628256"/>
              <a:gd name="connsiteX17-155" fmla="*/ 238125 w 481012"/>
              <a:gd name="connsiteY17-156" fmla="*/ 235350 h 628256"/>
              <a:gd name="connsiteX18-157" fmla="*/ 88106 w 481012"/>
              <a:gd name="connsiteY18-158" fmla="*/ 85331 h 628256"/>
              <a:gd name="connsiteX19-159" fmla="*/ 0 w 481012"/>
              <a:gd name="connsiteY19-160" fmla="*/ 23419 h 628256"/>
              <a:gd name="connsiteX0-161" fmla="*/ 696 w 481708"/>
              <a:gd name="connsiteY0-162" fmla="*/ 23419 h 628256"/>
              <a:gd name="connsiteX1-163" fmla="*/ 103089 w 481708"/>
              <a:gd name="connsiteY1-164" fmla="*/ 4369 h 628256"/>
              <a:gd name="connsiteX2-165" fmla="*/ 305496 w 481708"/>
              <a:gd name="connsiteY2-166" fmla="*/ 32944 h 628256"/>
              <a:gd name="connsiteX3-167" fmla="*/ 398364 w 481708"/>
              <a:gd name="connsiteY3-168" fmla="*/ 128194 h 628256"/>
              <a:gd name="connsiteX4-169" fmla="*/ 481708 w 481708"/>
              <a:gd name="connsiteY4-170" fmla="*/ 147244 h 628256"/>
              <a:gd name="connsiteX5-171" fmla="*/ 448371 w 481708"/>
              <a:gd name="connsiteY5-172" fmla="*/ 185344 h 628256"/>
              <a:gd name="connsiteX6-173" fmla="*/ 403127 w 481708"/>
              <a:gd name="connsiteY6-174" fmla="*/ 187725 h 628256"/>
              <a:gd name="connsiteX7-175" fmla="*/ 429321 w 481708"/>
              <a:gd name="connsiteY7-176" fmla="*/ 342506 h 628256"/>
              <a:gd name="connsiteX8-177" fmla="*/ 369789 w 481708"/>
              <a:gd name="connsiteY8-178" fmla="*/ 525863 h 628256"/>
              <a:gd name="connsiteX9-179" fmla="*/ 372171 w 481708"/>
              <a:gd name="connsiteY9-180" fmla="*/ 578250 h 628256"/>
              <a:gd name="connsiteX10-181" fmla="*/ 398364 w 481708"/>
              <a:gd name="connsiteY10-182" fmla="*/ 628256 h 628256"/>
              <a:gd name="connsiteX11-183" fmla="*/ 324546 w 481708"/>
              <a:gd name="connsiteY11-184" fmla="*/ 609206 h 628256"/>
              <a:gd name="connsiteX12-185" fmla="*/ 317402 w 481708"/>
              <a:gd name="connsiteY12-186" fmla="*/ 552056 h 628256"/>
              <a:gd name="connsiteX13-187" fmla="*/ 243583 w 481708"/>
              <a:gd name="connsiteY13-188" fmla="*/ 540150 h 628256"/>
              <a:gd name="connsiteX14-189" fmla="*/ 193577 w 481708"/>
              <a:gd name="connsiteY14-190" fmla="*/ 487763 h 628256"/>
              <a:gd name="connsiteX15-191" fmla="*/ 298352 w 481708"/>
              <a:gd name="connsiteY15-192" fmla="*/ 471094 h 628256"/>
              <a:gd name="connsiteX16-193" fmla="*/ 350739 w 481708"/>
              <a:gd name="connsiteY16-194" fmla="*/ 382988 h 628256"/>
              <a:gd name="connsiteX17-195" fmla="*/ 238821 w 481708"/>
              <a:gd name="connsiteY17-196" fmla="*/ 235350 h 628256"/>
              <a:gd name="connsiteX18-197" fmla="*/ 88802 w 481708"/>
              <a:gd name="connsiteY18-198" fmla="*/ 85331 h 628256"/>
              <a:gd name="connsiteX19-199" fmla="*/ 696 w 481708"/>
              <a:gd name="connsiteY19-200" fmla="*/ 23419 h 628256"/>
              <a:gd name="connsiteX0-201" fmla="*/ 696 w 481708"/>
              <a:gd name="connsiteY0-202" fmla="*/ 23419 h 628256"/>
              <a:gd name="connsiteX1-203" fmla="*/ 103089 w 481708"/>
              <a:gd name="connsiteY1-204" fmla="*/ 4369 h 628256"/>
              <a:gd name="connsiteX2-205" fmla="*/ 305496 w 481708"/>
              <a:gd name="connsiteY2-206" fmla="*/ 32944 h 628256"/>
              <a:gd name="connsiteX3-207" fmla="*/ 398364 w 481708"/>
              <a:gd name="connsiteY3-208" fmla="*/ 128194 h 628256"/>
              <a:gd name="connsiteX4-209" fmla="*/ 481708 w 481708"/>
              <a:gd name="connsiteY4-210" fmla="*/ 147244 h 628256"/>
              <a:gd name="connsiteX5-211" fmla="*/ 448371 w 481708"/>
              <a:gd name="connsiteY5-212" fmla="*/ 185344 h 628256"/>
              <a:gd name="connsiteX6-213" fmla="*/ 403127 w 481708"/>
              <a:gd name="connsiteY6-214" fmla="*/ 187725 h 628256"/>
              <a:gd name="connsiteX7-215" fmla="*/ 429321 w 481708"/>
              <a:gd name="connsiteY7-216" fmla="*/ 342506 h 628256"/>
              <a:gd name="connsiteX8-217" fmla="*/ 369789 w 481708"/>
              <a:gd name="connsiteY8-218" fmla="*/ 525863 h 628256"/>
              <a:gd name="connsiteX9-219" fmla="*/ 372171 w 481708"/>
              <a:gd name="connsiteY9-220" fmla="*/ 578250 h 628256"/>
              <a:gd name="connsiteX10-221" fmla="*/ 398364 w 481708"/>
              <a:gd name="connsiteY10-222" fmla="*/ 628256 h 628256"/>
              <a:gd name="connsiteX11-223" fmla="*/ 324546 w 481708"/>
              <a:gd name="connsiteY11-224" fmla="*/ 609206 h 628256"/>
              <a:gd name="connsiteX12-225" fmla="*/ 317402 w 481708"/>
              <a:gd name="connsiteY12-226" fmla="*/ 552056 h 628256"/>
              <a:gd name="connsiteX13-227" fmla="*/ 243583 w 481708"/>
              <a:gd name="connsiteY13-228" fmla="*/ 540150 h 628256"/>
              <a:gd name="connsiteX14-229" fmla="*/ 193577 w 481708"/>
              <a:gd name="connsiteY14-230" fmla="*/ 487763 h 628256"/>
              <a:gd name="connsiteX15-231" fmla="*/ 298352 w 481708"/>
              <a:gd name="connsiteY15-232" fmla="*/ 471094 h 628256"/>
              <a:gd name="connsiteX16-233" fmla="*/ 350739 w 481708"/>
              <a:gd name="connsiteY16-234" fmla="*/ 382988 h 628256"/>
              <a:gd name="connsiteX17-235" fmla="*/ 238821 w 481708"/>
              <a:gd name="connsiteY17-236" fmla="*/ 235350 h 628256"/>
              <a:gd name="connsiteX18-237" fmla="*/ 88802 w 481708"/>
              <a:gd name="connsiteY18-238" fmla="*/ 85331 h 628256"/>
              <a:gd name="connsiteX19-239" fmla="*/ 696 w 481708"/>
              <a:gd name="connsiteY19-240" fmla="*/ 23419 h 628256"/>
              <a:gd name="connsiteX0-241" fmla="*/ 696 w 481708"/>
              <a:gd name="connsiteY0-242" fmla="*/ 24651 h 629488"/>
              <a:gd name="connsiteX1-243" fmla="*/ 103089 w 481708"/>
              <a:gd name="connsiteY1-244" fmla="*/ 5601 h 629488"/>
              <a:gd name="connsiteX2-245" fmla="*/ 305496 w 481708"/>
              <a:gd name="connsiteY2-246" fmla="*/ 34176 h 629488"/>
              <a:gd name="connsiteX3-247" fmla="*/ 398364 w 481708"/>
              <a:gd name="connsiteY3-248" fmla="*/ 129426 h 629488"/>
              <a:gd name="connsiteX4-249" fmla="*/ 481708 w 481708"/>
              <a:gd name="connsiteY4-250" fmla="*/ 148476 h 629488"/>
              <a:gd name="connsiteX5-251" fmla="*/ 448371 w 481708"/>
              <a:gd name="connsiteY5-252" fmla="*/ 186576 h 629488"/>
              <a:gd name="connsiteX6-253" fmla="*/ 403127 w 481708"/>
              <a:gd name="connsiteY6-254" fmla="*/ 188957 h 629488"/>
              <a:gd name="connsiteX7-255" fmla="*/ 429321 w 481708"/>
              <a:gd name="connsiteY7-256" fmla="*/ 343738 h 629488"/>
              <a:gd name="connsiteX8-257" fmla="*/ 369789 w 481708"/>
              <a:gd name="connsiteY8-258" fmla="*/ 527095 h 629488"/>
              <a:gd name="connsiteX9-259" fmla="*/ 372171 w 481708"/>
              <a:gd name="connsiteY9-260" fmla="*/ 579482 h 629488"/>
              <a:gd name="connsiteX10-261" fmla="*/ 398364 w 481708"/>
              <a:gd name="connsiteY10-262" fmla="*/ 629488 h 629488"/>
              <a:gd name="connsiteX11-263" fmla="*/ 324546 w 481708"/>
              <a:gd name="connsiteY11-264" fmla="*/ 610438 h 629488"/>
              <a:gd name="connsiteX12-265" fmla="*/ 317402 w 481708"/>
              <a:gd name="connsiteY12-266" fmla="*/ 553288 h 629488"/>
              <a:gd name="connsiteX13-267" fmla="*/ 243583 w 481708"/>
              <a:gd name="connsiteY13-268" fmla="*/ 541382 h 629488"/>
              <a:gd name="connsiteX14-269" fmla="*/ 193577 w 481708"/>
              <a:gd name="connsiteY14-270" fmla="*/ 488995 h 629488"/>
              <a:gd name="connsiteX15-271" fmla="*/ 298352 w 481708"/>
              <a:gd name="connsiteY15-272" fmla="*/ 472326 h 629488"/>
              <a:gd name="connsiteX16-273" fmla="*/ 350739 w 481708"/>
              <a:gd name="connsiteY16-274" fmla="*/ 384220 h 629488"/>
              <a:gd name="connsiteX17-275" fmla="*/ 238821 w 481708"/>
              <a:gd name="connsiteY17-276" fmla="*/ 236582 h 629488"/>
              <a:gd name="connsiteX18-277" fmla="*/ 88802 w 481708"/>
              <a:gd name="connsiteY18-278" fmla="*/ 86563 h 629488"/>
              <a:gd name="connsiteX19-279" fmla="*/ 696 w 481708"/>
              <a:gd name="connsiteY19-280" fmla="*/ 24651 h 629488"/>
              <a:gd name="connsiteX0-281" fmla="*/ 696 w 481708"/>
              <a:gd name="connsiteY0-282" fmla="*/ 24651 h 629488"/>
              <a:gd name="connsiteX1-283" fmla="*/ 103089 w 481708"/>
              <a:gd name="connsiteY1-284" fmla="*/ 5601 h 629488"/>
              <a:gd name="connsiteX2-285" fmla="*/ 305496 w 481708"/>
              <a:gd name="connsiteY2-286" fmla="*/ 34176 h 629488"/>
              <a:gd name="connsiteX3-287" fmla="*/ 398364 w 481708"/>
              <a:gd name="connsiteY3-288" fmla="*/ 129426 h 629488"/>
              <a:gd name="connsiteX4-289" fmla="*/ 481708 w 481708"/>
              <a:gd name="connsiteY4-290" fmla="*/ 148476 h 629488"/>
              <a:gd name="connsiteX5-291" fmla="*/ 448371 w 481708"/>
              <a:gd name="connsiteY5-292" fmla="*/ 186576 h 629488"/>
              <a:gd name="connsiteX6-293" fmla="*/ 403127 w 481708"/>
              <a:gd name="connsiteY6-294" fmla="*/ 188957 h 629488"/>
              <a:gd name="connsiteX7-295" fmla="*/ 429321 w 481708"/>
              <a:gd name="connsiteY7-296" fmla="*/ 343738 h 629488"/>
              <a:gd name="connsiteX8-297" fmla="*/ 369789 w 481708"/>
              <a:gd name="connsiteY8-298" fmla="*/ 527095 h 629488"/>
              <a:gd name="connsiteX9-299" fmla="*/ 372171 w 481708"/>
              <a:gd name="connsiteY9-300" fmla="*/ 579482 h 629488"/>
              <a:gd name="connsiteX10-301" fmla="*/ 398364 w 481708"/>
              <a:gd name="connsiteY10-302" fmla="*/ 629488 h 629488"/>
              <a:gd name="connsiteX11-303" fmla="*/ 324546 w 481708"/>
              <a:gd name="connsiteY11-304" fmla="*/ 610438 h 629488"/>
              <a:gd name="connsiteX12-305" fmla="*/ 317402 w 481708"/>
              <a:gd name="connsiteY12-306" fmla="*/ 553288 h 629488"/>
              <a:gd name="connsiteX13-307" fmla="*/ 243583 w 481708"/>
              <a:gd name="connsiteY13-308" fmla="*/ 541382 h 629488"/>
              <a:gd name="connsiteX14-309" fmla="*/ 193577 w 481708"/>
              <a:gd name="connsiteY14-310" fmla="*/ 488995 h 629488"/>
              <a:gd name="connsiteX15-311" fmla="*/ 298352 w 481708"/>
              <a:gd name="connsiteY15-312" fmla="*/ 472326 h 629488"/>
              <a:gd name="connsiteX16-313" fmla="*/ 350739 w 481708"/>
              <a:gd name="connsiteY16-314" fmla="*/ 384220 h 629488"/>
              <a:gd name="connsiteX17-315" fmla="*/ 238821 w 481708"/>
              <a:gd name="connsiteY17-316" fmla="*/ 236582 h 629488"/>
              <a:gd name="connsiteX18-317" fmla="*/ 88802 w 481708"/>
              <a:gd name="connsiteY18-318" fmla="*/ 86563 h 629488"/>
              <a:gd name="connsiteX19-319" fmla="*/ 696 w 481708"/>
              <a:gd name="connsiteY19-320" fmla="*/ 24651 h 629488"/>
              <a:gd name="connsiteX0-321" fmla="*/ 696 w 481708"/>
              <a:gd name="connsiteY0-322" fmla="*/ 24651 h 629488"/>
              <a:gd name="connsiteX1-323" fmla="*/ 103089 w 481708"/>
              <a:gd name="connsiteY1-324" fmla="*/ 5601 h 629488"/>
              <a:gd name="connsiteX2-325" fmla="*/ 305496 w 481708"/>
              <a:gd name="connsiteY2-326" fmla="*/ 34176 h 629488"/>
              <a:gd name="connsiteX3-327" fmla="*/ 398364 w 481708"/>
              <a:gd name="connsiteY3-328" fmla="*/ 129426 h 629488"/>
              <a:gd name="connsiteX4-329" fmla="*/ 481708 w 481708"/>
              <a:gd name="connsiteY4-330" fmla="*/ 148476 h 629488"/>
              <a:gd name="connsiteX5-331" fmla="*/ 448371 w 481708"/>
              <a:gd name="connsiteY5-332" fmla="*/ 186576 h 629488"/>
              <a:gd name="connsiteX6-333" fmla="*/ 403127 w 481708"/>
              <a:gd name="connsiteY6-334" fmla="*/ 188957 h 629488"/>
              <a:gd name="connsiteX7-335" fmla="*/ 429321 w 481708"/>
              <a:gd name="connsiteY7-336" fmla="*/ 343738 h 629488"/>
              <a:gd name="connsiteX8-337" fmla="*/ 369789 w 481708"/>
              <a:gd name="connsiteY8-338" fmla="*/ 527095 h 629488"/>
              <a:gd name="connsiteX9-339" fmla="*/ 372171 w 481708"/>
              <a:gd name="connsiteY9-340" fmla="*/ 579482 h 629488"/>
              <a:gd name="connsiteX10-341" fmla="*/ 398364 w 481708"/>
              <a:gd name="connsiteY10-342" fmla="*/ 629488 h 629488"/>
              <a:gd name="connsiteX11-343" fmla="*/ 324546 w 481708"/>
              <a:gd name="connsiteY11-344" fmla="*/ 610438 h 629488"/>
              <a:gd name="connsiteX12-345" fmla="*/ 317402 w 481708"/>
              <a:gd name="connsiteY12-346" fmla="*/ 553288 h 629488"/>
              <a:gd name="connsiteX13-347" fmla="*/ 243583 w 481708"/>
              <a:gd name="connsiteY13-348" fmla="*/ 541382 h 629488"/>
              <a:gd name="connsiteX14-349" fmla="*/ 193577 w 481708"/>
              <a:gd name="connsiteY14-350" fmla="*/ 488995 h 629488"/>
              <a:gd name="connsiteX15-351" fmla="*/ 298352 w 481708"/>
              <a:gd name="connsiteY15-352" fmla="*/ 472326 h 629488"/>
              <a:gd name="connsiteX16-353" fmla="*/ 350739 w 481708"/>
              <a:gd name="connsiteY16-354" fmla="*/ 384220 h 629488"/>
              <a:gd name="connsiteX17-355" fmla="*/ 238821 w 481708"/>
              <a:gd name="connsiteY17-356" fmla="*/ 236582 h 629488"/>
              <a:gd name="connsiteX18-357" fmla="*/ 88802 w 481708"/>
              <a:gd name="connsiteY18-358" fmla="*/ 86563 h 629488"/>
              <a:gd name="connsiteX19-359" fmla="*/ 696 w 481708"/>
              <a:gd name="connsiteY19-360" fmla="*/ 24651 h 629488"/>
              <a:gd name="connsiteX0-361" fmla="*/ 696 w 481708"/>
              <a:gd name="connsiteY0-362" fmla="*/ 24651 h 629488"/>
              <a:gd name="connsiteX1-363" fmla="*/ 103089 w 481708"/>
              <a:gd name="connsiteY1-364" fmla="*/ 5601 h 629488"/>
              <a:gd name="connsiteX2-365" fmla="*/ 305496 w 481708"/>
              <a:gd name="connsiteY2-366" fmla="*/ 34176 h 629488"/>
              <a:gd name="connsiteX3-367" fmla="*/ 398364 w 481708"/>
              <a:gd name="connsiteY3-368" fmla="*/ 129426 h 629488"/>
              <a:gd name="connsiteX4-369" fmla="*/ 481708 w 481708"/>
              <a:gd name="connsiteY4-370" fmla="*/ 148476 h 629488"/>
              <a:gd name="connsiteX5-371" fmla="*/ 448371 w 481708"/>
              <a:gd name="connsiteY5-372" fmla="*/ 186576 h 629488"/>
              <a:gd name="connsiteX6-373" fmla="*/ 403127 w 481708"/>
              <a:gd name="connsiteY6-374" fmla="*/ 188957 h 629488"/>
              <a:gd name="connsiteX7-375" fmla="*/ 429321 w 481708"/>
              <a:gd name="connsiteY7-376" fmla="*/ 343738 h 629488"/>
              <a:gd name="connsiteX8-377" fmla="*/ 369789 w 481708"/>
              <a:gd name="connsiteY8-378" fmla="*/ 527095 h 629488"/>
              <a:gd name="connsiteX9-379" fmla="*/ 372171 w 481708"/>
              <a:gd name="connsiteY9-380" fmla="*/ 579482 h 629488"/>
              <a:gd name="connsiteX10-381" fmla="*/ 398364 w 481708"/>
              <a:gd name="connsiteY10-382" fmla="*/ 629488 h 629488"/>
              <a:gd name="connsiteX11-383" fmla="*/ 324546 w 481708"/>
              <a:gd name="connsiteY11-384" fmla="*/ 610438 h 629488"/>
              <a:gd name="connsiteX12-385" fmla="*/ 317402 w 481708"/>
              <a:gd name="connsiteY12-386" fmla="*/ 553288 h 629488"/>
              <a:gd name="connsiteX13-387" fmla="*/ 243583 w 481708"/>
              <a:gd name="connsiteY13-388" fmla="*/ 541382 h 629488"/>
              <a:gd name="connsiteX14-389" fmla="*/ 193577 w 481708"/>
              <a:gd name="connsiteY14-390" fmla="*/ 488995 h 629488"/>
              <a:gd name="connsiteX15-391" fmla="*/ 298352 w 481708"/>
              <a:gd name="connsiteY15-392" fmla="*/ 472326 h 629488"/>
              <a:gd name="connsiteX16-393" fmla="*/ 350739 w 481708"/>
              <a:gd name="connsiteY16-394" fmla="*/ 384220 h 629488"/>
              <a:gd name="connsiteX17-395" fmla="*/ 238821 w 481708"/>
              <a:gd name="connsiteY17-396" fmla="*/ 236582 h 629488"/>
              <a:gd name="connsiteX18-397" fmla="*/ 88802 w 481708"/>
              <a:gd name="connsiteY18-398" fmla="*/ 86563 h 629488"/>
              <a:gd name="connsiteX19-399" fmla="*/ 696 w 481708"/>
              <a:gd name="connsiteY19-400" fmla="*/ 24651 h 629488"/>
              <a:gd name="connsiteX0-401" fmla="*/ 696 w 481708"/>
              <a:gd name="connsiteY0-402" fmla="*/ 24651 h 629488"/>
              <a:gd name="connsiteX1-403" fmla="*/ 103089 w 481708"/>
              <a:gd name="connsiteY1-404" fmla="*/ 5601 h 629488"/>
              <a:gd name="connsiteX2-405" fmla="*/ 305496 w 481708"/>
              <a:gd name="connsiteY2-406" fmla="*/ 34176 h 629488"/>
              <a:gd name="connsiteX3-407" fmla="*/ 398364 w 481708"/>
              <a:gd name="connsiteY3-408" fmla="*/ 129426 h 629488"/>
              <a:gd name="connsiteX4-409" fmla="*/ 481708 w 481708"/>
              <a:gd name="connsiteY4-410" fmla="*/ 148476 h 629488"/>
              <a:gd name="connsiteX5-411" fmla="*/ 448371 w 481708"/>
              <a:gd name="connsiteY5-412" fmla="*/ 186576 h 629488"/>
              <a:gd name="connsiteX6-413" fmla="*/ 403127 w 481708"/>
              <a:gd name="connsiteY6-414" fmla="*/ 188957 h 629488"/>
              <a:gd name="connsiteX7-415" fmla="*/ 429321 w 481708"/>
              <a:gd name="connsiteY7-416" fmla="*/ 343738 h 629488"/>
              <a:gd name="connsiteX8-417" fmla="*/ 369789 w 481708"/>
              <a:gd name="connsiteY8-418" fmla="*/ 527095 h 629488"/>
              <a:gd name="connsiteX9-419" fmla="*/ 372171 w 481708"/>
              <a:gd name="connsiteY9-420" fmla="*/ 579482 h 629488"/>
              <a:gd name="connsiteX10-421" fmla="*/ 398364 w 481708"/>
              <a:gd name="connsiteY10-422" fmla="*/ 629488 h 629488"/>
              <a:gd name="connsiteX11-423" fmla="*/ 324546 w 481708"/>
              <a:gd name="connsiteY11-424" fmla="*/ 610438 h 629488"/>
              <a:gd name="connsiteX12-425" fmla="*/ 317402 w 481708"/>
              <a:gd name="connsiteY12-426" fmla="*/ 553288 h 629488"/>
              <a:gd name="connsiteX13-427" fmla="*/ 243583 w 481708"/>
              <a:gd name="connsiteY13-428" fmla="*/ 541382 h 629488"/>
              <a:gd name="connsiteX14-429" fmla="*/ 193577 w 481708"/>
              <a:gd name="connsiteY14-430" fmla="*/ 488995 h 629488"/>
              <a:gd name="connsiteX15-431" fmla="*/ 298352 w 481708"/>
              <a:gd name="connsiteY15-432" fmla="*/ 472326 h 629488"/>
              <a:gd name="connsiteX16-433" fmla="*/ 350739 w 481708"/>
              <a:gd name="connsiteY16-434" fmla="*/ 384220 h 629488"/>
              <a:gd name="connsiteX17-435" fmla="*/ 238821 w 481708"/>
              <a:gd name="connsiteY17-436" fmla="*/ 236582 h 629488"/>
              <a:gd name="connsiteX18-437" fmla="*/ 88802 w 481708"/>
              <a:gd name="connsiteY18-438" fmla="*/ 86563 h 629488"/>
              <a:gd name="connsiteX19-439" fmla="*/ 696 w 481708"/>
              <a:gd name="connsiteY19-440" fmla="*/ 24651 h 629488"/>
              <a:gd name="connsiteX0-441" fmla="*/ 696 w 481708"/>
              <a:gd name="connsiteY0-442" fmla="*/ 24651 h 629488"/>
              <a:gd name="connsiteX1-443" fmla="*/ 103089 w 481708"/>
              <a:gd name="connsiteY1-444" fmla="*/ 5601 h 629488"/>
              <a:gd name="connsiteX2-445" fmla="*/ 305496 w 481708"/>
              <a:gd name="connsiteY2-446" fmla="*/ 34176 h 629488"/>
              <a:gd name="connsiteX3-447" fmla="*/ 398364 w 481708"/>
              <a:gd name="connsiteY3-448" fmla="*/ 129426 h 629488"/>
              <a:gd name="connsiteX4-449" fmla="*/ 481708 w 481708"/>
              <a:gd name="connsiteY4-450" fmla="*/ 148476 h 629488"/>
              <a:gd name="connsiteX5-451" fmla="*/ 448371 w 481708"/>
              <a:gd name="connsiteY5-452" fmla="*/ 186576 h 629488"/>
              <a:gd name="connsiteX6-453" fmla="*/ 403127 w 481708"/>
              <a:gd name="connsiteY6-454" fmla="*/ 188957 h 629488"/>
              <a:gd name="connsiteX7-455" fmla="*/ 429321 w 481708"/>
              <a:gd name="connsiteY7-456" fmla="*/ 343738 h 629488"/>
              <a:gd name="connsiteX8-457" fmla="*/ 369789 w 481708"/>
              <a:gd name="connsiteY8-458" fmla="*/ 527095 h 629488"/>
              <a:gd name="connsiteX9-459" fmla="*/ 372171 w 481708"/>
              <a:gd name="connsiteY9-460" fmla="*/ 579482 h 629488"/>
              <a:gd name="connsiteX10-461" fmla="*/ 398364 w 481708"/>
              <a:gd name="connsiteY10-462" fmla="*/ 629488 h 629488"/>
              <a:gd name="connsiteX11-463" fmla="*/ 324546 w 481708"/>
              <a:gd name="connsiteY11-464" fmla="*/ 610438 h 629488"/>
              <a:gd name="connsiteX12-465" fmla="*/ 317402 w 481708"/>
              <a:gd name="connsiteY12-466" fmla="*/ 553288 h 629488"/>
              <a:gd name="connsiteX13-467" fmla="*/ 243583 w 481708"/>
              <a:gd name="connsiteY13-468" fmla="*/ 541382 h 629488"/>
              <a:gd name="connsiteX14-469" fmla="*/ 193577 w 481708"/>
              <a:gd name="connsiteY14-470" fmla="*/ 488995 h 629488"/>
              <a:gd name="connsiteX15-471" fmla="*/ 298352 w 481708"/>
              <a:gd name="connsiteY15-472" fmla="*/ 472326 h 629488"/>
              <a:gd name="connsiteX16-473" fmla="*/ 350739 w 481708"/>
              <a:gd name="connsiteY16-474" fmla="*/ 384220 h 629488"/>
              <a:gd name="connsiteX17-475" fmla="*/ 238821 w 481708"/>
              <a:gd name="connsiteY17-476" fmla="*/ 236582 h 629488"/>
              <a:gd name="connsiteX18-477" fmla="*/ 88802 w 481708"/>
              <a:gd name="connsiteY18-478" fmla="*/ 86563 h 629488"/>
              <a:gd name="connsiteX19-479" fmla="*/ 696 w 481708"/>
              <a:gd name="connsiteY19-480" fmla="*/ 24651 h 629488"/>
              <a:gd name="connsiteX0-481" fmla="*/ 696 w 481708"/>
              <a:gd name="connsiteY0-482" fmla="*/ 24651 h 629488"/>
              <a:gd name="connsiteX1-483" fmla="*/ 103089 w 481708"/>
              <a:gd name="connsiteY1-484" fmla="*/ 5601 h 629488"/>
              <a:gd name="connsiteX2-485" fmla="*/ 305496 w 481708"/>
              <a:gd name="connsiteY2-486" fmla="*/ 34176 h 629488"/>
              <a:gd name="connsiteX3-487" fmla="*/ 398364 w 481708"/>
              <a:gd name="connsiteY3-488" fmla="*/ 129426 h 629488"/>
              <a:gd name="connsiteX4-489" fmla="*/ 481708 w 481708"/>
              <a:gd name="connsiteY4-490" fmla="*/ 148476 h 629488"/>
              <a:gd name="connsiteX5-491" fmla="*/ 448371 w 481708"/>
              <a:gd name="connsiteY5-492" fmla="*/ 186576 h 629488"/>
              <a:gd name="connsiteX6-493" fmla="*/ 403127 w 481708"/>
              <a:gd name="connsiteY6-494" fmla="*/ 188957 h 629488"/>
              <a:gd name="connsiteX7-495" fmla="*/ 429321 w 481708"/>
              <a:gd name="connsiteY7-496" fmla="*/ 343738 h 629488"/>
              <a:gd name="connsiteX8-497" fmla="*/ 369789 w 481708"/>
              <a:gd name="connsiteY8-498" fmla="*/ 527095 h 629488"/>
              <a:gd name="connsiteX9-499" fmla="*/ 372171 w 481708"/>
              <a:gd name="connsiteY9-500" fmla="*/ 579482 h 629488"/>
              <a:gd name="connsiteX10-501" fmla="*/ 398364 w 481708"/>
              <a:gd name="connsiteY10-502" fmla="*/ 629488 h 629488"/>
              <a:gd name="connsiteX11-503" fmla="*/ 324546 w 481708"/>
              <a:gd name="connsiteY11-504" fmla="*/ 610438 h 629488"/>
              <a:gd name="connsiteX12-505" fmla="*/ 317402 w 481708"/>
              <a:gd name="connsiteY12-506" fmla="*/ 553288 h 629488"/>
              <a:gd name="connsiteX13-507" fmla="*/ 243583 w 481708"/>
              <a:gd name="connsiteY13-508" fmla="*/ 541382 h 629488"/>
              <a:gd name="connsiteX14-509" fmla="*/ 193577 w 481708"/>
              <a:gd name="connsiteY14-510" fmla="*/ 488995 h 629488"/>
              <a:gd name="connsiteX15-511" fmla="*/ 298352 w 481708"/>
              <a:gd name="connsiteY15-512" fmla="*/ 472326 h 629488"/>
              <a:gd name="connsiteX16-513" fmla="*/ 350739 w 481708"/>
              <a:gd name="connsiteY16-514" fmla="*/ 384220 h 629488"/>
              <a:gd name="connsiteX17-515" fmla="*/ 238821 w 481708"/>
              <a:gd name="connsiteY17-516" fmla="*/ 236582 h 629488"/>
              <a:gd name="connsiteX18-517" fmla="*/ 88802 w 481708"/>
              <a:gd name="connsiteY18-518" fmla="*/ 86563 h 629488"/>
              <a:gd name="connsiteX19-519" fmla="*/ 696 w 481708"/>
              <a:gd name="connsiteY19-520" fmla="*/ 24651 h 629488"/>
              <a:gd name="connsiteX0-521" fmla="*/ 696 w 481708"/>
              <a:gd name="connsiteY0-522" fmla="*/ 24651 h 629488"/>
              <a:gd name="connsiteX1-523" fmla="*/ 103089 w 481708"/>
              <a:gd name="connsiteY1-524" fmla="*/ 5601 h 629488"/>
              <a:gd name="connsiteX2-525" fmla="*/ 305496 w 481708"/>
              <a:gd name="connsiteY2-526" fmla="*/ 34176 h 629488"/>
              <a:gd name="connsiteX3-527" fmla="*/ 398364 w 481708"/>
              <a:gd name="connsiteY3-528" fmla="*/ 129426 h 629488"/>
              <a:gd name="connsiteX4-529" fmla="*/ 481708 w 481708"/>
              <a:gd name="connsiteY4-530" fmla="*/ 148476 h 629488"/>
              <a:gd name="connsiteX5-531" fmla="*/ 448371 w 481708"/>
              <a:gd name="connsiteY5-532" fmla="*/ 186576 h 629488"/>
              <a:gd name="connsiteX6-533" fmla="*/ 403127 w 481708"/>
              <a:gd name="connsiteY6-534" fmla="*/ 188957 h 629488"/>
              <a:gd name="connsiteX7-535" fmla="*/ 429321 w 481708"/>
              <a:gd name="connsiteY7-536" fmla="*/ 343738 h 629488"/>
              <a:gd name="connsiteX8-537" fmla="*/ 369789 w 481708"/>
              <a:gd name="connsiteY8-538" fmla="*/ 527095 h 629488"/>
              <a:gd name="connsiteX9-539" fmla="*/ 372171 w 481708"/>
              <a:gd name="connsiteY9-540" fmla="*/ 579482 h 629488"/>
              <a:gd name="connsiteX10-541" fmla="*/ 398364 w 481708"/>
              <a:gd name="connsiteY10-542" fmla="*/ 629488 h 629488"/>
              <a:gd name="connsiteX11-543" fmla="*/ 324546 w 481708"/>
              <a:gd name="connsiteY11-544" fmla="*/ 610438 h 629488"/>
              <a:gd name="connsiteX12-545" fmla="*/ 317402 w 481708"/>
              <a:gd name="connsiteY12-546" fmla="*/ 553288 h 629488"/>
              <a:gd name="connsiteX13-547" fmla="*/ 243583 w 481708"/>
              <a:gd name="connsiteY13-548" fmla="*/ 541382 h 629488"/>
              <a:gd name="connsiteX14-549" fmla="*/ 193577 w 481708"/>
              <a:gd name="connsiteY14-550" fmla="*/ 488995 h 629488"/>
              <a:gd name="connsiteX15-551" fmla="*/ 298352 w 481708"/>
              <a:gd name="connsiteY15-552" fmla="*/ 472326 h 629488"/>
              <a:gd name="connsiteX16-553" fmla="*/ 350739 w 481708"/>
              <a:gd name="connsiteY16-554" fmla="*/ 384220 h 629488"/>
              <a:gd name="connsiteX17-555" fmla="*/ 238821 w 481708"/>
              <a:gd name="connsiteY17-556" fmla="*/ 236582 h 629488"/>
              <a:gd name="connsiteX18-557" fmla="*/ 88802 w 481708"/>
              <a:gd name="connsiteY18-558" fmla="*/ 86563 h 629488"/>
              <a:gd name="connsiteX19-559" fmla="*/ 696 w 481708"/>
              <a:gd name="connsiteY19-560" fmla="*/ 24651 h 629488"/>
              <a:gd name="connsiteX0-561" fmla="*/ 696 w 481708"/>
              <a:gd name="connsiteY0-562" fmla="*/ 24651 h 629488"/>
              <a:gd name="connsiteX1-563" fmla="*/ 103089 w 481708"/>
              <a:gd name="connsiteY1-564" fmla="*/ 5601 h 629488"/>
              <a:gd name="connsiteX2-565" fmla="*/ 305496 w 481708"/>
              <a:gd name="connsiteY2-566" fmla="*/ 34176 h 629488"/>
              <a:gd name="connsiteX3-567" fmla="*/ 398364 w 481708"/>
              <a:gd name="connsiteY3-568" fmla="*/ 129426 h 629488"/>
              <a:gd name="connsiteX4-569" fmla="*/ 481708 w 481708"/>
              <a:gd name="connsiteY4-570" fmla="*/ 148476 h 629488"/>
              <a:gd name="connsiteX5-571" fmla="*/ 448371 w 481708"/>
              <a:gd name="connsiteY5-572" fmla="*/ 186576 h 629488"/>
              <a:gd name="connsiteX6-573" fmla="*/ 403127 w 481708"/>
              <a:gd name="connsiteY6-574" fmla="*/ 188957 h 629488"/>
              <a:gd name="connsiteX7-575" fmla="*/ 429321 w 481708"/>
              <a:gd name="connsiteY7-576" fmla="*/ 343738 h 629488"/>
              <a:gd name="connsiteX8-577" fmla="*/ 369789 w 481708"/>
              <a:gd name="connsiteY8-578" fmla="*/ 527095 h 629488"/>
              <a:gd name="connsiteX9-579" fmla="*/ 372171 w 481708"/>
              <a:gd name="connsiteY9-580" fmla="*/ 579482 h 629488"/>
              <a:gd name="connsiteX10-581" fmla="*/ 398364 w 481708"/>
              <a:gd name="connsiteY10-582" fmla="*/ 629488 h 629488"/>
              <a:gd name="connsiteX11-583" fmla="*/ 324546 w 481708"/>
              <a:gd name="connsiteY11-584" fmla="*/ 610438 h 629488"/>
              <a:gd name="connsiteX12-585" fmla="*/ 317402 w 481708"/>
              <a:gd name="connsiteY12-586" fmla="*/ 553288 h 629488"/>
              <a:gd name="connsiteX13-587" fmla="*/ 243583 w 481708"/>
              <a:gd name="connsiteY13-588" fmla="*/ 541382 h 629488"/>
              <a:gd name="connsiteX14-589" fmla="*/ 193577 w 481708"/>
              <a:gd name="connsiteY14-590" fmla="*/ 488995 h 629488"/>
              <a:gd name="connsiteX15-591" fmla="*/ 298352 w 481708"/>
              <a:gd name="connsiteY15-592" fmla="*/ 472326 h 629488"/>
              <a:gd name="connsiteX16-593" fmla="*/ 350739 w 481708"/>
              <a:gd name="connsiteY16-594" fmla="*/ 384220 h 629488"/>
              <a:gd name="connsiteX17-595" fmla="*/ 238821 w 481708"/>
              <a:gd name="connsiteY17-596" fmla="*/ 236582 h 629488"/>
              <a:gd name="connsiteX18-597" fmla="*/ 88802 w 481708"/>
              <a:gd name="connsiteY18-598" fmla="*/ 86563 h 629488"/>
              <a:gd name="connsiteX19-599" fmla="*/ 696 w 481708"/>
              <a:gd name="connsiteY19-600" fmla="*/ 24651 h 629488"/>
              <a:gd name="connsiteX0-601" fmla="*/ 696 w 481708"/>
              <a:gd name="connsiteY0-602" fmla="*/ 24651 h 629488"/>
              <a:gd name="connsiteX1-603" fmla="*/ 103089 w 481708"/>
              <a:gd name="connsiteY1-604" fmla="*/ 5601 h 629488"/>
              <a:gd name="connsiteX2-605" fmla="*/ 305496 w 481708"/>
              <a:gd name="connsiteY2-606" fmla="*/ 34176 h 629488"/>
              <a:gd name="connsiteX3-607" fmla="*/ 398364 w 481708"/>
              <a:gd name="connsiteY3-608" fmla="*/ 129426 h 629488"/>
              <a:gd name="connsiteX4-609" fmla="*/ 481708 w 481708"/>
              <a:gd name="connsiteY4-610" fmla="*/ 148476 h 629488"/>
              <a:gd name="connsiteX5-611" fmla="*/ 448371 w 481708"/>
              <a:gd name="connsiteY5-612" fmla="*/ 186576 h 629488"/>
              <a:gd name="connsiteX6-613" fmla="*/ 403127 w 481708"/>
              <a:gd name="connsiteY6-614" fmla="*/ 188957 h 629488"/>
              <a:gd name="connsiteX7-615" fmla="*/ 429321 w 481708"/>
              <a:gd name="connsiteY7-616" fmla="*/ 343738 h 629488"/>
              <a:gd name="connsiteX8-617" fmla="*/ 369789 w 481708"/>
              <a:gd name="connsiteY8-618" fmla="*/ 527095 h 629488"/>
              <a:gd name="connsiteX9-619" fmla="*/ 372171 w 481708"/>
              <a:gd name="connsiteY9-620" fmla="*/ 579482 h 629488"/>
              <a:gd name="connsiteX10-621" fmla="*/ 398364 w 481708"/>
              <a:gd name="connsiteY10-622" fmla="*/ 629488 h 629488"/>
              <a:gd name="connsiteX11-623" fmla="*/ 324546 w 481708"/>
              <a:gd name="connsiteY11-624" fmla="*/ 610438 h 629488"/>
              <a:gd name="connsiteX12-625" fmla="*/ 317402 w 481708"/>
              <a:gd name="connsiteY12-626" fmla="*/ 553288 h 629488"/>
              <a:gd name="connsiteX13-627" fmla="*/ 243583 w 481708"/>
              <a:gd name="connsiteY13-628" fmla="*/ 541382 h 629488"/>
              <a:gd name="connsiteX14-629" fmla="*/ 193577 w 481708"/>
              <a:gd name="connsiteY14-630" fmla="*/ 488995 h 629488"/>
              <a:gd name="connsiteX15-631" fmla="*/ 298352 w 481708"/>
              <a:gd name="connsiteY15-632" fmla="*/ 472326 h 629488"/>
              <a:gd name="connsiteX16-633" fmla="*/ 350739 w 481708"/>
              <a:gd name="connsiteY16-634" fmla="*/ 384220 h 629488"/>
              <a:gd name="connsiteX17-635" fmla="*/ 238821 w 481708"/>
              <a:gd name="connsiteY17-636" fmla="*/ 236582 h 629488"/>
              <a:gd name="connsiteX18-637" fmla="*/ 88802 w 481708"/>
              <a:gd name="connsiteY18-638" fmla="*/ 86563 h 629488"/>
              <a:gd name="connsiteX19-639" fmla="*/ 696 w 481708"/>
              <a:gd name="connsiteY19-640" fmla="*/ 24651 h 629488"/>
              <a:gd name="connsiteX0-641" fmla="*/ 696 w 481708"/>
              <a:gd name="connsiteY0-642" fmla="*/ 24651 h 629488"/>
              <a:gd name="connsiteX1-643" fmla="*/ 103089 w 481708"/>
              <a:gd name="connsiteY1-644" fmla="*/ 5601 h 629488"/>
              <a:gd name="connsiteX2-645" fmla="*/ 305496 w 481708"/>
              <a:gd name="connsiteY2-646" fmla="*/ 34176 h 629488"/>
              <a:gd name="connsiteX3-647" fmla="*/ 398364 w 481708"/>
              <a:gd name="connsiteY3-648" fmla="*/ 129426 h 629488"/>
              <a:gd name="connsiteX4-649" fmla="*/ 481708 w 481708"/>
              <a:gd name="connsiteY4-650" fmla="*/ 148476 h 629488"/>
              <a:gd name="connsiteX5-651" fmla="*/ 448371 w 481708"/>
              <a:gd name="connsiteY5-652" fmla="*/ 186576 h 629488"/>
              <a:gd name="connsiteX6-653" fmla="*/ 403127 w 481708"/>
              <a:gd name="connsiteY6-654" fmla="*/ 188957 h 629488"/>
              <a:gd name="connsiteX7-655" fmla="*/ 429321 w 481708"/>
              <a:gd name="connsiteY7-656" fmla="*/ 343738 h 629488"/>
              <a:gd name="connsiteX8-657" fmla="*/ 369789 w 481708"/>
              <a:gd name="connsiteY8-658" fmla="*/ 527095 h 629488"/>
              <a:gd name="connsiteX9-659" fmla="*/ 372171 w 481708"/>
              <a:gd name="connsiteY9-660" fmla="*/ 579482 h 629488"/>
              <a:gd name="connsiteX10-661" fmla="*/ 398364 w 481708"/>
              <a:gd name="connsiteY10-662" fmla="*/ 629488 h 629488"/>
              <a:gd name="connsiteX11-663" fmla="*/ 324546 w 481708"/>
              <a:gd name="connsiteY11-664" fmla="*/ 610438 h 629488"/>
              <a:gd name="connsiteX12-665" fmla="*/ 317402 w 481708"/>
              <a:gd name="connsiteY12-666" fmla="*/ 553288 h 629488"/>
              <a:gd name="connsiteX13-667" fmla="*/ 243583 w 481708"/>
              <a:gd name="connsiteY13-668" fmla="*/ 541382 h 629488"/>
              <a:gd name="connsiteX14-669" fmla="*/ 193577 w 481708"/>
              <a:gd name="connsiteY14-670" fmla="*/ 488995 h 629488"/>
              <a:gd name="connsiteX15-671" fmla="*/ 298352 w 481708"/>
              <a:gd name="connsiteY15-672" fmla="*/ 472326 h 629488"/>
              <a:gd name="connsiteX16-673" fmla="*/ 350739 w 481708"/>
              <a:gd name="connsiteY16-674" fmla="*/ 384220 h 629488"/>
              <a:gd name="connsiteX17-675" fmla="*/ 238821 w 481708"/>
              <a:gd name="connsiteY17-676" fmla="*/ 236582 h 629488"/>
              <a:gd name="connsiteX18-677" fmla="*/ 88802 w 481708"/>
              <a:gd name="connsiteY18-678" fmla="*/ 86563 h 629488"/>
              <a:gd name="connsiteX19-679" fmla="*/ 696 w 481708"/>
              <a:gd name="connsiteY19-680" fmla="*/ 24651 h 629488"/>
              <a:gd name="connsiteX0-681" fmla="*/ 696 w 481708"/>
              <a:gd name="connsiteY0-682" fmla="*/ 24651 h 629488"/>
              <a:gd name="connsiteX1-683" fmla="*/ 103089 w 481708"/>
              <a:gd name="connsiteY1-684" fmla="*/ 5601 h 629488"/>
              <a:gd name="connsiteX2-685" fmla="*/ 305496 w 481708"/>
              <a:gd name="connsiteY2-686" fmla="*/ 34176 h 629488"/>
              <a:gd name="connsiteX3-687" fmla="*/ 398364 w 481708"/>
              <a:gd name="connsiteY3-688" fmla="*/ 129426 h 629488"/>
              <a:gd name="connsiteX4-689" fmla="*/ 481708 w 481708"/>
              <a:gd name="connsiteY4-690" fmla="*/ 148476 h 629488"/>
              <a:gd name="connsiteX5-691" fmla="*/ 448371 w 481708"/>
              <a:gd name="connsiteY5-692" fmla="*/ 186576 h 629488"/>
              <a:gd name="connsiteX6-693" fmla="*/ 403127 w 481708"/>
              <a:gd name="connsiteY6-694" fmla="*/ 188957 h 629488"/>
              <a:gd name="connsiteX7-695" fmla="*/ 429321 w 481708"/>
              <a:gd name="connsiteY7-696" fmla="*/ 343738 h 629488"/>
              <a:gd name="connsiteX8-697" fmla="*/ 369789 w 481708"/>
              <a:gd name="connsiteY8-698" fmla="*/ 527095 h 629488"/>
              <a:gd name="connsiteX9-699" fmla="*/ 372171 w 481708"/>
              <a:gd name="connsiteY9-700" fmla="*/ 579482 h 629488"/>
              <a:gd name="connsiteX10-701" fmla="*/ 398364 w 481708"/>
              <a:gd name="connsiteY10-702" fmla="*/ 629488 h 629488"/>
              <a:gd name="connsiteX11-703" fmla="*/ 324546 w 481708"/>
              <a:gd name="connsiteY11-704" fmla="*/ 610438 h 629488"/>
              <a:gd name="connsiteX12-705" fmla="*/ 317402 w 481708"/>
              <a:gd name="connsiteY12-706" fmla="*/ 553288 h 629488"/>
              <a:gd name="connsiteX13-707" fmla="*/ 243583 w 481708"/>
              <a:gd name="connsiteY13-708" fmla="*/ 541382 h 629488"/>
              <a:gd name="connsiteX14-709" fmla="*/ 193577 w 481708"/>
              <a:gd name="connsiteY14-710" fmla="*/ 488995 h 629488"/>
              <a:gd name="connsiteX15-711" fmla="*/ 298352 w 481708"/>
              <a:gd name="connsiteY15-712" fmla="*/ 472326 h 629488"/>
              <a:gd name="connsiteX16-713" fmla="*/ 350739 w 481708"/>
              <a:gd name="connsiteY16-714" fmla="*/ 384220 h 629488"/>
              <a:gd name="connsiteX17-715" fmla="*/ 238821 w 481708"/>
              <a:gd name="connsiteY17-716" fmla="*/ 236582 h 629488"/>
              <a:gd name="connsiteX18-717" fmla="*/ 88802 w 481708"/>
              <a:gd name="connsiteY18-718" fmla="*/ 86563 h 629488"/>
              <a:gd name="connsiteX19-719" fmla="*/ 696 w 481708"/>
              <a:gd name="connsiteY19-720" fmla="*/ 24651 h 629488"/>
              <a:gd name="connsiteX0-721" fmla="*/ 696 w 481708"/>
              <a:gd name="connsiteY0-722" fmla="*/ 24651 h 629488"/>
              <a:gd name="connsiteX1-723" fmla="*/ 103089 w 481708"/>
              <a:gd name="connsiteY1-724" fmla="*/ 5601 h 629488"/>
              <a:gd name="connsiteX2-725" fmla="*/ 305496 w 481708"/>
              <a:gd name="connsiteY2-726" fmla="*/ 34176 h 629488"/>
              <a:gd name="connsiteX3-727" fmla="*/ 398364 w 481708"/>
              <a:gd name="connsiteY3-728" fmla="*/ 129426 h 629488"/>
              <a:gd name="connsiteX4-729" fmla="*/ 481708 w 481708"/>
              <a:gd name="connsiteY4-730" fmla="*/ 148476 h 629488"/>
              <a:gd name="connsiteX5-731" fmla="*/ 448371 w 481708"/>
              <a:gd name="connsiteY5-732" fmla="*/ 186576 h 629488"/>
              <a:gd name="connsiteX6-733" fmla="*/ 403127 w 481708"/>
              <a:gd name="connsiteY6-734" fmla="*/ 188957 h 629488"/>
              <a:gd name="connsiteX7-735" fmla="*/ 429321 w 481708"/>
              <a:gd name="connsiteY7-736" fmla="*/ 343738 h 629488"/>
              <a:gd name="connsiteX8-737" fmla="*/ 369789 w 481708"/>
              <a:gd name="connsiteY8-738" fmla="*/ 527095 h 629488"/>
              <a:gd name="connsiteX9-739" fmla="*/ 372171 w 481708"/>
              <a:gd name="connsiteY9-740" fmla="*/ 579482 h 629488"/>
              <a:gd name="connsiteX10-741" fmla="*/ 398364 w 481708"/>
              <a:gd name="connsiteY10-742" fmla="*/ 629488 h 629488"/>
              <a:gd name="connsiteX11-743" fmla="*/ 324546 w 481708"/>
              <a:gd name="connsiteY11-744" fmla="*/ 610438 h 629488"/>
              <a:gd name="connsiteX12-745" fmla="*/ 317402 w 481708"/>
              <a:gd name="connsiteY12-746" fmla="*/ 553288 h 629488"/>
              <a:gd name="connsiteX13-747" fmla="*/ 243583 w 481708"/>
              <a:gd name="connsiteY13-748" fmla="*/ 541382 h 629488"/>
              <a:gd name="connsiteX14-749" fmla="*/ 193577 w 481708"/>
              <a:gd name="connsiteY14-750" fmla="*/ 488995 h 629488"/>
              <a:gd name="connsiteX15-751" fmla="*/ 298352 w 481708"/>
              <a:gd name="connsiteY15-752" fmla="*/ 472326 h 629488"/>
              <a:gd name="connsiteX16-753" fmla="*/ 345976 w 481708"/>
              <a:gd name="connsiteY16-754" fmla="*/ 393745 h 629488"/>
              <a:gd name="connsiteX17-755" fmla="*/ 238821 w 481708"/>
              <a:gd name="connsiteY17-756" fmla="*/ 236582 h 629488"/>
              <a:gd name="connsiteX18-757" fmla="*/ 88802 w 481708"/>
              <a:gd name="connsiteY18-758" fmla="*/ 86563 h 629488"/>
              <a:gd name="connsiteX19-759" fmla="*/ 696 w 481708"/>
              <a:gd name="connsiteY19-760" fmla="*/ 24651 h 629488"/>
              <a:gd name="connsiteX0-761" fmla="*/ 696 w 481708"/>
              <a:gd name="connsiteY0-762" fmla="*/ 24651 h 629488"/>
              <a:gd name="connsiteX1-763" fmla="*/ 103089 w 481708"/>
              <a:gd name="connsiteY1-764" fmla="*/ 5601 h 629488"/>
              <a:gd name="connsiteX2-765" fmla="*/ 305496 w 481708"/>
              <a:gd name="connsiteY2-766" fmla="*/ 34176 h 629488"/>
              <a:gd name="connsiteX3-767" fmla="*/ 398364 w 481708"/>
              <a:gd name="connsiteY3-768" fmla="*/ 129426 h 629488"/>
              <a:gd name="connsiteX4-769" fmla="*/ 481708 w 481708"/>
              <a:gd name="connsiteY4-770" fmla="*/ 148476 h 629488"/>
              <a:gd name="connsiteX5-771" fmla="*/ 448371 w 481708"/>
              <a:gd name="connsiteY5-772" fmla="*/ 186576 h 629488"/>
              <a:gd name="connsiteX6-773" fmla="*/ 403127 w 481708"/>
              <a:gd name="connsiteY6-774" fmla="*/ 188957 h 629488"/>
              <a:gd name="connsiteX7-775" fmla="*/ 429321 w 481708"/>
              <a:gd name="connsiteY7-776" fmla="*/ 343738 h 629488"/>
              <a:gd name="connsiteX8-777" fmla="*/ 369789 w 481708"/>
              <a:gd name="connsiteY8-778" fmla="*/ 527095 h 629488"/>
              <a:gd name="connsiteX9-779" fmla="*/ 372171 w 481708"/>
              <a:gd name="connsiteY9-780" fmla="*/ 579482 h 629488"/>
              <a:gd name="connsiteX10-781" fmla="*/ 398364 w 481708"/>
              <a:gd name="connsiteY10-782" fmla="*/ 629488 h 629488"/>
              <a:gd name="connsiteX11-783" fmla="*/ 324546 w 481708"/>
              <a:gd name="connsiteY11-784" fmla="*/ 610438 h 629488"/>
              <a:gd name="connsiteX12-785" fmla="*/ 317402 w 481708"/>
              <a:gd name="connsiteY12-786" fmla="*/ 553288 h 629488"/>
              <a:gd name="connsiteX13-787" fmla="*/ 243583 w 481708"/>
              <a:gd name="connsiteY13-788" fmla="*/ 541382 h 629488"/>
              <a:gd name="connsiteX14-789" fmla="*/ 193577 w 481708"/>
              <a:gd name="connsiteY14-790" fmla="*/ 488995 h 629488"/>
              <a:gd name="connsiteX15-791" fmla="*/ 298352 w 481708"/>
              <a:gd name="connsiteY15-792" fmla="*/ 472326 h 629488"/>
              <a:gd name="connsiteX16-793" fmla="*/ 345976 w 481708"/>
              <a:gd name="connsiteY16-794" fmla="*/ 393745 h 629488"/>
              <a:gd name="connsiteX17-795" fmla="*/ 238821 w 481708"/>
              <a:gd name="connsiteY17-796" fmla="*/ 236582 h 629488"/>
              <a:gd name="connsiteX18-797" fmla="*/ 88802 w 481708"/>
              <a:gd name="connsiteY18-798" fmla="*/ 86563 h 629488"/>
              <a:gd name="connsiteX19-799" fmla="*/ 696 w 481708"/>
              <a:gd name="connsiteY19-800" fmla="*/ 24651 h 629488"/>
              <a:gd name="connsiteX0-801" fmla="*/ 696 w 481708"/>
              <a:gd name="connsiteY0-802" fmla="*/ 24651 h 629488"/>
              <a:gd name="connsiteX1-803" fmla="*/ 103089 w 481708"/>
              <a:gd name="connsiteY1-804" fmla="*/ 5601 h 629488"/>
              <a:gd name="connsiteX2-805" fmla="*/ 305496 w 481708"/>
              <a:gd name="connsiteY2-806" fmla="*/ 34176 h 629488"/>
              <a:gd name="connsiteX3-807" fmla="*/ 398364 w 481708"/>
              <a:gd name="connsiteY3-808" fmla="*/ 129426 h 629488"/>
              <a:gd name="connsiteX4-809" fmla="*/ 481708 w 481708"/>
              <a:gd name="connsiteY4-810" fmla="*/ 148476 h 629488"/>
              <a:gd name="connsiteX5-811" fmla="*/ 448371 w 481708"/>
              <a:gd name="connsiteY5-812" fmla="*/ 186576 h 629488"/>
              <a:gd name="connsiteX6-813" fmla="*/ 403127 w 481708"/>
              <a:gd name="connsiteY6-814" fmla="*/ 188957 h 629488"/>
              <a:gd name="connsiteX7-815" fmla="*/ 429321 w 481708"/>
              <a:gd name="connsiteY7-816" fmla="*/ 343738 h 629488"/>
              <a:gd name="connsiteX8-817" fmla="*/ 369789 w 481708"/>
              <a:gd name="connsiteY8-818" fmla="*/ 527095 h 629488"/>
              <a:gd name="connsiteX9-819" fmla="*/ 372171 w 481708"/>
              <a:gd name="connsiteY9-820" fmla="*/ 579482 h 629488"/>
              <a:gd name="connsiteX10-821" fmla="*/ 398364 w 481708"/>
              <a:gd name="connsiteY10-822" fmla="*/ 629488 h 629488"/>
              <a:gd name="connsiteX11-823" fmla="*/ 324546 w 481708"/>
              <a:gd name="connsiteY11-824" fmla="*/ 610438 h 629488"/>
              <a:gd name="connsiteX12-825" fmla="*/ 317402 w 481708"/>
              <a:gd name="connsiteY12-826" fmla="*/ 553288 h 629488"/>
              <a:gd name="connsiteX13-827" fmla="*/ 243583 w 481708"/>
              <a:gd name="connsiteY13-828" fmla="*/ 541382 h 629488"/>
              <a:gd name="connsiteX14-829" fmla="*/ 193577 w 481708"/>
              <a:gd name="connsiteY14-830" fmla="*/ 488995 h 629488"/>
              <a:gd name="connsiteX15-831" fmla="*/ 298352 w 481708"/>
              <a:gd name="connsiteY15-832" fmla="*/ 486613 h 629488"/>
              <a:gd name="connsiteX16-833" fmla="*/ 345976 w 481708"/>
              <a:gd name="connsiteY16-834" fmla="*/ 393745 h 629488"/>
              <a:gd name="connsiteX17-835" fmla="*/ 238821 w 481708"/>
              <a:gd name="connsiteY17-836" fmla="*/ 236582 h 629488"/>
              <a:gd name="connsiteX18-837" fmla="*/ 88802 w 481708"/>
              <a:gd name="connsiteY18-838" fmla="*/ 86563 h 629488"/>
              <a:gd name="connsiteX19-839" fmla="*/ 696 w 481708"/>
              <a:gd name="connsiteY19-840" fmla="*/ 24651 h 629488"/>
              <a:gd name="connsiteX0-841" fmla="*/ 696 w 481708"/>
              <a:gd name="connsiteY0-842" fmla="*/ 24651 h 629488"/>
              <a:gd name="connsiteX1-843" fmla="*/ 103089 w 481708"/>
              <a:gd name="connsiteY1-844" fmla="*/ 5601 h 629488"/>
              <a:gd name="connsiteX2-845" fmla="*/ 305496 w 481708"/>
              <a:gd name="connsiteY2-846" fmla="*/ 34176 h 629488"/>
              <a:gd name="connsiteX3-847" fmla="*/ 398364 w 481708"/>
              <a:gd name="connsiteY3-848" fmla="*/ 129426 h 629488"/>
              <a:gd name="connsiteX4-849" fmla="*/ 481708 w 481708"/>
              <a:gd name="connsiteY4-850" fmla="*/ 148476 h 629488"/>
              <a:gd name="connsiteX5-851" fmla="*/ 448371 w 481708"/>
              <a:gd name="connsiteY5-852" fmla="*/ 186576 h 629488"/>
              <a:gd name="connsiteX6-853" fmla="*/ 403127 w 481708"/>
              <a:gd name="connsiteY6-854" fmla="*/ 188957 h 629488"/>
              <a:gd name="connsiteX7-855" fmla="*/ 429321 w 481708"/>
              <a:gd name="connsiteY7-856" fmla="*/ 343738 h 629488"/>
              <a:gd name="connsiteX8-857" fmla="*/ 369789 w 481708"/>
              <a:gd name="connsiteY8-858" fmla="*/ 527095 h 629488"/>
              <a:gd name="connsiteX9-859" fmla="*/ 372171 w 481708"/>
              <a:gd name="connsiteY9-860" fmla="*/ 579482 h 629488"/>
              <a:gd name="connsiteX10-861" fmla="*/ 398364 w 481708"/>
              <a:gd name="connsiteY10-862" fmla="*/ 629488 h 629488"/>
              <a:gd name="connsiteX11-863" fmla="*/ 324546 w 481708"/>
              <a:gd name="connsiteY11-864" fmla="*/ 610438 h 629488"/>
              <a:gd name="connsiteX12-865" fmla="*/ 317402 w 481708"/>
              <a:gd name="connsiteY12-866" fmla="*/ 553288 h 629488"/>
              <a:gd name="connsiteX13-867" fmla="*/ 243583 w 481708"/>
              <a:gd name="connsiteY13-868" fmla="*/ 541382 h 629488"/>
              <a:gd name="connsiteX14-869" fmla="*/ 193577 w 481708"/>
              <a:gd name="connsiteY14-870" fmla="*/ 488995 h 629488"/>
              <a:gd name="connsiteX15-871" fmla="*/ 295971 w 481708"/>
              <a:gd name="connsiteY15-872" fmla="*/ 474706 h 629488"/>
              <a:gd name="connsiteX16-873" fmla="*/ 345976 w 481708"/>
              <a:gd name="connsiteY16-874" fmla="*/ 393745 h 629488"/>
              <a:gd name="connsiteX17-875" fmla="*/ 238821 w 481708"/>
              <a:gd name="connsiteY17-876" fmla="*/ 236582 h 629488"/>
              <a:gd name="connsiteX18-877" fmla="*/ 88802 w 481708"/>
              <a:gd name="connsiteY18-878" fmla="*/ 86563 h 629488"/>
              <a:gd name="connsiteX19-879" fmla="*/ 696 w 481708"/>
              <a:gd name="connsiteY19-880" fmla="*/ 24651 h 629488"/>
              <a:gd name="connsiteX0-881" fmla="*/ 696 w 481708"/>
              <a:gd name="connsiteY0-882" fmla="*/ 24651 h 629488"/>
              <a:gd name="connsiteX1-883" fmla="*/ 103089 w 481708"/>
              <a:gd name="connsiteY1-884" fmla="*/ 5601 h 629488"/>
              <a:gd name="connsiteX2-885" fmla="*/ 305496 w 481708"/>
              <a:gd name="connsiteY2-886" fmla="*/ 34176 h 629488"/>
              <a:gd name="connsiteX3-887" fmla="*/ 398364 w 481708"/>
              <a:gd name="connsiteY3-888" fmla="*/ 129426 h 629488"/>
              <a:gd name="connsiteX4-889" fmla="*/ 481708 w 481708"/>
              <a:gd name="connsiteY4-890" fmla="*/ 148476 h 629488"/>
              <a:gd name="connsiteX5-891" fmla="*/ 448371 w 481708"/>
              <a:gd name="connsiteY5-892" fmla="*/ 186576 h 629488"/>
              <a:gd name="connsiteX6-893" fmla="*/ 403127 w 481708"/>
              <a:gd name="connsiteY6-894" fmla="*/ 188957 h 629488"/>
              <a:gd name="connsiteX7-895" fmla="*/ 429321 w 481708"/>
              <a:gd name="connsiteY7-896" fmla="*/ 343738 h 629488"/>
              <a:gd name="connsiteX8-897" fmla="*/ 369789 w 481708"/>
              <a:gd name="connsiteY8-898" fmla="*/ 527095 h 629488"/>
              <a:gd name="connsiteX9-899" fmla="*/ 372171 w 481708"/>
              <a:gd name="connsiteY9-900" fmla="*/ 579482 h 629488"/>
              <a:gd name="connsiteX10-901" fmla="*/ 398364 w 481708"/>
              <a:gd name="connsiteY10-902" fmla="*/ 629488 h 629488"/>
              <a:gd name="connsiteX11-903" fmla="*/ 324546 w 481708"/>
              <a:gd name="connsiteY11-904" fmla="*/ 610438 h 629488"/>
              <a:gd name="connsiteX12-905" fmla="*/ 317402 w 481708"/>
              <a:gd name="connsiteY12-906" fmla="*/ 553288 h 629488"/>
              <a:gd name="connsiteX13-907" fmla="*/ 243583 w 481708"/>
              <a:gd name="connsiteY13-908" fmla="*/ 541382 h 629488"/>
              <a:gd name="connsiteX14-909" fmla="*/ 193577 w 481708"/>
              <a:gd name="connsiteY14-910" fmla="*/ 488995 h 629488"/>
              <a:gd name="connsiteX15-911" fmla="*/ 295971 w 481708"/>
              <a:gd name="connsiteY15-912" fmla="*/ 474706 h 629488"/>
              <a:gd name="connsiteX16-913" fmla="*/ 345976 w 481708"/>
              <a:gd name="connsiteY16-914" fmla="*/ 393745 h 629488"/>
              <a:gd name="connsiteX17-915" fmla="*/ 238821 w 481708"/>
              <a:gd name="connsiteY17-916" fmla="*/ 236582 h 629488"/>
              <a:gd name="connsiteX18-917" fmla="*/ 88802 w 481708"/>
              <a:gd name="connsiteY18-918" fmla="*/ 86563 h 629488"/>
              <a:gd name="connsiteX19-919" fmla="*/ 696 w 481708"/>
              <a:gd name="connsiteY19-920" fmla="*/ 24651 h 629488"/>
              <a:gd name="connsiteX0-921" fmla="*/ 696 w 481708"/>
              <a:gd name="connsiteY0-922" fmla="*/ 24651 h 629488"/>
              <a:gd name="connsiteX1-923" fmla="*/ 103089 w 481708"/>
              <a:gd name="connsiteY1-924" fmla="*/ 5601 h 629488"/>
              <a:gd name="connsiteX2-925" fmla="*/ 305496 w 481708"/>
              <a:gd name="connsiteY2-926" fmla="*/ 34176 h 629488"/>
              <a:gd name="connsiteX3-927" fmla="*/ 398364 w 481708"/>
              <a:gd name="connsiteY3-928" fmla="*/ 129426 h 629488"/>
              <a:gd name="connsiteX4-929" fmla="*/ 481708 w 481708"/>
              <a:gd name="connsiteY4-930" fmla="*/ 148476 h 629488"/>
              <a:gd name="connsiteX5-931" fmla="*/ 448371 w 481708"/>
              <a:gd name="connsiteY5-932" fmla="*/ 186576 h 629488"/>
              <a:gd name="connsiteX6-933" fmla="*/ 403127 w 481708"/>
              <a:gd name="connsiteY6-934" fmla="*/ 188957 h 629488"/>
              <a:gd name="connsiteX7-935" fmla="*/ 429321 w 481708"/>
              <a:gd name="connsiteY7-936" fmla="*/ 343738 h 629488"/>
              <a:gd name="connsiteX8-937" fmla="*/ 369789 w 481708"/>
              <a:gd name="connsiteY8-938" fmla="*/ 527095 h 629488"/>
              <a:gd name="connsiteX9-939" fmla="*/ 372171 w 481708"/>
              <a:gd name="connsiteY9-940" fmla="*/ 579482 h 629488"/>
              <a:gd name="connsiteX10-941" fmla="*/ 398364 w 481708"/>
              <a:gd name="connsiteY10-942" fmla="*/ 629488 h 629488"/>
              <a:gd name="connsiteX11-943" fmla="*/ 324546 w 481708"/>
              <a:gd name="connsiteY11-944" fmla="*/ 610438 h 629488"/>
              <a:gd name="connsiteX12-945" fmla="*/ 317402 w 481708"/>
              <a:gd name="connsiteY12-946" fmla="*/ 553288 h 629488"/>
              <a:gd name="connsiteX13-947" fmla="*/ 243583 w 481708"/>
              <a:gd name="connsiteY13-948" fmla="*/ 541382 h 629488"/>
              <a:gd name="connsiteX14-949" fmla="*/ 193577 w 481708"/>
              <a:gd name="connsiteY14-950" fmla="*/ 488995 h 629488"/>
              <a:gd name="connsiteX15-951" fmla="*/ 295971 w 481708"/>
              <a:gd name="connsiteY15-952" fmla="*/ 474706 h 629488"/>
              <a:gd name="connsiteX16-953" fmla="*/ 345976 w 481708"/>
              <a:gd name="connsiteY16-954" fmla="*/ 393745 h 629488"/>
              <a:gd name="connsiteX17-955" fmla="*/ 238821 w 481708"/>
              <a:gd name="connsiteY17-956" fmla="*/ 236582 h 629488"/>
              <a:gd name="connsiteX18-957" fmla="*/ 88802 w 481708"/>
              <a:gd name="connsiteY18-958" fmla="*/ 86563 h 629488"/>
              <a:gd name="connsiteX19-959" fmla="*/ 696 w 481708"/>
              <a:gd name="connsiteY19-960" fmla="*/ 24651 h 629488"/>
              <a:gd name="connsiteX0-961" fmla="*/ 696 w 481708"/>
              <a:gd name="connsiteY0-962" fmla="*/ 24651 h 629488"/>
              <a:gd name="connsiteX1-963" fmla="*/ 103089 w 481708"/>
              <a:gd name="connsiteY1-964" fmla="*/ 5601 h 629488"/>
              <a:gd name="connsiteX2-965" fmla="*/ 305496 w 481708"/>
              <a:gd name="connsiteY2-966" fmla="*/ 34176 h 629488"/>
              <a:gd name="connsiteX3-967" fmla="*/ 398364 w 481708"/>
              <a:gd name="connsiteY3-968" fmla="*/ 129426 h 629488"/>
              <a:gd name="connsiteX4-969" fmla="*/ 481708 w 481708"/>
              <a:gd name="connsiteY4-970" fmla="*/ 148476 h 629488"/>
              <a:gd name="connsiteX5-971" fmla="*/ 448371 w 481708"/>
              <a:gd name="connsiteY5-972" fmla="*/ 186576 h 629488"/>
              <a:gd name="connsiteX6-973" fmla="*/ 403127 w 481708"/>
              <a:gd name="connsiteY6-974" fmla="*/ 188957 h 629488"/>
              <a:gd name="connsiteX7-975" fmla="*/ 429321 w 481708"/>
              <a:gd name="connsiteY7-976" fmla="*/ 343738 h 629488"/>
              <a:gd name="connsiteX8-977" fmla="*/ 369789 w 481708"/>
              <a:gd name="connsiteY8-978" fmla="*/ 527095 h 629488"/>
              <a:gd name="connsiteX9-979" fmla="*/ 372171 w 481708"/>
              <a:gd name="connsiteY9-980" fmla="*/ 579482 h 629488"/>
              <a:gd name="connsiteX10-981" fmla="*/ 398364 w 481708"/>
              <a:gd name="connsiteY10-982" fmla="*/ 629488 h 629488"/>
              <a:gd name="connsiteX11-983" fmla="*/ 324546 w 481708"/>
              <a:gd name="connsiteY11-984" fmla="*/ 610438 h 629488"/>
              <a:gd name="connsiteX12-985" fmla="*/ 317402 w 481708"/>
              <a:gd name="connsiteY12-986" fmla="*/ 553288 h 629488"/>
              <a:gd name="connsiteX13-987" fmla="*/ 243583 w 481708"/>
              <a:gd name="connsiteY13-988" fmla="*/ 541382 h 629488"/>
              <a:gd name="connsiteX14-989" fmla="*/ 193577 w 481708"/>
              <a:gd name="connsiteY14-990" fmla="*/ 488995 h 629488"/>
              <a:gd name="connsiteX15-991" fmla="*/ 295971 w 481708"/>
              <a:gd name="connsiteY15-992" fmla="*/ 474706 h 629488"/>
              <a:gd name="connsiteX16-993" fmla="*/ 345976 w 481708"/>
              <a:gd name="connsiteY16-994" fmla="*/ 393745 h 629488"/>
              <a:gd name="connsiteX17-995" fmla="*/ 238821 w 481708"/>
              <a:gd name="connsiteY17-996" fmla="*/ 236582 h 629488"/>
              <a:gd name="connsiteX18-997" fmla="*/ 88802 w 481708"/>
              <a:gd name="connsiteY18-998" fmla="*/ 86563 h 629488"/>
              <a:gd name="connsiteX19-999" fmla="*/ 696 w 481708"/>
              <a:gd name="connsiteY19-1000" fmla="*/ 24651 h 629488"/>
              <a:gd name="connsiteX0-1001" fmla="*/ 696 w 481708"/>
              <a:gd name="connsiteY0-1002" fmla="*/ 24651 h 629488"/>
              <a:gd name="connsiteX1-1003" fmla="*/ 103089 w 481708"/>
              <a:gd name="connsiteY1-1004" fmla="*/ 5601 h 629488"/>
              <a:gd name="connsiteX2-1005" fmla="*/ 305496 w 481708"/>
              <a:gd name="connsiteY2-1006" fmla="*/ 34176 h 629488"/>
              <a:gd name="connsiteX3-1007" fmla="*/ 398364 w 481708"/>
              <a:gd name="connsiteY3-1008" fmla="*/ 129426 h 629488"/>
              <a:gd name="connsiteX4-1009" fmla="*/ 481708 w 481708"/>
              <a:gd name="connsiteY4-1010" fmla="*/ 148476 h 629488"/>
              <a:gd name="connsiteX5-1011" fmla="*/ 448371 w 481708"/>
              <a:gd name="connsiteY5-1012" fmla="*/ 186576 h 629488"/>
              <a:gd name="connsiteX6-1013" fmla="*/ 403127 w 481708"/>
              <a:gd name="connsiteY6-1014" fmla="*/ 188957 h 629488"/>
              <a:gd name="connsiteX7-1015" fmla="*/ 429321 w 481708"/>
              <a:gd name="connsiteY7-1016" fmla="*/ 343738 h 629488"/>
              <a:gd name="connsiteX8-1017" fmla="*/ 369789 w 481708"/>
              <a:gd name="connsiteY8-1018" fmla="*/ 527095 h 629488"/>
              <a:gd name="connsiteX9-1019" fmla="*/ 372171 w 481708"/>
              <a:gd name="connsiteY9-1020" fmla="*/ 579482 h 629488"/>
              <a:gd name="connsiteX10-1021" fmla="*/ 398364 w 481708"/>
              <a:gd name="connsiteY10-1022" fmla="*/ 629488 h 629488"/>
              <a:gd name="connsiteX11-1023" fmla="*/ 324546 w 481708"/>
              <a:gd name="connsiteY11-1024" fmla="*/ 610438 h 629488"/>
              <a:gd name="connsiteX12-1025" fmla="*/ 317402 w 481708"/>
              <a:gd name="connsiteY12-1026" fmla="*/ 553288 h 629488"/>
              <a:gd name="connsiteX13-1027" fmla="*/ 243583 w 481708"/>
              <a:gd name="connsiteY13-1028" fmla="*/ 541382 h 629488"/>
              <a:gd name="connsiteX14-1029" fmla="*/ 193577 w 481708"/>
              <a:gd name="connsiteY14-1030" fmla="*/ 488995 h 629488"/>
              <a:gd name="connsiteX15-1031" fmla="*/ 295971 w 481708"/>
              <a:gd name="connsiteY15-1032" fmla="*/ 474706 h 629488"/>
              <a:gd name="connsiteX16-1033" fmla="*/ 345976 w 481708"/>
              <a:gd name="connsiteY16-1034" fmla="*/ 393745 h 629488"/>
              <a:gd name="connsiteX17-1035" fmla="*/ 238821 w 481708"/>
              <a:gd name="connsiteY17-1036" fmla="*/ 236582 h 629488"/>
              <a:gd name="connsiteX18-1037" fmla="*/ 88802 w 481708"/>
              <a:gd name="connsiteY18-1038" fmla="*/ 86563 h 629488"/>
              <a:gd name="connsiteX19-1039" fmla="*/ 696 w 481708"/>
              <a:gd name="connsiteY19-1040" fmla="*/ 24651 h 629488"/>
              <a:gd name="connsiteX0-1041" fmla="*/ 696 w 481708"/>
              <a:gd name="connsiteY0-1042" fmla="*/ 24651 h 629488"/>
              <a:gd name="connsiteX1-1043" fmla="*/ 103089 w 481708"/>
              <a:gd name="connsiteY1-1044" fmla="*/ 5601 h 629488"/>
              <a:gd name="connsiteX2-1045" fmla="*/ 305496 w 481708"/>
              <a:gd name="connsiteY2-1046" fmla="*/ 34176 h 629488"/>
              <a:gd name="connsiteX3-1047" fmla="*/ 398364 w 481708"/>
              <a:gd name="connsiteY3-1048" fmla="*/ 129426 h 629488"/>
              <a:gd name="connsiteX4-1049" fmla="*/ 481708 w 481708"/>
              <a:gd name="connsiteY4-1050" fmla="*/ 148476 h 629488"/>
              <a:gd name="connsiteX5-1051" fmla="*/ 448371 w 481708"/>
              <a:gd name="connsiteY5-1052" fmla="*/ 186576 h 629488"/>
              <a:gd name="connsiteX6-1053" fmla="*/ 403127 w 481708"/>
              <a:gd name="connsiteY6-1054" fmla="*/ 188957 h 629488"/>
              <a:gd name="connsiteX7-1055" fmla="*/ 429321 w 481708"/>
              <a:gd name="connsiteY7-1056" fmla="*/ 343738 h 629488"/>
              <a:gd name="connsiteX8-1057" fmla="*/ 369789 w 481708"/>
              <a:gd name="connsiteY8-1058" fmla="*/ 527095 h 629488"/>
              <a:gd name="connsiteX9-1059" fmla="*/ 372171 w 481708"/>
              <a:gd name="connsiteY9-1060" fmla="*/ 579482 h 629488"/>
              <a:gd name="connsiteX10-1061" fmla="*/ 398364 w 481708"/>
              <a:gd name="connsiteY10-1062" fmla="*/ 629488 h 629488"/>
              <a:gd name="connsiteX11-1063" fmla="*/ 324546 w 481708"/>
              <a:gd name="connsiteY11-1064" fmla="*/ 610438 h 629488"/>
              <a:gd name="connsiteX12-1065" fmla="*/ 317402 w 481708"/>
              <a:gd name="connsiteY12-1066" fmla="*/ 553288 h 629488"/>
              <a:gd name="connsiteX13-1067" fmla="*/ 243583 w 481708"/>
              <a:gd name="connsiteY13-1068" fmla="*/ 541382 h 629488"/>
              <a:gd name="connsiteX14-1069" fmla="*/ 193577 w 481708"/>
              <a:gd name="connsiteY14-1070" fmla="*/ 488995 h 629488"/>
              <a:gd name="connsiteX15-1071" fmla="*/ 295971 w 481708"/>
              <a:gd name="connsiteY15-1072" fmla="*/ 474706 h 629488"/>
              <a:gd name="connsiteX16-1073" fmla="*/ 343595 w 481708"/>
              <a:gd name="connsiteY16-1074" fmla="*/ 396126 h 629488"/>
              <a:gd name="connsiteX17-1075" fmla="*/ 238821 w 481708"/>
              <a:gd name="connsiteY17-1076" fmla="*/ 236582 h 629488"/>
              <a:gd name="connsiteX18-1077" fmla="*/ 88802 w 481708"/>
              <a:gd name="connsiteY18-1078" fmla="*/ 86563 h 629488"/>
              <a:gd name="connsiteX19-1079" fmla="*/ 696 w 481708"/>
              <a:gd name="connsiteY19-1080" fmla="*/ 24651 h 629488"/>
              <a:gd name="connsiteX0-1081" fmla="*/ 696 w 481708"/>
              <a:gd name="connsiteY0-1082" fmla="*/ 24651 h 629488"/>
              <a:gd name="connsiteX1-1083" fmla="*/ 103089 w 481708"/>
              <a:gd name="connsiteY1-1084" fmla="*/ 5601 h 629488"/>
              <a:gd name="connsiteX2-1085" fmla="*/ 305496 w 481708"/>
              <a:gd name="connsiteY2-1086" fmla="*/ 34176 h 629488"/>
              <a:gd name="connsiteX3-1087" fmla="*/ 398364 w 481708"/>
              <a:gd name="connsiteY3-1088" fmla="*/ 129426 h 629488"/>
              <a:gd name="connsiteX4-1089" fmla="*/ 481708 w 481708"/>
              <a:gd name="connsiteY4-1090" fmla="*/ 148476 h 629488"/>
              <a:gd name="connsiteX5-1091" fmla="*/ 448371 w 481708"/>
              <a:gd name="connsiteY5-1092" fmla="*/ 186576 h 629488"/>
              <a:gd name="connsiteX6-1093" fmla="*/ 403127 w 481708"/>
              <a:gd name="connsiteY6-1094" fmla="*/ 188957 h 629488"/>
              <a:gd name="connsiteX7-1095" fmla="*/ 429321 w 481708"/>
              <a:gd name="connsiteY7-1096" fmla="*/ 343738 h 629488"/>
              <a:gd name="connsiteX8-1097" fmla="*/ 369789 w 481708"/>
              <a:gd name="connsiteY8-1098" fmla="*/ 527095 h 629488"/>
              <a:gd name="connsiteX9-1099" fmla="*/ 372171 w 481708"/>
              <a:gd name="connsiteY9-1100" fmla="*/ 579482 h 629488"/>
              <a:gd name="connsiteX10-1101" fmla="*/ 398364 w 481708"/>
              <a:gd name="connsiteY10-1102" fmla="*/ 629488 h 629488"/>
              <a:gd name="connsiteX11-1103" fmla="*/ 324546 w 481708"/>
              <a:gd name="connsiteY11-1104" fmla="*/ 610438 h 629488"/>
              <a:gd name="connsiteX12-1105" fmla="*/ 317402 w 481708"/>
              <a:gd name="connsiteY12-1106" fmla="*/ 553288 h 629488"/>
              <a:gd name="connsiteX13-1107" fmla="*/ 243583 w 481708"/>
              <a:gd name="connsiteY13-1108" fmla="*/ 541382 h 629488"/>
              <a:gd name="connsiteX14-1109" fmla="*/ 193577 w 481708"/>
              <a:gd name="connsiteY14-1110" fmla="*/ 488995 h 629488"/>
              <a:gd name="connsiteX15-1111" fmla="*/ 295971 w 481708"/>
              <a:gd name="connsiteY15-1112" fmla="*/ 474706 h 629488"/>
              <a:gd name="connsiteX16-1113" fmla="*/ 343595 w 481708"/>
              <a:gd name="connsiteY16-1114" fmla="*/ 396126 h 629488"/>
              <a:gd name="connsiteX17-1115" fmla="*/ 238821 w 481708"/>
              <a:gd name="connsiteY17-1116" fmla="*/ 236582 h 629488"/>
              <a:gd name="connsiteX18-1117" fmla="*/ 88802 w 481708"/>
              <a:gd name="connsiteY18-1118" fmla="*/ 86563 h 629488"/>
              <a:gd name="connsiteX19-1119" fmla="*/ 696 w 481708"/>
              <a:gd name="connsiteY19-1120" fmla="*/ 24651 h 629488"/>
              <a:gd name="connsiteX0-1121" fmla="*/ 696 w 481708"/>
              <a:gd name="connsiteY0-1122" fmla="*/ 24651 h 629488"/>
              <a:gd name="connsiteX1-1123" fmla="*/ 103089 w 481708"/>
              <a:gd name="connsiteY1-1124" fmla="*/ 5601 h 629488"/>
              <a:gd name="connsiteX2-1125" fmla="*/ 305496 w 481708"/>
              <a:gd name="connsiteY2-1126" fmla="*/ 34176 h 629488"/>
              <a:gd name="connsiteX3-1127" fmla="*/ 398364 w 481708"/>
              <a:gd name="connsiteY3-1128" fmla="*/ 129426 h 629488"/>
              <a:gd name="connsiteX4-1129" fmla="*/ 481708 w 481708"/>
              <a:gd name="connsiteY4-1130" fmla="*/ 148476 h 629488"/>
              <a:gd name="connsiteX5-1131" fmla="*/ 448371 w 481708"/>
              <a:gd name="connsiteY5-1132" fmla="*/ 186576 h 629488"/>
              <a:gd name="connsiteX6-1133" fmla="*/ 403127 w 481708"/>
              <a:gd name="connsiteY6-1134" fmla="*/ 188957 h 629488"/>
              <a:gd name="connsiteX7-1135" fmla="*/ 429321 w 481708"/>
              <a:gd name="connsiteY7-1136" fmla="*/ 343738 h 629488"/>
              <a:gd name="connsiteX8-1137" fmla="*/ 369789 w 481708"/>
              <a:gd name="connsiteY8-1138" fmla="*/ 527095 h 629488"/>
              <a:gd name="connsiteX9-1139" fmla="*/ 372171 w 481708"/>
              <a:gd name="connsiteY9-1140" fmla="*/ 579482 h 629488"/>
              <a:gd name="connsiteX10-1141" fmla="*/ 398364 w 481708"/>
              <a:gd name="connsiteY10-1142" fmla="*/ 629488 h 629488"/>
              <a:gd name="connsiteX11-1143" fmla="*/ 324546 w 481708"/>
              <a:gd name="connsiteY11-1144" fmla="*/ 610438 h 629488"/>
              <a:gd name="connsiteX12-1145" fmla="*/ 317402 w 481708"/>
              <a:gd name="connsiteY12-1146" fmla="*/ 553288 h 629488"/>
              <a:gd name="connsiteX13-1147" fmla="*/ 243583 w 481708"/>
              <a:gd name="connsiteY13-1148" fmla="*/ 541382 h 629488"/>
              <a:gd name="connsiteX14-1149" fmla="*/ 193577 w 481708"/>
              <a:gd name="connsiteY14-1150" fmla="*/ 488995 h 629488"/>
              <a:gd name="connsiteX15-1151" fmla="*/ 295971 w 481708"/>
              <a:gd name="connsiteY15-1152" fmla="*/ 474706 h 629488"/>
              <a:gd name="connsiteX16-1153" fmla="*/ 343595 w 481708"/>
              <a:gd name="connsiteY16-1154" fmla="*/ 396126 h 629488"/>
              <a:gd name="connsiteX17-1155" fmla="*/ 238821 w 481708"/>
              <a:gd name="connsiteY17-1156" fmla="*/ 236582 h 629488"/>
              <a:gd name="connsiteX18-1157" fmla="*/ 88802 w 481708"/>
              <a:gd name="connsiteY18-1158" fmla="*/ 86563 h 629488"/>
              <a:gd name="connsiteX19-1159" fmla="*/ 696 w 481708"/>
              <a:gd name="connsiteY19-1160" fmla="*/ 24651 h 629488"/>
              <a:gd name="connsiteX0-1161" fmla="*/ 696 w 481708"/>
              <a:gd name="connsiteY0-1162" fmla="*/ 24651 h 629488"/>
              <a:gd name="connsiteX1-1163" fmla="*/ 103089 w 481708"/>
              <a:gd name="connsiteY1-1164" fmla="*/ 5601 h 629488"/>
              <a:gd name="connsiteX2-1165" fmla="*/ 305496 w 481708"/>
              <a:gd name="connsiteY2-1166" fmla="*/ 34176 h 629488"/>
              <a:gd name="connsiteX3-1167" fmla="*/ 398364 w 481708"/>
              <a:gd name="connsiteY3-1168" fmla="*/ 129426 h 629488"/>
              <a:gd name="connsiteX4-1169" fmla="*/ 481708 w 481708"/>
              <a:gd name="connsiteY4-1170" fmla="*/ 148476 h 629488"/>
              <a:gd name="connsiteX5-1171" fmla="*/ 448371 w 481708"/>
              <a:gd name="connsiteY5-1172" fmla="*/ 186576 h 629488"/>
              <a:gd name="connsiteX6-1173" fmla="*/ 403127 w 481708"/>
              <a:gd name="connsiteY6-1174" fmla="*/ 188957 h 629488"/>
              <a:gd name="connsiteX7-1175" fmla="*/ 429321 w 481708"/>
              <a:gd name="connsiteY7-1176" fmla="*/ 343738 h 629488"/>
              <a:gd name="connsiteX8-1177" fmla="*/ 369789 w 481708"/>
              <a:gd name="connsiteY8-1178" fmla="*/ 527095 h 629488"/>
              <a:gd name="connsiteX9-1179" fmla="*/ 372171 w 481708"/>
              <a:gd name="connsiteY9-1180" fmla="*/ 579482 h 629488"/>
              <a:gd name="connsiteX10-1181" fmla="*/ 398364 w 481708"/>
              <a:gd name="connsiteY10-1182" fmla="*/ 629488 h 629488"/>
              <a:gd name="connsiteX11-1183" fmla="*/ 324546 w 481708"/>
              <a:gd name="connsiteY11-1184" fmla="*/ 610438 h 629488"/>
              <a:gd name="connsiteX12-1185" fmla="*/ 317402 w 481708"/>
              <a:gd name="connsiteY12-1186" fmla="*/ 553288 h 629488"/>
              <a:gd name="connsiteX13-1187" fmla="*/ 243583 w 481708"/>
              <a:gd name="connsiteY13-1188" fmla="*/ 541382 h 629488"/>
              <a:gd name="connsiteX14-1189" fmla="*/ 193577 w 481708"/>
              <a:gd name="connsiteY14-1190" fmla="*/ 488995 h 629488"/>
              <a:gd name="connsiteX15-1191" fmla="*/ 295971 w 481708"/>
              <a:gd name="connsiteY15-1192" fmla="*/ 474706 h 629488"/>
              <a:gd name="connsiteX16-1193" fmla="*/ 343595 w 481708"/>
              <a:gd name="connsiteY16-1194" fmla="*/ 396126 h 629488"/>
              <a:gd name="connsiteX17-1195" fmla="*/ 238821 w 481708"/>
              <a:gd name="connsiteY17-1196" fmla="*/ 236582 h 629488"/>
              <a:gd name="connsiteX18-1197" fmla="*/ 88802 w 481708"/>
              <a:gd name="connsiteY18-1198" fmla="*/ 86563 h 629488"/>
              <a:gd name="connsiteX19-1199" fmla="*/ 696 w 481708"/>
              <a:gd name="connsiteY19-1200" fmla="*/ 24651 h 629488"/>
              <a:gd name="connsiteX0-1201" fmla="*/ 696 w 481708"/>
              <a:gd name="connsiteY0-1202" fmla="*/ 24651 h 629488"/>
              <a:gd name="connsiteX1-1203" fmla="*/ 103089 w 481708"/>
              <a:gd name="connsiteY1-1204" fmla="*/ 5601 h 629488"/>
              <a:gd name="connsiteX2-1205" fmla="*/ 305496 w 481708"/>
              <a:gd name="connsiteY2-1206" fmla="*/ 34176 h 629488"/>
              <a:gd name="connsiteX3-1207" fmla="*/ 398364 w 481708"/>
              <a:gd name="connsiteY3-1208" fmla="*/ 129426 h 629488"/>
              <a:gd name="connsiteX4-1209" fmla="*/ 481708 w 481708"/>
              <a:gd name="connsiteY4-1210" fmla="*/ 148476 h 629488"/>
              <a:gd name="connsiteX5-1211" fmla="*/ 448371 w 481708"/>
              <a:gd name="connsiteY5-1212" fmla="*/ 186576 h 629488"/>
              <a:gd name="connsiteX6-1213" fmla="*/ 403127 w 481708"/>
              <a:gd name="connsiteY6-1214" fmla="*/ 188957 h 629488"/>
              <a:gd name="connsiteX7-1215" fmla="*/ 429321 w 481708"/>
              <a:gd name="connsiteY7-1216" fmla="*/ 343738 h 629488"/>
              <a:gd name="connsiteX8-1217" fmla="*/ 369789 w 481708"/>
              <a:gd name="connsiteY8-1218" fmla="*/ 527095 h 629488"/>
              <a:gd name="connsiteX9-1219" fmla="*/ 372171 w 481708"/>
              <a:gd name="connsiteY9-1220" fmla="*/ 579482 h 629488"/>
              <a:gd name="connsiteX10-1221" fmla="*/ 398364 w 481708"/>
              <a:gd name="connsiteY10-1222" fmla="*/ 629488 h 629488"/>
              <a:gd name="connsiteX11-1223" fmla="*/ 324546 w 481708"/>
              <a:gd name="connsiteY11-1224" fmla="*/ 619963 h 629488"/>
              <a:gd name="connsiteX12-1225" fmla="*/ 317402 w 481708"/>
              <a:gd name="connsiteY12-1226" fmla="*/ 553288 h 629488"/>
              <a:gd name="connsiteX13-1227" fmla="*/ 243583 w 481708"/>
              <a:gd name="connsiteY13-1228" fmla="*/ 541382 h 629488"/>
              <a:gd name="connsiteX14-1229" fmla="*/ 193577 w 481708"/>
              <a:gd name="connsiteY14-1230" fmla="*/ 488995 h 629488"/>
              <a:gd name="connsiteX15-1231" fmla="*/ 295971 w 481708"/>
              <a:gd name="connsiteY15-1232" fmla="*/ 474706 h 629488"/>
              <a:gd name="connsiteX16-1233" fmla="*/ 343595 w 481708"/>
              <a:gd name="connsiteY16-1234" fmla="*/ 396126 h 629488"/>
              <a:gd name="connsiteX17-1235" fmla="*/ 238821 w 481708"/>
              <a:gd name="connsiteY17-1236" fmla="*/ 236582 h 629488"/>
              <a:gd name="connsiteX18-1237" fmla="*/ 88802 w 481708"/>
              <a:gd name="connsiteY18-1238" fmla="*/ 86563 h 629488"/>
              <a:gd name="connsiteX19-1239" fmla="*/ 696 w 481708"/>
              <a:gd name="connsiteY19-1240" fmla="*/ 24651 h 629488"/>
              <a:gd name="connsiteX0-1241" fmla="*/ 696 w 481708"/>
              <a:gd name="connsiteY0-1242" fmla="*/ 24651 h 629488"/>
              <a:gd name="connsiteX1-1243" fmla="*/ 103089 w 481708"/>
              <a:gd name="connsiteY1-1244" fmla="*/ 5601 h 629488"/>
              <a:gd name="connsiteX2-1245" fmla="*/ 305496 w 481708"/>
              <a:gd name="connsiteY2-1246" fmla="*/ 34176 h 629488"/>
              <a:gd name="connsiteX3-1247" fmla="*/ 398364 w 481708"/>
              <a:gd name="connsiteY3-1248" fmla="*/ 129426 h 629488"/>
              <a:gd name="connsiteX4-1249" fmla="*/ 481708 w 481708"/>
              <a:gd name="connsiteY4-1250" fmla="*/ 148476 h 629488"/>
              <a:gd name="connsiteX5-1251" fmla="*/ 448371 w 481708"/>
              <a:gd name="connsiteY5-1252" fmla="*/ 186576 h 629488"/>
              <a:gd name="connsiteX6-1253" fmla="*/ 403127 w 481708"/>
              <a:gd name="connsiteY6-1254" fmla="*/ 188957 h 629488"/>
              <a:gd name="connsiteX7-1255" fmla="*/ 429321 w 481708"/>
              <a:gd name="connsiteY7-1256" fmla="*/ 343738 h 629488"/>
              <a:gd name="connsiteX8-1257" fmla="*/ 369789 w 481708"/>
              <a:gd name="connsiteY8-1258" fmla="*/ 527095 h 629488"/>
              <a:gd name="connsiteX9-1259" fmla="*/ 372171 w 481708"/>
              <a:gd name="connsiteY9-1260" fmla="*/ 579482 h 629488"/>
              <a:gd name="connsiteX10-1261" fmla="*/ 398364 w 481708"/>
              <a:gd name="connsiteY10-1262" fmla="*/ 629488 h 629488"/>
              <a:gd name="connsiteX11-1263" fmla="*/ 324546 w 481708"/>
              <a:gd name="connsiteY11-1264" fmla="*/ 619963 h 629488"/>
              <a:gd name="connsiteX12-1265" fmla="*/ 317402 w 481708"/>
              <a:gd name="connsiteY12-1266" fmla="*/ 553288 h 629488"/>
              <a:gd name="connsiteX13-1267" fmla="*/ 243583 w 481708"/>
              <a:gd name="connsiteY13-1268" fmla="*/ 541382 h 629488"/>
              <a:gd name="connsiteX14-1269" fmla="*/ 193577 w 481708"/>
              <a:gd name="connsiteY14-1270" fmla="*/ 488995 h 629488"/>
              <a:gd name="connsiteX15-1271" fmla="*/ 295971 w 481708"/>
              <a:gd name="connsiteY15-1272" fmla="*/ 474706 h 629488"/>
              <a:gd name="connsiteX16-1273" fmla="*/ 343595 w 481708"/>
              <a:gd name="connsiteY16-1274" fmla="*/ 396126 h 629488"/>
              <a:gd name="connsiteX17-1275" fmla="*/ 238821 w 481708"/>
              <a:gd name="connsiteY17-1276" fmla="*/ 236582 h 629488"/>
              <a:gd name="connsiteX18-1277" fmla="*/ 88802 w 481708"/>
              <a:gd name="connsiteY18-1278" fmla="*/ 86563 h 629488"/>
              <a:gd name="connsiteX19-1279" fmla="*/ 696 w 481708"/>
              <a:gd name="connsiteY19-1280" fmla="*/ 24651 h 629488"/>
              <a:gd name="connsiteX0-1281" fmla="*/ 696 w 481708"/>
              <a:gd name="connsiteY0-1282" fmla="*/ 24651 h 629488"/>
              <a:gd name="connsiteX1-1283" fmla="*/ 103089 w 481708"/>
              <a:gd name="connsiteY1-1284" fmla="*/ 5601 h 629488"/>
              <a:gd name="connsiteX2-1285" fmla="*/ 305496 w 481708"/>
              <a:gd name="connsiteY2-1286" fmla="*/ 34176 h 629488"/>
              <a:gd name="connsiteX3-1287" fmla="*/ 398364 w 481708"/>
              <a:gd name="connsiteY3-1288" fmla="*/ 129426 h 629488"/>
              <a:gd name="connsiteX4-1289" fmla="*/ 481708 w 481708"/>
              <a:gd name="connsiteY4-1290" fmla="*/ 148476 h 629488"/>
              <a:gd name="connsiteX5-1291" fmla="*/ 448371 w 481708"/>
              <a:gd name="connsiteY5-1292" fmla="*/ 186576 h 629488"/>
              <a:gd name="connsiteX6-1293" fmla="*/ 403127 w 481708"/>
              <a:gd name="connsiteY6-1294" fmla="*/ 188957 h 629488"/>
              <a:gd name="connsiteX7-1295" fmla="*/ 429321 w 481708"/>
              <a:gd name="connsiteY7-1296" fmla="*/ 343738 h 629488"/>
              <a:gd name="connsiteX8-1297" fmla="*/ 369789 w 481708"/>
              <a:gd name="connsiteY8-1298" fmla="*/ 527095 h 629488"/>
              <a:gd name="connsiteX9-1299" fmla="*/ 372171 w 481708"/>
              <a:gd name="connsiteY9-1300" fmla="*/ 579482 h 629488"/>
              <a:gd name="connsiteX10-1301" fmla="*/ 398364 w 481708"/>
              <a:gd name="connsiteY10-1302" fmla="*/ 629488 h 629488"/>
              <a:gd name="connsiteX11-1303" fmla="*/ 324546 w 481708"/>
              <a:gd name="connsiteY11-1304" fmla="*/ 619963 h 629488"/>
              <a:gd name="connsiteX12-1305" fmla="*/ 317402 w 481708"/>
              <a:gd name="connsiteY12-1306" fmla="*/ 553288 h 629488"/>
              <a:gd name="connsiteX13-1307" fmla="*/ 243583 w 481708"/>
              <a:gd name="connsiteY13-1308" fmla="*/ 541382 h 629488"/>
              <a:gd name="connsiteX14-1309" fmla="*/ 193577 w 481708"/>
              <a:gd name="connsiteY14-1310" fmla="*/ 488995 h 629488"/>
              <a:gd name="connsiteX15-1311" fmla="*/ 295971 w 481708"/>
              <a:gd name="connsiteY15-1312" fmla="*/ 474706 h 629488"/>
              <a:gd name="connsiteX16-1313" fmla="*/ 343595 w 481708"/>
              <a:gd name="connsiteY16-1314" fmla="*/ 396126 h 629488"/>
              <a:gd name="connsiteX17-1315" fmla="*/ 238821 w 481708"/>
              <a:gd name="connsiteY17-1316" fmla="*/ 236582 h 629488"/>
              <a:gd name="connsiteX18-1317" fmla="*/ 88802 w 481708"/>
              <a:gd name="connsiteY18-1318" fmla="*/ 86563 h 629488"/>
              <a:gd name="connsiteX19-1319" fmla="*/ 696 w 481708"/>
              <a:gd name="connsiteY19-1320" fmla="*/ 24651 h 629488"/>
              <a:gd name="connsiteX0-1321" fmla="*/ 696 w 485873"/>
              <a:gd name="connsiteY0-1322" fmla="*/ 24651 h 629488"/>
              <a:gd name="connsiteX1-1323" fmla="*/ 103089 w 485873"/>
              <a:gd name="connsiteY1-1324" fmla="*/ 5601 h 629488"/>
              <a:gd name="connsiteX2-1325" fmla="*/ 305496 w 485873"/>
              <a:gd name="connsiteY2-1326" fmla="*/ 34176 h 629488"/>
              <a:gd name="connsiteX3-1327" fmla="*/ 398364 w 485873"/>
              <a:gd name="connsiteY3-1328" fmla="*/ 129426 h 629488"/>
              <a:gd name="connsiteX4-1329" fmla="*/ 481708 w 485873"/>
              <a:gd name="connsiteY4-1330" fmla="*/ 148476 h 629488"/>
              <a:gd name="connsiteX5-1331" fmla="*/ 448371 w 485873"/>
              <a:gd name="connsiteY5-1332" fmla="*/ 186576 h 629488"/>
              <a:gd name="connsiteX6-1333" fmla="*/ 403127 w 485873"/>
              <a:gd name="connsiteY6-1334" fmla="*/ 188957 h 629488"/>
              <a:gd name="connsiteX7-1335" fmla="*/ 429321 w 485873"/>
              <a:gd name="connsiteY7-1336" fmla="*/ 343738 h 629488"/>
              <a:gd name="connsiteX8-1337" fmla="*/ 369789 w 485873"/>
              <a:gd name="connsiteY8-1338" fmla="*/ 527095 h 629488"/>
              <a:gd name="connsiteX9-1339" fmla="*/ 372171 w 485873"/>
              <a:gd name="connsiteY9-1340" fmla="*/ 579482 h 629488"/>
              <a:gd name="connsiteX10-1341" fmla="*/ 398364 w 485873"/>
              <a:gd name="connsiteY10-1342" fmla="*/ 629488 h 629488"/>
              <a:gd name="connsiteX11-1343" fmla="*/ 324546 w 485873"/>
              <a:gd name="connsiteY11-1344" fmla="*/ 619963 h 629488"/>
              <a:gd name="connsiteX12-1345" fmla="*/ 317402 w 485873"/>
              <a:gd name="connsiteY12-1346" fmla="*/ 553288 h 629488"/>
              <a:gd name="connsiteX13-1347" fmla="*/ 243583 w 485873"/>
              <a:gd name="connsiteY13-1348" fmla="*/ 541382 h 629488"/>
              <a:gd name="connsiteX14-1349" fmla="*/ 193577 w 485873"/>
              <a:gd name="connsiteY14-1350" fmla="*/ 488995 h 629488"/>
              <a:gd name="connsiteX15-1351" fmla="*/ 295971 w 485873"/>
              <a:gd name="connsiteY15-1352" fmla="*/ 474706 h 629488"/>
              <a:gd name="connsiteX16-1353" fmla="*/ 343595 w 485873"/>
              <a:gd name="connsiteY16-1354" fmla="*/ 396126 h 629488"/>
              <a:gd name="connsiteX17-1355" fmla="*/ 238821 w 485873"/>
              <a:gd name="connsiteY17-1356" fmla="*/ 236582 h 629488"/>
              <a:gd name="connsiteX18-1357" fmla="*/ 88802 w 485873"/>
              <a:gd name="connsiteY18-1358" fmla="*/ 86563 h 629488"/>
              <a:gd name="connsiteX19-1359" fmla="*/ 696 w 485873"/>
              <a:gd name="connsiteY19-1360" fmla="*/ 24651 h 629488"/>
              <a:gd name="connsiteX0-1361" fmla="*/ 696 w 487622"/>
              <a:gd name="connsiteY0-1362" fmla="*/ 24651 h 629488"/>
              <a:gd name="connsiteX1-1363" fmla="*/ 103089 w 487622"/>
              <a:gd name="connsiteY1-1364" fmla="*/ 5601 h 629488"/>
              <a:gd name="connsiteX2-1365" fmla="*/ 305496 w 487622"/>
              <a:gd name="connsiteY2-1366" fmla="*/ 34176 h 629488"/>
              <a:gd name="connsiteX3-1367" fmla="*/ 398364 w 487622"/>
              <a:gd name="connsiteY3-1368" fmla="*/ 129426 h 629488"/>
              <a:gd name="connsiteX4-1369" fmla="*/ 481708 w 487622"/>
              <a:gd name="connsiteY4-1370" fmla="*/ 148476 h 629488"/>
              <a:gd name="connsiteX5-1371" fmla="*/ 448371 w 487622"/>
              <a:gd name="connsiteY5-1372" fmla="*/ 186576 h 629488"/>
              <a:gd name="connsiteX6-1373" fmla="*/ 403127 w 487622"/>
              <a:gd name="connsiteY6-1374" fmla="*/ 188957 h 629488"/>
              <a:gd name="connsiteX7-1375" fmla="*/ 429321 w 487622"/>
              <a:gd name="connsiteY7-1376" fmla="*/ 343738 h 629488"/>
              <a:gd name="connsiteX8-1377" fmla="*/ 369789 w 487622"/>
              <a:gd name="connsiteY8-1378" fmla="*/ 527095 h 629488"/>
              <a:gd name="connsiteX9-1379" fmla="*/ 372171 w 487622"/>
              <a:gd name="connsiteY9-1380" fmla="*/ 579482 h 629488"/>
              <a:gd name="connsiteX10-1381" fmla="*/ 398364 w 487622"/>
              <a:gd name="connsiteY10-1382" fmla="*/ 629488 h 629488"/>
              <a:gd name="connsiteX11-1383" fmla="*/ 324546 w 487622"/>
              <a:gd name="connsiteY11-1384" fmla="*/ 619963 h 629488"/>
              <a:gd name="connsiteX12-1385" fmla="*/ 317402 w 487622"/>
              <a:gd name="connsiteY12-1386" fmla="*/ 553288 h 629488"/>
              <a:gd name="connsiteX13-1387" fmla="*/ 243583 w 487622"/>
              <a:gd name="connsiteY13-1388" fmla="*/ 541382 h 629488"/>
              <a:gd name="connsiteX14-1389" fmla="*/ 193577 w 487622"/>
              <a:gd name="connsiteY14-1390" fmla="*/ 488995 h 629488"/>
              <a:gd name="connsiteX15-1391" fmla="*/ 295971 w 487622"/>
              <a:gd name="connsiteY15-1392" fmla="*/ 474706 h 629488"/>
              <a:gd name="connsiteX16-1393" fmla="*/ 343595 w 487622"/>
              <a:gd name="connsiteY16-1394" fmla="*/ 396126 h 629488"/>
              <a:gd name="connsiteX17-1395" fmla="*/ 238821 w 487622"/>
              <a:gd name="connsiteY17-1396" fmla="*/ 236582 h 629488"/>
              <a:gd name="connsiteX18-1397" fmla="*/ 88802 w 487622"/>
              <a:gd name="connsiteY18-1398" fmla="*/ 86563 h 629488"/>
              <a:gd name="connsiteX19-1399" fmla="*/ 696 w 487622"/>
              <a:gd name="connsiteY19-1400" fmla="*/ 24651 h 629488"/>
              <a:gd name="connsiteX0-1401" fmla="*/ 696 w 487622"/>
              <a:gd name="connsiteY0-1402" fmla="*/ 24651 h 629488"/>
              <a:gd name="connsiteX1-1403" fmla="*/ 103089 w 487622"/>
              <a:gd name="connsiteY1-1404" fmla="*/ 5601 h 629488"/>
              <a:gd name="connsiteX2-1405" fmla="*/ 305496 w 487622"/>
              <a:gd name="connsiteY2-1406" fmla="*/ 34176 h 629488"/>
              <a:gd name="connsiteX3-1407" fmla="*/ 398364 w 487622"/>
              <a:gd name="connsiteY3-1408" fmla="*/ 129426 h 629488"/>
              <a:gd name="connsiteX4-1409" fmla="*/ 481708 w 487622"/>
              <a:gd name="connsiteY4-1410" fmla="*/ 148476 h 629488"/>
              <a:gd name="connsiteX5-1411" fmla="*/ 448371 w 487622"/>
              <a:gd name="connsiteY5-1412" fmla="*/ 186576 h 629488"/>
              <a:gd name="connsiteX6-1413" fmla="*/ 403127 w 487622"/>
              <a:gd name="connsiteY6-1414" fmla="*/ 188957 h 629488"/>
              <a:gd name="connsiteX7-1415" fmla="*/ 429321 w 487622"/>
              <a:gd name="connsiteY7-1416" fmla="*/ 343738 h 629488"/>
              <a:gd name="connsiteX8-1417" fmla="*/ 369789 w 487622"/>
              <a:gd name="connsiteY8-1418" fmla="*/ 527095 h 629488"/>
              <a:gd name="connsiteX9-1419" fmla="*/ 372171 w 487622"/>
              <a:gd name="connsiteY9-1420" fmla="*/ 579482 h 629488"/>
              <a:gd name="connsiteX10-1421" fmla="*/ 398364 w 487622"/>
              <a:gd name="connsiteY10-1422" fmla="*/ 629488 h 629488"/>
              <a:gd name="connsiteX11-1423" fmla="*/ 324546 w 487622"/>
              <a:gd name="connsiteY11-1424" fmla="*/ 619963 h 629488"/>
              <a:gd name="connsiteX12-1425" fmla="*/ 317402 w 487622"/>
              <a:gd name="connsiteY12-1426" fmla="*/ 553288 h 629488"/>
              <a:gd name="connsiteX13-1427" fmla="*/ 243583 w 487622"/>
              <a:gd name="connsiteY13-1428" fmla="*/ 541382 h 629488"/>
              <a:gd name="connsiteX14-1429" fmla="*/ 193577 w 487622"/>
              <a:gd name="connsiteY14-1430" fmla="*/ 488995 h 629488"/>
              <a:gd name="connsiteX15-1431" fmla="*/ 295971 w 487622"/>
              <a:gd name="connsiteY15-1432" fmla="*/ 474706 h 629488"/>
              <a:gd name="connsiteX16-1433" fmla="*/ 343595 w 487622"/>
              <a:gd name="connsiteY16-1434" fmla="*/ 396126 h 629488"/>
              <a:gd name="connsiteX17-1435" fmla="*/ 238821 w 487622"/>
              <a:gd name="connsiteY17-1436" fmla="*/ 236582 h 629488"/>
              <a:gd name="connsiteX18-1437" fmla="*/ 88802 w 487622"/>
              <a:gd name="connsiteY18-1438" fmla="*/ 86563 h 629488"/>
              <a:gd name="connsiteX19-1439" fmla="*/ 696 w 487622"/>
              <a:gd name="connsiteY19-1440" fmla="*/ 24651 h 629488"/>
              <a:gd name="connsiteX0-1441" fmla="*/ 696 w 487622"/>
              <a:gd name="connsiteY0-1442" fmla="*/ 24651 h 629488"/>
              <a:gd name="connsiteX1-1443" fmla="*/ 103089 w 487622"/>
              <a:gd name="connsiteY1-1444" fmla="*/ 5601 h 629488"/>
              <a:gd name="connsiteX2-1445" fmla="*/ 305496 w 487622"/>
              <a:gd name="connsiteY2-1446" fmla="*/ 34176 h 629488"/>
              <a:gd name="connsiteX3-1447" fmla="*/ 398364 w 487622"/>
              <a:gd name="connsiteY3-1448" fmla="*/ 129426 h 629488"/>
              <a:gd name="connsiteX4-1449" fmla="*/ 481708 w 487622"/>
              <a:gd name="connsiteY4-1450" fmla="*/ 148476 h 629488"/>
              <a:gd name="connsiteX5-1451" fmla="*/ 448371 w 487622"/>
              <a:gd name="connsiteY5-1452" fmla="*/ 186576 h 629488"/>
              <a:gd name="connsiteX6-1453" fmla="*/ 403127 w 487622"/>
              <a:gd name="connsiteY6-1454" fmla="*/ 188957 h 629488"/>
              <a:gd name="connsiteX7-1455" fmla="*/ 436465 w 487622"/>
              <a:gd name="connsiteY7-1456" fmla="*/ 343738 h 629488"/>
              <a:gd name="connsiteX8-1457" fmla="*/ 369789 w 487622"/>
              <a:gd name="connsiteY8-1458" fmla="*/ 527095 h 629488"/>
              <a:gd name="connsiteX9-1459" fmla="*/ 372171 w 487622"/>
              <a:gd name="connsiteY9-1460" fmla="*/ 579482 h 629488"/>
              <a:gd name="connsiteX10-1461" fmla="*/ 398364 w 487622"/>
              <a:gd name="connsiteY10-1462" fmla="*/ 629488 h 629488"/>
              <a:gd name="connsiteX11-1463" fmla="*/ 324546 w 487622"/>
              <a:gd name="connsiteY11-1464" fmla="*/ 619963 h 629488"/>
              <a:gd name="connsiteX12-1465" fmla="*/ 317402 w 487622"/>
              <a:gd name="connsiteY12-1466" fmla="*/ 553288 h 629488"/>
              <a:gd name="connsiteX13-1467" fmla="*/ 243583 w 487622"/>
              <a:gd name="connsiteY13-1468" fmla="*/ 541382 h 629488"/>
              <a:gd name="connsiteX14-1469" fmla="*/ 193577 w 487622"/>
              <a:gd name="connsiteY14-1470" fmla="*/ 488995 h 629488"/>
              <a:gd name="connsiteX15-1471" fmla="*/ 295971 w 487622"/>
              <a:gd name="connsiteY15-1472" fmla="*/ 474706 h 629488"/>
              <a:gd name="connsiteX16-1473" fmla="*/ 343595 w 487622"/>
              <a:gd name="connsiteY16-1474" fmla="*/ 396126 h 629488"/>
              <a:gd name="connsiteX17-1475" fmla="*/ 238821 w 487622"/>
              <a:gd name="connsiteY17-1476" fmla="*/ 236582 h 629488"/>
              <a:gd name="connsiteX18-1477" fmla="*/ 88802 w 487622"/>
              <a:gd name="connsiteY18-1478" fmla="*/ 86563 h 629488"/>
              <a:gd name="connsiteX19-1479" fmla="*/ 696 w 487622"/>
              <a:gd name="connsiteY19-1480" fmla="*/ 24651 h 629488"/>
              <a:gd name="connsiteX0-1481" fmla="*/ 696 w 487622"/>
              <a:gd name="connsiteY0-1482" fmla="*/ 24651 h 629488"/>
              <a:gd name="connsiteX1-1483" fmla="*/ 103089 w 487622"/>
              <a:gd name="connsiteY1-1484" fmla="*/ 5601 h 629488"/>
              <a:gd name="connsiteX2-1485" fmla="*/ 305496 w 487622"/>
              <a:gd name="connsiteY2-1486" fmla="*/ 34176 h 629488"/>
              <a:gd name="connsiteX3-1487" fmla="*/ 398364 w 487622"/>
              <a:gd name="connsiteY3-1488" fmla="*/ 129426 h 629488"/>
              <a:gd name="connsiteX4-1489" fmla="*/ 481708 w 487622"/>
              <a:gd name="connsiteY4-1490" fmla="*/ 148476 h 629488"/>
              <a:gd name="connsiteX5-1491" fmla="*/ 448371 w 487622"/>
              <a:gd name="connsiteY5-1492" fmla="*/ 186576 h 629488"/>
              <a:gd name="connsiteX6-1493" fmla="*/ 403127 w 487622"/>
              <a:gd name="connsiteY6-1494" fmla="*/ 188957 h 629488"/>
              <a:gd name="connsiteX7-1495" fmla="*/ 436465 w 487622"/>
              <a:gd name="connsiteY7-1496" fmla="*/ 343738 h 629488"/>
              <a:gd name="connsiteX8-1497" fmla="*/ 369789 w 487622"/>
              <a:gd name="connsiteY8-1498" fmla="*/ 527095 h 629488"/>
              <a:gd name="connsiteX9-1499" fmla="*/ 372171 w 487622"/>
              <a:gd name="connsiteY9-1500" fmla="*/ 579482 h 629488"/>
              <a:gd name="connsiteX10-1501" fmla="*/ 398364 w 487622"/>
              <a:gd name="connsiteY10-1502" fmla="*/ 629488 h 629488"/>
              <a:gd name="connsiteX11-1503" fmla="*/ 324546 w 487622"/>
              <a:gd name="connsiteY11-1504" fmla="*/ 619963 h 629488"/>
              <a:gd name="connsiteX12-1505" fmla="*/ 317402 w 487622"/>
              <a:gd name="connsiteY12-1506" fmla="*/ 553288 h 629488"/>
              <a:gd name="connsiteX13-1507" fmla="*/ 243583 w 487622"/>
              <a:gd name="connsiteY13-1508" fmla="*/ 541382 h 629488"/>
              <a:gd name="connsiteX14-1509" fmla="*/ 193577 w 487622"/>
              <a:gd name="connsiteY14-1510" fmla="*/ 488995 h 629488"/>
              <a:gd name="connsiteX15-1511" fmla="*/ 295971 w 487622"/>
              <a:gd name="connsiteY15-1512" fmla="*/ 474706 h 629488"/>
              <a:gd name="connsiteX16-1513" fmla="*/ 343595 w 487622"/>
              <a:gd name="connsiteY16-1514" fmla="*/ 396126 h 629488"/>
              <a:gd name="connsiteX17-1515" fmla="*/ 238821 w 487622"/>
              <a:gd name="connsiteY17-1516" fmla="*/ 236582 h 629488"/>
              <a:gd name="connsiteX18-1517" fmla="*/ 88802 w 487622"/>
              <a:gd name="connsiteY18-1518" fmla="*/ 86563 h 629488"/>
              <a:gd name="connsiteX19-1519" fmla="*/ 696 w 487622"/>
              <a:gd name="connsiteY19-1520" fmla="*/ 24651 h 629488"/>
              <a:gd name="connsiteX0-1521" fmla="*/ 696 w 487622"/>
              <a:gd name="connsiteY0-1522" fmla="*/ 24651 h 629488"/>
              <a:gd name="connsiteX1-1523" fmla="*/ 103089 w 487622"/>
              <a:gd name="connsiteY1-1524" fmla="*/ 5601 h 629488"/>
              <a:gd name="connsiteX2-1525" fmla="*/ 305496 w 487622"/>
              <a:gd name="connsiteY2-1526" fmla="*/ 34176 h 629488"/>
              <a:gd name="connsiteX3-1527" fmla="*/ 398364 w 487622"/>
              <a:gd name="connsiteY3-1528" fmla="*/ 129426 h 629488"/>
              <a:gd name="connsiteX4-1529" fmla="*/ 481708 w 487622"/>
              <a:gd name="connsiteY4-1530" fmla="*/ 148476 h 629488"/>
              <a:gd name="connsiteX5-1531" fmla="*/ 448371 w 487622"/>
              <a:gd name="connsiteY5-1532" fmla="*/ 186576 h 629488"/>
              <a:gd name="connsiteX6-1533" fmla="*/ 403127 w 487622"/>
              <a:gd name="connsiteY6-1534" fmla="*/ 188957 h 629488"/>
              <a:gd name="connsiteX7-1535" fmla="*/ 436465 w 487622"/>
              <a:gd name="connsiteY7-1536" fmla="*/ 343738 h 629488"/>
              <a:gd name="connsiteX8-1537" fmla="*/ 369789 w 487622"/>
              <a:gd name="connsiteY8-1538" fmla="*/ 527095 h 629488"/>
              <a:gd name="connsiteX9-1539" fmla="*/ 372171 w 487622"/>
              <a:gd name="connsiteY9-1540" fmla="*/ 579482 h 629488"/>
              <a:gd name="connsiteX10-1541" fmla="*/ 398364 w 487622"/>
              <a:gd name="connsiteY10-1542" fmla="*/ 629488 h 629488"/>
              <a:gd name="connsiteX11-1543" fmla="*/ 324546 w 487622"/>
              <a:gd name="connsiteY11-1544" fmla="*/ 619963 h 629488"/>
              <a:gd name="connsiteX12-1545" fmla="*/ 317402 w 487622"/>
              <a:gd name="connsiteY12-1546" fmla="*/ 553288 h 629488"/>
              <a:gd name="connsiteX13-1547" fmla="*/ 243583 w 487622"/>
              <a:gd name="connsiteY13-1548" fmla="*/ 541382 h 629488"/>
              <a:gd name="connsiteX14-1549" fmla="*/ 193577 w 487622"/>
              <a:gd name="connsiteY14-1550" fmla="*/ 488995 h 629488"/>
              <a:gd name="connsiteX15-1551" fmla="*/ 295971 w 487622"/>
              <a:gd name="connsiteY15-1552" fmla="*/ 474706 h 629488"/>
              <a:gd name="connsiteX16-1553" fmla="*/ 343595 w 487622"/>
              <a:gd name="connsiteY16-1554" fmla="*/ 396126 h 629488"/>
              <a:gd name="connsiteX17-1555" fmla="*/ 238821 w 487622"/>
              <a:gd name="connsiteY17-1556" fmla="*/ 236582 h 629488"/>
              <a:gd name="connsiteX18-1557" fmla="*/ 88802 w 487622"/>
              <a:gd name="connsiteY18-1558" fmla="*/ 86563 h 629488"/>
              <a:gd name="connsiteX19-1559" fmla="*/ 696 w 487622"/>
              <a:gd name="connsiteY19-1560" fmla="*/ 24651 h 629488"/>
              <a:gd name="connsiteX0-1561" fmla="*/ 696 w 487622"/>
              <a:gd name="connsiteY0-1562" fmla="*/ 24651 h 629488"/>
              <a:gd name="connsiteX1-1563" fmla="*/ 103089 w 487622"/>
              <a:gd name="connsiteY1-1564" fmla="*/ 5601 h 629488"/>
              <a:gd name="connsiteX2-1565" fmla="*/ 305496 w 487622"/>
              <a:gd name="connsiteY2-1566" fmla="*/ 34176 h 629488"/>
              <a:gd name="connsiteX3-1567" fmla="*/ 398364 w 487622"/>
              <a:gd name="connsiteY3-1568" fmla="*/ 129426 h 629488"/>
              <a:gd name="connsiteX4-1569" fmla="*/ 481708 w 487622"/>
              <a:gd name="connsiteY4-1570" fmla="*/ 148476 h 629488"/>
              <a:gd name="connsiteX5-1571" fmla="*/ 448371 w 487622"/>
              <a:gd name="connsiteY5-1572" fmla="*/ 186576 h 629488"/>
              <a:gd name="connsiteX6-1573" fmla="*/ 403127 w 487622"/>
              <a:gd name="connsiteY6-1574" fmla="*/ 188957 h 629488"/>
              <a:gd name="connsiteX7-1575" fmla="*/ 436465 w 487622"/>
              <a:gd name="connsiteY7-1576" fmla="*/ 343738 h 629488"/>
              <a:gd name="connsiteX8-1577" fmla="*/ 369789 w 487622"/>
              <a:gd name="connsiteY8-1578" fmla="*/ 527095 h 629488"/>
              <a:gd name="connsiteX9-1579" fmla="*/ 372171 w 487622"/>
              <a:gd name="connsiteY9-1580" fmla="*/ 579482 h 629488"/>
              <a:gd name="connsiteX10-1581" fmla="*/ 398364 w 487622"/>
              <a:gd name="connsiteY10-1582" fmla="*/ 629488 h 629488"/>
              <a:gd name="connsiteX11-1583" fmla="*/ 324546 w 487622"/>
              <a:gd name="connsiteY11-1584" fmla="*/ 619963 h 629488"/>
              <a:gd name="connsiteX12-1585" fmla="*/ 317402 w 487622"/>
              <a:gd name="connsiteY12-1586" fmla="*/ 553288 h 629488"/>
              <a:gd name="connsiteX13-1587" fmla="*/ 243583 w 487622"/>
              <a:gd name="connsiteY13-1588" fmla="*/ 541382 h 629488"/>
              <a:gd name="connsiteX14-1589" fmla="*/ 193577 w 487622"/>
              <a:gd name="connsiteY14-1590" fmla="*/ 488995 h 629488"/>
              <a:gd name="connsiteX15-1591" fmla="*/ 295971 w 487622"/>
              <a:gd name="connsiteY15-1592" fmla="*/ 474706 h 629488"/>
              <a:gd name="connsiteX16-1593" fmla="*/ 343595 w 487622"/>
              <a:gd name="connsiteY16-1594" fmla="*/ 396126 h 629488"/>
              <a:gd name="connsiteX17-1595" fmla="*/ 238821 w 487622"/>
              <a:gd name="connsiteY17-1596" fmla="*/ 236582 h 629488"/>
              <a:gd name="connsiteX18-1597" fmla="*/ 88802 w 487622"/>
              <a:gd name="connsiteY18-1598" fmla="*/ 86563 h 629488"/>
              <a:gd name="connsiteX19-1599" fmla="*/ 696 w 487622"/>
              <a:gd name="connsiteY19-1600" fmla="*/ 24651 h 629488"/>
              <a:gd name="connsiteX0-1601" fmla="*/ 696 w 487622"/>
              <a:gd name="connsiteY0-1602" fmla="*/ 24651 h 629488"/>
              <a:gd name="connsiteX1-1603" fmla="*/ 103089 w 487622"/>
              <a:gd name="connsiteY1-1604" fmla="*/ 5601 h 629488"/>
              <a:gd name="connsiteX2-1605" fmla="*/ 305496 w 487622"/>
              <a:gd name="connsiteY2-1606" fmla="*/ 34176 h 629488"/>
              <a:gd name="connsiteX3-1607" fmla="*/ 398364 w 487622"/>
              <a:gd name="connsiteY3-1608" fmla="*/ 129426 h 629488"/>
              <a:gd name="connsiteX4-1609" fmla="*/ 481708 w 487622"/>
              <a:gd name="connsiteY4-1610" fmla="*/ 148476 h 629488"/>
              <a:gd name="connsiteX5-1611" fmla="*/ 448371 w 487622"/>
              <a:gd name="connsiteY5-1612" fmla="*/ 186576 h 629488"/>
              <a:gd name="connsiteX6-1613" fmla="*/ 403127 w 487622"/>
              <a:gd name="connsiteY6-1614" fmla="*/ 188957 h 629488"/>
              <a:gd name="connsiteX7-1615" fmla="*/ 436465 w 487622"/>
              <a:gd name="connsiteY7-1616" fmla="*/ 343738 h 629488"/>
              <a:gd name="connsiteX8-1617" fmla="*/ 369789 w 487622"/>
              <a:gd name="connsiteY8-1618" fmla="*/ 527095 h 629488"/>
              <a:gd name="connsiteX9-1619" fmla="*/ 372171 w 487622"/>
              <a:gd name="connsiteY9-1620" fmla="*/ 579482 h 629488"/>
              <a:gd name="connsiteX10-1621" fmla="*/ 398364 w 487622"/>
              <a:gd name="connsiteY10-1622" fmla="*/ 629488 h 629488"/>
              <a:gd name="connsiteX11-1623" fmla="*/ 324546 w 487622"/>
              <a:gd name="connsiteY11-1624" fmla="*/ 619963 h 629488"/>
              <a:gd name="connsiteX12-1625" fmla="*/ 317402 w 487622"/>
              <a:gd name="connsiteY12-1626" fmla="*/ 553288 h 629488"/>
              <a:gd name="connsiteX13-1627" fmla="*/ 243583 w 487622"/>
              <a:gd name="connsiteY13-1628" fmla="*/ 541382 h 629488"/>
              <a:gd name="connsiteX14-1629" fmla="*/ 193577 w 487622"/>
              <a:gd name="connsiteY14-1630" fmla="*/ 488995 h 629488"/>
              <a:gd name="connsiteX15-1631" fmla="*/ 295971 w 487622"/>
              <a:gd name="connsiteY15-1632" fmla="*/ 474706 h 629488"/>
              <a:gd name="connsiteX16-1633" fmla="*/ 343595 w 487622"/>
              <a:gd name="connsiteY16-1634" fmla="*/ 396126 h 629488"/>
              <a:gd name="connsiteX17-1635" fmla="*/ 238821 w 487622"/>
              <a:gd name="connsiteY17-1636" fmla="*/ 236582 h 629488"/>
              <a:gd name="connsiteX18-1637" fmla="*/ 88802 w 487622"/>
              <a:gd name="connsiteY18-1638" fmla="*/ 86563 h 629488"/>
              <a:gd name="connsiteX19-1639" fmla="*/ 696 w 487622"/>
              <a:gd name="connsiteY19-1640" fmla="*/ 24651 h 629488"/>
              <a:gd name="connsiteX0-1641" fmla="*/ 696 w 484163"/>
              <a:gd name="connsiteY0-1642" fmla="*/ 24651 h 629488"/>
              <a:gd name="connsiteX1-1643" fmla="*/ 103089 w 484163"/>
              <a:gd name="connsiteY1-1644" fmla="*/ 5601 h 629488"/>
              <a:gd name="connsiteX2-1645" fmla="*/ 305496 w 484163"/>
              <a:gd name="connsiteY2-1646" fmla="*/ 34176 h 629488"/>
              <a:gd name="connsiteX3-1647" fmla="*/ 398364 w 484163"/>
              <a:gd name="connsiteY3-1648" fmla="*/ 129426 h 629488"/>
              <a:gd name="connsiteX4-1649" fmla="*/ 481708 w 484163"/>
              <a:gd name="connsiteY4-1650" fmla="*/ 148476 h 629488"/>
              <a:gd name="connsiteX5-1651" fmla="*/ 457896 w 484163"/>
              <a:gd name="connsiteY5-1652" fmla="*/ 186576 h 629488"/>
              <a:gd name="connsiteX6-1653" fmla="*/ 403127 w 484163"/>
              <a:gd name="connsiteY6-1654" fmla="*/ 188957 h 629488"/>
              <a:gd name="connsiteX7-1655" fmla="*/ 436465 w 484163"/>
              <a:gd name="connsiteY7-1656" fmla="*/ 343738 h 629488"/>
              <a:gd name="connsiteX8-1657" fmla="*/ 369789 w 484163"/>
              <a:gd name="connsiteY8-1658" fmla="*/ 527095 h 629488"/>
              <a:gd name="connsiteX9-1659" fmla="*/ 372171 w 484163"/>
              <a:gd name="connsiteY9-1660" fmla="*/ 579482 h 629488"/>
              <a:gd name="connsiteX10-1661" fmla="*/ 398364 w 484163"/>
              <a:gd name="connsiteY10-1662" fmla="*/ 629488 h 629488"/>
              <a:gd name="connsiteX11-1663" fmla="*/ 324546 w 484163"/>
              <a:gd name="connsiteY11-1664" fmla="*/ 619963 h 629488"/>
              <a:gd name="connsiteX12-1665" fmla="*/ 317402 w 484163"/>
              <a:gd name="connsiteY12-1666" fmla="*/ 553288 h 629488"/>
              <a:gd name="connsiteX13-1667" fmla="*/ 243583 w 484163"/>
              <a:gd name="connsiteY13-1668" fmla="*/ 541382 h 629488"/>
              <a:gd name="connsiteX14-1669" fmla="*/ 193577 w 484163"/>
              <a:gd name="connsiteY14-1670" fmla="*/ 488995 h 629488"/>
              <a:gd name="connsiteX15-1671" fmla="*/ 295971 w 484163"/>
              <a:gd name="connsiteY15-1672" fmla="*/ 474706 h 629488"/>
              <a:gd name="connsiteX16-1673" fmla="*/ 343595 w 484163"/>
              <a:gd name="connsiteY16-1674" fmla="*/ 396126 h 629488"/>
              <a:gd name="connsiteX17-1675" fmla="*/ 238821 w 484163"/>
              <a:gd name="connsiteY17-1676" fmla="*/ 236582 h 629488"/>
              <a:gd name="connsiteX18-1677" fmla="*/ 88802 w 484163"/>
              <a:gd name="connsiteY18-1678" fmla="*/ 86563 h 629488"/>
              <a:gd name="connsiteX19-1679" fmla="*/ 696 w 484163"/>
              <a:gd name="connsiteY19-1680" fmla="*/ 24651 h 629488"/>
              <a:gd name="connsiteX0-1681" fmla="*/ 696 w 484163"/>
              <a:gd name="connsiteY0-1682" fmla="*/ 24651 h 629488"/>
              <a:gd name="connsiteX1-1683" fmla="*/ 103089 w 484163"/>
              <a:gd name="connsiteY1-1684" fmla="*/ 5601 h 629488"/>
              <a:gd name="connsiteX2-1685" fmla="*/ 305496 w 484163"/>
              <a:gd name="connsiteY2-1686" fmla="*/ 34176 h 629488"/>
              <a:gd name="connsiteX3-1687" fmla="*/ 398364 w 484163"/>
              <a:gd name="connsiteY3-1688" fmla="*/ 129426 h 629488"/>
              <a:gd name="connsiteX4-1689" fmla="*/ 481708 w 484163"/>
              <a:gd name="connsiteY4-1690" fmla="*/ 148476 h 629488"/>
              <a:gd name="connsiteX5-1691" fmla="*/ 457896 w 484163"/>
              <a:gd name="connsiteY5-1692" fmla="*/ 186576 h 629488"/>
              <a:gd name="connsiteX6-1693" fmla="*/ 403127 w 484163"/>
              <a:gd name="connsiteY6-1694" fmla="*/ 188957 h 629488"/>
              <a:gd name="connsiteX7-1695" fmla="*/ 436465 w 484163"/>
              <a:gd name="connsiteY7-1696" fmla="*/ 343738 h 629488"/>
              <a:gd name="connsiteX8-1697" fmla="*/ 369789 w 484163"/>
              <a:gd name="connsiteY8-1698" fmla="*/ 527095 h 629488"/>
              <a:gd name="connsiteX9-1699" fmla="*/ 372171 w 484163"/>
              <a:gd name="connsiteY9-1700" fmla="*/ 579482 h 629488"/>
              <a:gd name="connsiteX10-1701" fmla="*/ 398364 w 484163"/>
              <a:gd name="connsiteY10-1702" fmla="*/ 629488 h 629488"/>
              <a:gd name="connsiteX11-1703" fmla="*/ 324546 w 484163"/>
              <a:gd name="connsiteY11-1704" fmla="*/ 619963 h 629488"/>
              <a:gd name="connsiteX12-1705" fmla="*/ 317402 w 484163"/>
              <a:gd name="connsiteY12-1706" fmla="*/ 553288 h 629488"/>
              <a:gd name="connsiteX13-1707" fmla="*/ 243583 w 484163"/>
              <a:gd name="connsiteY13-1708" fmla="*/ 541382 h 629488"/>
              <a:gd name="connsiteX14-1709" fmla="*/ 193577 w 484163"/>
              <a:gd name="connsiteY14-1710" fmla="*/ 488995 h 629488"/>
              <a:gd name="connsiteX15-1711" fmla="*/ 295971 w 484163"/>
              <a:gd name="connsiteY15-1712" fmla="*/ 474706 h 629488"/>
              <a:gd name="connsiteX16-1713" fmla="*/ 343595 w 484163"/>
              <a:gd name="connsiteY16-1714" fmla="*/ 396126 h 629488"/>
              <a:gd name="connsiteX17-1715" fmla="*/ 238821 w 484163"/>
              <a:gd name="connsiteY17-1716" fmla="*/ 236582 h 629488"/>
              <a:gd name="connsiteX18-1717" fmla="*/ 88802 w 484163"/>
              <a:gd name="connsiteY18-1718" fmla="*/ 86563 h 629488"/>
              <a:gd name="connsiteX19-1719" fmla="*/ 696 w 484163"/>
              <a:gd name="connsiteY19-1720" fmla="*/ 24651 h 629488"/>
              <a:gd name="connsiteX0-1721" fmla="*/ 696 w 484163"/>
              <a:gd name="connsiteY0-1722" fmla="*/ 24651 h 629488"/>
              <a:gd name="connsiteX1-1723" fmla="*/ 103089 w 484163"/>
              <a:gd name="connsiteY1-1724" fmla="*/ 5601 h 629488"/>
              <a:gd name="connsiteX2-1725" fmla="*/ 305496 w 484163"/>
              <a:gd name="connsiteY2-1726" fmla="*/ 34176 h 629488"/>
              <a:gd name="connsiteX3-1727" fmla="*/ 398364 w 484163"/>
              <a:gd name="connsiteY3-1728" fmla="*/ 129426 h 629488"/>
              <a:gd name="connsiteX4-1729" fmla="*/ 481708 w 484163"/>
              <a:gd name="connsiteY4-1730" fmla="*/ 148476 h 629488"/>
              <a:gd name="connsiteX5-1731" fmla="*/ 457896 w 484163"/>
              <a:gd name="connsiteY5-1732" fmla="*/ 186576 h 629488"/>
              <a:gd name="connsiteX6-1733" fmla="*/ 403127 w 484163"/>
              <a:gd name="connsiteY6-1734" fmla="*/ 188957 h 629488"/>
              <a:gd name="connsiteX7-1735" fmla="*/ 436465 w 484163"/>
              <a:gd name="connsiteY7-1736" fmla="*/ 343738 h 629488"/>
              <a:gd name="connsiteX8-1737" fmla="*/ 369789 w 484163"/>
              <a:gd name="connsiteY8-1738" fmla="*/ 527095 h 629488"/>
              <a:gd name="connsiteX9-1739" fmla="*/ 372171 w 484163"/>
              <a:gd name="connsiteY9-1740" fmla="*/ 579482 h 629488"/>
              <a:gd name="connsiteX10-1741" fmla="*/ 398364 w 484163"/>
              <a:gd name="connsiteY10-1742" fmla="*/ 629488 h 629488"/>
              <a:gd name="connsiteX11-1743" fmla="*/ 324546 w 484163"/>
              <a:gd name="connsiteY11-1744" fmla="*/ 619963 h 629488"/>
              <a:gd name="connsiteX12-1745" fmla="*/ 317402 w 484163"/>
              <a:gd name="connsiteY12-1746" fmla="*/ 553288 h 629488"/>
              <a:gd name="connsiteX13-1747" fmla="*/ 243583 w 484163"/>
              <a:gd name="connsiteY13-1748" fmla="*/ 541382 h 629488"/>
              <a:gd name="connsiteX14-1749" fmla="*/ 193577 w 484163"/>
              <a:gd name="connsiteY14-1750" fmla="*/ 488995 h 629488"/>
              <a:gd name="connsiteX15-1751" fmla="*/ 295971 w 484163"/>
              <a:gd name="connsiteY15-1752" fmla="*/ 474706 h 629488"/>
              <a:gd name="connsiteX16-1753" fmla="*/ 343595 w 484163"/>
              <a:gd name="connsiteY16-1754" fmla="*/ 396126 h 629488"/>
              <a:gd name="connsiteX17-1755" fmla="*/ 238821 w 484163"/>
              <a:gd name="connsiteY17-1756" fmla="*/ 236582 h 629488"/>
              <a:gd name="connsiteX18-1757" fmla="*/ 88802 w 484163"/>
              <a:gd name="connsiteY18-1758" fmla="*/ 86563 h 629488"/>
              <a:gd name="connsiteX19-1759" fmla="*/ 696 w 484163"/>
              <a:gd name="connsiteY19-1760" fmla="*/ 24651 h 629488"/>
              <a:gd name="connsiteX0-1761" fmla="*/ 696 w 484163"/>
              <a:gd name="connsiteY0-1762" fmla="*/ 24651 h 629488"/>
              <a:gd name="connsiteX1-1763" fmla="*/ 103089 w 484163"/>
              <a:gd name="connsiteY1-1764" fmla="*/ 5601 h 629488"/>
              <a:gd name="connsiteX2-1765" fmla="*/ 305496 w 484163"/>
              <a:gd name="connsiteY2-1766" fmla="*/ 34176 h 629488"/>
              <a:gd name="connsiteX3-1767" fmla="*/ 398364 w 484163"/>
              <a:gd name="connsiteY3-1768" fmla="*/ 129426 h 629488"/>
              <a:gd name="connsiteX4-1769" fmla="*/ 481708 w 484163"/>
              <a:gd name="connsiteY4-1770" fmla="*/ 148476 h 629488"/>
              <a:gd name="connsiteX5-1771" fmla="*/ 457896 w 484163"/>
              <a:gd name="connsiteY5-1772" fmla="*/ 186576 h 629488"/>
              <a:gd name="connsiteX6-1773" fmla="*/ 403127 w 484163"/>
              <a:gd name="connsiteY6-1774" fmla="*/ 188957 h 629488"/>
              <a:gd name="connsiteX7-1775" fmla="*/ 436465 w 484163"/>
              <a:gd name="connsiteY7-1776" fmla="*/ 343738 h 629488"/>
              <a:gd name="connsiteX8-1777" fmla="*/ 369789 w 484163"/>
              <a:gd name="connsiteY8-1778" fmla="*/ 527095 h 629488"/>
              <a:gd name="connsiteX9-1779" fmla="*/ 372171 w 484163"/>
              <a:gd name="connsiteY9-1780" fmla="*/ 579482 h 629488"/>
              <a:gd name="connsiteX10-1781" fmla="*/ 398364 w 484163"/>
              <a:gd name="connsiteY10-1782" fmla="*/ 629488 h 629488"/>
              <a:gd name="connsiteX11-1783" fmla="*/ 324546 w 484163"/>
              <a:gd name="connsiteY11-1784" fmla="*/ 619963 h 629488"/>
              <a:gd name="connsiteX12-1785" fmla="*/ 317402 w 484163"/>
              <a:gd name="connsiteY12-1786" fmla="*/ 553288 h 629488"/>
              <a:gd name="connsiteX13-1787" fmla="*/ 243583 w 484163"/>
              <a:gd name="connsiteY13-1788" fmla="*/ 541382 h 629488"/>
              <a:gd name="connsiteX14-1789" fmla="*/ 193577 w 484163"/>
              <a:gd name="connsiteY14-1790" fmla="*/ 488995 h 629488"/>
              <a:gd name="connsiteX15-1791" fmla="*/ 295971 w 484163"/>
              <a:gd name="connsiteY15-1792" fmla="*/ 474706 h 629488"/>
              <a:gd name="connsiteX16-1793" fmla="*/ 343595 w 484163"/>
              <a:gd name="connsiteY16-1794" fmla="*/ 396126 h 629488"/>
              <a:gd name="connsiteX17-1795" fmla="*/ 238821 w 484163"/>
              <a:gd name="connsiteY17-1796" fmla="*/ 236582 h 629488"/>
              <a:gd name="connsiteX18-1797" fmla="*/ 88802 w 484163"/>
              <a:gd name="connsiteY18-1798" fmla="*/ 86563 h 629488"/>
              <a:gd name="connsiteX19-1799" fmla="*/ 696 w 484163"/>
              <a:gd name="connsiteY19-1800" fmla="*/ 24651 h 629488"/>
              <a:gd name="connsiteX0-1801" fmla="*/ 696 w 484163"/>
              <a:gd name="connsiteY0-1802" fmla="*/ 24651 h 629488"/>
              <a:gd name="connsiteX1-1803" fmla="*/ 103089 w 484163"/>
              <a:gd name="connsiteY1-1804" fmla="*/ 5601 h 629488"/>
              <a:gd name="connsiteX2-1805" fmla="*/ 305496 w 484163"/>
              <a:gd name="connsiteY2-1806" fmla="*/ 34176 h 629488"/>
              <a:gd name="connsiteX3-1807" fmla="*/ 398364 w 484163"/>
              <a:gd name="connsiteY3-1808" fmla="*/ 129426 h 629488"/>
              <a:gd name="connsiteX4-1809" fmla="*/ 481708 w 484163"/>
              <a:gd name="connsiteY4-1810" fmla="*/ 148476 h 629488"/>
              <a:gd name="connsiteX5-1811" fmla="*/ 457896 w 484163"/>
              <a:gd name="connsiteY5-1812" fmla="*/ 186576 h 629488"/>
              <a:gd name="connsiteX6-1813" fmla="*/ 403127 w 484163"/>
              <a:gd name="connsiteY6-1814" fmla="*/ 188957 h 629488"/>
              <a:gd name="connsiteX7-1815" fmla="*/ 436465 w 484163"/>
              <a:gd name="connsiteY7-1816" fmla="*/ 343738 h 629488"/>
              <a:gd name="connsiteX8-1817" fmla="*/ 369789 w 484163"/>
              <a:gd name="connsiteY8-1818" fmla="*/ 527095 h 629488"/>
              <a:gd name="connsiteX9-1819" fmla="*/ 372171 w 484163"/>
              <a:gd name="connsiteY9-1820" fmla="*/ 579482 h 629488"/>
              <a:gd name="connsiteX10-1821" fmla="*/ 398364 w 484163"/>
              <a:gd name="connsiteY10-1822" fmla="*/ 629488 h 629488"/>
              <a:gd name="connsiteX11-1823" fmla="*/ 331690 w 484163"/>
              <a:gd name="connsiteY11-1824" fmla="*/ 610438 h 629488"/>
              <a:gd name="connsiteX12-1825" fmla="*/ 317402 w 484163"/>
              <a:gd name="connsiteY12-1826" fmla="*/ 553288 h 629488"/>
              <a:gd name="connsiteX13-1827" fmla="*/ 243583 w 484163"/>
              <a:gd name="connsiteY13-1828" fmla="*/ 541382 h 629488"/>
              <a:gd name="connsiteX14-1829" fmla="*/ 193577 w 484163"/>
              <a:gd name="connsiteY14-1830" fmla="*/ 488995 h 629488"/>
              <a:gd name="connsiteX15-1831" fmla="*/ 295971 w 484163"/>
              <a:gd name="connsiteY15-1832" fmla="*/ 474706 h 629488"/>
              <a:gd name="connsiteX16-1833" fmla="*/ 343595 w 484163"/>
              <a:gd name="connsiteY16-1834" fmla="*/ 396126 h 629488"/>
              <a:gd name="connsiteX17-1835" fmla="*/ 238821 w 484163"/>
              <a:gd name="connsiteY17-1836" fmla="*/ 236582 h 629488"/>
              <a:gd name="connsiteX18-1837" fmla="*/ 88802 w 484163"/>
              <a:gd name="connsiteY18-1838" fmla="*/ 86563 h 629488"/>
              <a:gd name="connsiteX19-1839" fmla="*/ 696 w 484163"/>
              <a:gd name="connsiteY19-1840" fmla="*/ 24651 h 629488"/>
              <a:gd name="connsiteX0-1841" fmla="*/ 696 w 484163"/>
              <a:gd name="connsiteY0-1842" fmla="*/ 24651 h 629488"/>
              <a:gd name="connsiteX1-1843" fmla="*/ 103089 w 484163"/>
              <a:gd name="connsiteY1-1844" fmla="*/ 5601 h 629488"/>
              <a:gd name="connsiteX2-1845" fmla="*/ 305496 w 484163"/>
              <a:gd name="connsiteY2-1846" fmla="*/ 34176 h 629488"/>
              <a:gd name="connsiteX3-1847" fmla="*/ 398364 w 484163"/>
              <a:gd name="connsiteY3-1848" fmla="*/ 129426 h 629488"/>
              <a:gd name="connsiteX4-1849" fmla="*/ 481708 w 484163"/>
              <a:gd name="connsiteY4-1850" fmla="*/ 148476 h 629488"/>
              <a:gd name="connsiteX5-1851" fmla="*/ 457896 w 484163"/>
              <a:gd name="connsiteY5-1852" fmla="*/ 186576 h 629488"/>
              <a:gd name="connsiteX6-1853" fmla="*/ 403127 w 484163"/>
              <a:gd name="connsiteY6-1854" fmla="*/ 188957 h 629488"/>
              <a:gd name="connsiteX7-1855" fmla="*/ 436465 w 484163"/>
              <a:gd name="connsiteY7-1856" fmla="*/ 343738 h 629488"/>
              <a:gd name="connsiteX8-1857" fmla="*/ 369789 w 484163"/>
              <a:gd name="connsiteY8-1858" fmla="*/ 527095 h 629488"/>
              <a:gd name="connsiteX9-1859" fmla="*/ 372171 w 484163"/>
              <a:gd name="connsiteY9-1860" fmla="*/ 579482 h 629488"/>
              <a:gd name="connsiteX10-1861" fmla="*/ 398364 w 484163"/>
              <a:gd name="connsiteY10-1862" fmla="*/ 629488 h 629488"/>
              <a:gd name="connsiteX11-1863" fmla="*/ 331690 w 484163"/>
              <a:gd name="connsiteY11-1864" fmla="*/ 610438 h 629488"/>
              <a:gd name="connsiteX12-1865" fmla="*/ 317402 w 484163"/>
              <a:gd name="connsiteY12-1866" fmla="*/ 553288 h 629488"/>
              <a:gd name="connsiteX13-1867" fmla="*/ 243583 w 484163"/>
              <a:gd name="connsiteY13-1868" fmla="*/ 541382 h 629488"/>
              <a:gd name="connsiteX14-1869" fmla="*/ 193577 w 484163"/>
              <a:gd name="connsiteY14-1870" fmla="*/ 488995 h 629488"/>
              <a:gd name="connsiteX15-1871" fmla="*/ 295971 w 484163"/>
              <a:gd name="connsiteY15-1872" fmla="*/ 474706 h 629488"/>
              <a:gd name="connsiteX16-1873" fmla="*/ 343595 w 484163"/>
              <a:gd name="connsiteY16-1874" fmla="*/ 396126 h 629488"/>
              <a:gd name="connsiteX17-1875" fmla="*/ 238821 w 484163"/>
              <a:gd name="connsiteY17-1876" fmla="*/ 236582 h 629488"/>
              <a:gd name="connsiteX18-1877" fmla="*/ 88802 w 484163"/>
              <a:gd name="connsiteY18-1878" fmla="*/ 86563 h 629488"/>
              <a:gd name="connsiteX19-1879" fmla="*/ 696 w 484163"/>
              <a:gd name="connsiteY19-1880" fmla="*/ 24651 h 629488"/>
              <a:gd name="connsiteX0-1881" fmla="*/ 696 w 484163"/>
              <a:gd name="connsiteY0-1882" fmla="*/ 24651 h 629488"/>
              <a:gd name="connsiteX1-1883" fmla="*/ 103089 w 484163"/>
              <a:gd name="connsiteY1-1884" fmla="*/ 5601 h 629488"/>
              <a:gd name="connsiteX2-1885" fmla="*/ 305496 w 484163"/>
              <a:gd name="connsiteY2-1886" fmla="*/ 34176 h 629488"/>
              <a:gd name="connsiteX3-1887" fmla="*/ 398364 w 484163"/>
              <a:gd name="connsiteY3-1888" fmla="*/ 129426 h 629488"/>
              <a:gd name="connsiteX4-1889" fmla="*/ 481708 w 484163"/>
              <a:gd name="connsiteY4-1890" fmla="*/ 148476 h 629488"/>
              <a:gd name="connsiteX5-1891" fmla="*/ 457896 w 484163"/>
              <a:gd name="connsiteY5-1892" fmla="*/ 186576 h 629488"/>
              <a:gd name="connsiteX6-1893" fmla="*/ 403127 w 484163"/>
              <a:gd name="connsiteY6-1894" fmla="*/ 188957 h 629488"/>
              <a:gd name="connsiteX7-1895" fmla="*/ 436465 w 484163"/>
              <a:gd name="connsiteY7-1896" fmla="*/ 343738 h 629488"/>
              <a:gd name="connsiteX8-1897" fmla="*/ 369789 w 484163"/>
              <a:gd name="connsiteY8-1898" fmla="*/ 527095 h 629488"/>
              <a:gd name="connsiteX9-1899" fmla="*/ 372171 w 484163"/>
              <a:gd name="connsiteY9-1900" fmla="*/ 579482 h 629488"/>
              <a:gd name="connsiteX10-1901" fmla="*/ 398364 w 484163"/>
              <a:gd name="connsiteY10-1902" fmla="*/ 629488 h 629488"/>
              <a:gd name="connsiteX11-1903" fmla="*/ 331690 w 484163"/>
              <a:gd name="connsiteY11-1904" fmla="*/ 610438 h 629488"/>
              <a:gd name="connsiteX12-1905" fmla="*/ 317402 w 484163"/>
              <a:gd name="connsiteY12-1906" fmla="*/ 553288 h 629488"/>
              <a:gd name="connsiteX13-1907" fmla="*/ 243583 w 484163"/>
              <a:gd name="connsiteY13-1908" fmla="*/ 541382 h 629488"/>
              <a:gd name="connsiteX14-1909" fmla="*/ 193577 w 484163"/>
              <a:gd name="connsiteY14-1910" fmla="*/ 488995 h 629488"/>
              <a:gd name="connsiteX15-1911" fmla="*/ 295971 w 484163"/>
              <a:gd name="connsiteY15-1912" fmla="*/ 474706 h 629488"/>
              <a:gd name="connsiteX16-1913" fmla="*/ 343595 w 484163"/>
              <a:gd name="connsiteY16-1914" fmla="*/ 396126 h 629488"/>
              <a:gd name="connsiteX17-1915" fmla="*/ 238821 w 484163"/>
              <a:gd name="connsiteY17-1916" fmla="*/ 236582 h 629488"/>
              <a:gd name="connsiteX18-1917" fmla="*/ 88802 w 484163"/>
              <a:gd name="connsiteY18-1918" fmla="*/ 86563 h 629488"/>
              <a:gd name="connsiteX19-1919" fmla="*/ 696 w 484163"/>
              <a:gd name="connsiteY19-1920" fmla="*/ 24651 h 6294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Lst>
            <a:rect l="l" t="t" r="r" b="b"/>
            <a:pathLst>
              <a:path w="484163" h="629488">
                <a:moveTo>
                  <a:pt x="696" y="24651"/>
                </a:moveTo>
                <a:cubicBezTo>
                  <a:pt x="34827" y="6395"/>
                  <a:pt x="68958" y="11951"/>
                  <a:pt x="103089" y="5601"/>
                </a:cubicBezTo>
                <a:cubicBezTo>
                  <a:pt x="196752" y="-11068"/>
                  <a:pt x="238027" y="12745"/>
                  <a:pt x="305496" y="34176"/>
                </a:cubicBezTo>
                <a:cubicBezTo>
                  <a:pt x="336452" y="65926"/>
                  <a:pt x="372170" y="85770"/>
                  <a:pt x="398364" y="129426"/>
                </a:cubicBezTo>
                <a:cubicBezTo>
                  <a:pt x="426145" y="135776"/>
                  <a:pt x="471786" y="138951"/>
                  <a:pt x="481708" y="148476"/>
                </a:cubicBezTo>
                <a:cubicBezTo>
                  <a:pt x="491630" y="158001"/>
                  <a:pt x="469008" y="173876"/>
                  <a:pt x="457896" y="186576"/>
                </a:cubicBezTo>
                <a:cubicBezTo>
                  <a:pt x="435671" y="189751"/>
                  <a:pt x="418208" y="188163"/>
                  <a:pt x="403127" y="188957"/>
                </a:cubicBezTo>
                <a:cubicBezTo>
                  <a:pt x="419002" y="233407"/>
                  <a:pt x="444403" y="239756"/>
                  <a:pt x="436465" y="343738"/>
                </a:cubicBezTo>
                <a:cubicBezTo>
                  <a:pt x="407096" y="450101"/>
                  <a:pt x="389632" y="461213"/>
                  <a:pt x="369789" y="527095"/>
                </a:cubicBezTo>
                <a:lnTo>
                  <a:pt x="372171" y="579482"/>
                </a:lnTo>
                <a:lnTo>
                  <a:pt x="398364" y="629488"/>
                </a:lnTo>
                <a:cubicBezTo>
                  <a:pt x="373758" y="626313"/>
                  <a:pt x="368202" y="632662"/>
                  <a:pt x="331690" y="610438"/>
                </a:cubicBezTo>
                <a:cubicBezTo>
                  <a:pt x="317403" y="569162"/>
                  <a:pt x="319783" y="575513"/>
                  <a:pt x="317402" y="553288"/>
                </a:cubicBezTo>
                <a:cubicBezTo>
                  <a:pt x="292796" y="549319"/>
                  <a:pt x="268189" y="554876"/>
                  <a:pt x="243583" y="541382"/>
                </a:cubicBezTo>
                <a:cubicBezTo>
                  <a:pt x="217389" y="523920"/>
                  <a:pt x="210246" y="506457"/>
                  <a:pt x="193577" y="488995"/>
                </a:cubicBezTo>
                <a:lnTo>
                  <a:pt x="295971" y="474706"/>
                </a:lnTo>
                <a:cubicBezTo>
                  <a:pt x="332483" y="445337"/>
                  <a:pt x="328514" y="437402"/>
                  <a:pt x="343595" y="396126"/>
                </a:cubicBezTo>
                <a:cubicBezTo>
                  <a:pt x="346770" y="308814"/>
                  <a:pt x="295178" y="285796"/>
                  <a:pt x="238821" y="236582"/>
                </a:cubicBezTo>
                <a:cubicBezTo>
                  <a:pt x="184053" y="205626"/>
                  <a:pt x="138808" y="136569"/>
                  <a:pt x="88802" y="86563"/>
                </a:cubicBezTo>
                <a:cubicBezTo>
                  <a:pt x="-7242" y="87358"/>
                  <a:pt x="-892" y="61957"/>
                  <a:pt x="696" y="24651"/>
                </a:cubicBezTo>
                <a:close/>
              </a:path>
            </a:pathLst>
          </a:custGeom>
          <a:gradFill>
            <a:gsLst>
              <a:gs pos="0">
                <a:srgbClr val="DF8B52"/>
              </a:gs>
              <a:gs pos="97531">
                <a:srgbClr val="6B1D18"/>
              </a:gs>
              <a:gs pos="30000">
                <a:srgbClr val="A0322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9590660" y="2466796"/>
            <a:ext cx="1435101" cy="2965817"/>
            <a:chOff x="6827354" y="2959240"/>
            <a:chExt cx="1740668" cy="3597309"/>
          </a:xfrm>
        </p:grpSpPr>
        <p:sp>
          <p:nvSpPr>
            <p:cNvPr id="15" name="任意多边形 14"/>
            <p:cNvSpPr/>
            <p:nvPr/>
          </p:nvSpPr>
          <p:spPr>
            <a:xfrm>
              <a:off x="6827354" y="2959240"/>
              <a:ext cx="1740668" cy="3597309"/>
            </a:xfrm>
            <a:custGeom>
              <a:avLst/>
              <a:gdLst>
                <a:gd name="connsiteX0" fmla="*/ 145701 w 1728316"/>
                <a:gd name="connsiteY0" fmla="*/ 0 h 3597309"/>
                <a:gd name="connsiteX1" fmla="*/ 296426 w 1728316"/>
                <a:gd name="connsiteY1" fmla="*/ 65314 h 3597309"/>
                <a:gd name="connsiteX2" fmla="*/ 472273 w 1728316"/>
                <a:gd name="connsiteY2" fmla="*/ 336619 h 3597309"/>
                <a:gd name="connsiteX3" fmla="*/ 984738 w 1728316"/>
                <a:gd name="connsiteY3" fmla="*/ 808892 h 3597309"/>
                <a:gd name="connsiteX4" fmla="*/ 1185706 w 1728316"/>
                <a:gd name="connsiteY4" fmla="*/ 1045028 h 3597309"/>
                <a:gd name="connsiteX5" fmla="*/ 1477108 w 1728316"/>
                <a:gd name="connsiteY5" fmla="*/ 1200778 h 3597309"/>
                <a:gd name="connsiteX6" fmla="*/ 1728316 w 1728316"/>
                <a:gd name="connsiteY6" fmla="*/ 1296237 h 3597309"/>
                <a:gd name="connsiteX7" fmla="*/ 1612760 w 1728316"/>
                <a:gd name="connsiteY7" fmla="*/ 1361551 h 3597309"/>
                <a:gd name="connsiteX8" fmla="*/ 1527349 w 1728316"/>
                <a:gd name="connsiteY8" fmla="*/ 1441938 h 3597309"/>
                <a:gd name="connsiteX9" fmla="*/ 1351503 w 1728316"/>
                <a:gd name="connsiteY9" fmla="*/ 1441938 h 3597309"/>
                <a:gd name="connsiteX10" fmla="*/ 1482132 w 1728316"/>
                <a:gd name="connsiteY10" fmla="*/ 1974501 h 3597309"/>
                <a:gd name="connsiteX11" fmla="*/ 1366576 w 1728316"/>
                <a:gd name="connsiteY11" fmla="*/ 2507063 h 3597309"/>
                <a:gd name="connsiteX12" fmla="*/ 1240971 w 1728316"/>
                <a:gd name="connsiteY12" fmla="*/ 2778369 h 3597309"/>
                <a:gd name="connsiteX13" fmla="*/ 1195754 w 1728316"/>
                <a:gd name="connsiteY13" fmla="*/ 3165230 h 3597309"/>
                <a:gd name="connsiteX14" fmla="*/ 1019908 w 1728316"/>
                <a:gd name="connsiteY14" fmla="*/ 3466681 h 3597309"/>
                <a:gd name="connsiteX15" fmla="*/ 919424 w 1728316"/>
                <a:gd name="connsiteY15" fmla="*/ 3597309 h 3597309"/>
                <a:gd name="connsiteX16" fmla="*/ 914400 w 1728316"/>
                <a:gd name="connsiteY16" fmla="*/ 3466681 h 3597309"/>
                <a:gd name="connsiteX17" fmla="*/ 854110 w 1728316"/>
                <a:gd name="connsiteY17" fmla="*/ 3245617 h 3597309"/>
                <a:gd name="connsiteX18" fmla="*/ 919424 w 1728316"/>
                <a:gd name="connsiteY18" fmla="*/ 3109964 h 3597309"/>
                <a:gd name="connsiteX19" fmla="*/ 778747 w 1728316"/>
                <a:gd name="connsiteY19" fmla="*/ 3099916 h 3597309"/>
                <a:gd name="connsiteX20" fmla="*/ 296426 w 1728316"/>
                <a:gd name="connsiteY20" fmla="*/ 3074795 h 3597309"/>
                <a:gd name="connsiteX21" fmla="*/ 256233 w 1728316"/>
                <a:gd name="connsiteY21" fmla="*/ 2979336 h 3597309"/>
                <a:gd name="connsiteX22" fmla="*/ 532563 w 1728316"/>
                <a:gd name="connsiteY22" fmla="*/ 2818562 h 3597309"/>
                <a:gd name="connsiteX23" fmla="*/ 823965 w 1728316"/>
                <a:gd name="connsiteY23" fmla="*/ 2778369 h 3597309"/>
                <a:gd name="connsiteX24" fmla="*/ 1065125 w 1728316"/>
                <a:gd name="connsiteY24" fmla="*/ 2331217 h 3597309"/>
                <a:gd name="connsiteX25" fmla="*/ 406958 w 1728316"/>
                <a:gd name="connsiteY25" fmla="*/ 1502228 h 3597309"/>
                <a:gd name="connsiteX26" fmla="*/ 0 w 1728316"/>
                <a:gd name="connsiteY26" fmla="*/ 537586 h 3597309"/>
                <a:gd name="connsiteX27" fmla="*/ 145701 w 1728316"/>
                <a:gd name="connsiteY27" fmla="*/ 0 h 3597309"/>
                <a:gd name="connsiteX0-1" fmla="*/ 156527 w 1739142"/>
                <a:gd name="connsiteY0-2" fmla="*/ 0 h 3597309"/>
                <a:gd name="connsiteX1-3" fmla="*/ 307252 w 1739142"/>
                <a:gd name="connsiteY1-4" fmla="*/ 65314 h 3597309"/>
                <a:gd name="connsiteX2-5" fmla="*/ 483099 w 1739142"/>
                <a:gd name="connsiteY2-6" fmla="*/ 336619 h 3597309"/>
                <a:gd name="connsiteX3-7" fmla="*/ 995564 w 1739142"/>
                <a:gd name="connsiteY3-8" fmla="*/ 808892 h 3597309"/>
                <a:gd name="connsiteX4-9" fmla="*/ 1196532 w 1739142"/>
                <a:gd name="connsiteY4-10" fmla="*/ 1045028 h 3597309"/>
                <a:gd name="connsiteX5-11" fmla="*/ 1487934 w 1739142"/>
                <a:gd name="connsiteY5-12" fmla="*/ 1200778 h 3597309"/>
                <a:gd name="connsiteX6-13" fmla="*/ 1739142 w 1739142"/>
                <a:gd name="connsiteY6-14" fmla="*/ 1296237 h 3597309"/>
                <a:gd name="connsiteX7-15" fmla="*/ 1623586 w 1739142"/>
                <a:gd name="connsiteY7-16" fmla="*/ 1361551 h 3597309"/>
                <a:gd name="connsiteX8-17" fmla="*/ 1538175 w 1739142"/>
                <a:gd name="connsiteY8-18" fmla="*/ 1441938 h 3597309"/>
                <a:gd name="connsiteX9-19" fmla="*/ 1362329 w 1739142"/>
                <a:gd name="connsiteY9-20" fmla="*/ 1441938 h 3597309"/>
                <a:gd name="connsiteX10-21" fmla="*/ 1492958 w 1739142"/>
                <a:gd name="connsiteY10-22" fmla="*/ 1974501 h 3597309"/>
                <a:gd name="connsiteX11-23" fmla="*/ 1377402 w 1739142"/>
                <a:gd name="connsiteY11-24" fmla="*/ 2507063 h 3597309"/>
                <a:gd name="connsiteX12-25" fmla="*/ 1251797 w 1739142"/>
                <a:gd name="connsiteY12-26" fmla="*/ 2778369 h 3597309"/>
                <a:gd name="connsiteX13-27" fmla="*/ 1206580 w 1739142"/>
                <a:gd name="connsiteY13-28" fmla="*/ 3165230 h 3597309"/>
                <a:gd name="connsiteX14-29" fmla="*/ 1030734 w 1739142"/>
                <a:gd name="connsiteY14-30" fmla="*/ 3466681 h 3597309"/>
                <a:gd name="connsiteX15-31" fmla="*/ 930250 w 1739142"/>
                <a:gd name="connsiteY15-32" fmla="*/ 3597309 h 3597309"/>
                <a:gd name="connsiteX16-33" fmla="*/ 925226 w 1739142"/>
                <a:gd name="connsiteY16-34" fmla="*/ 3466681 h 3597309"/>
                <a:gd name="connsiteX17-35" fmla="*/ 864936 w 1739142"/>
                <a:gd name="connsiteY17-36" fmla="*/ 3245617 h 3597309"/>
                <a:gd name="connsiteX18-37" fmla="*/ 930250 w 1739142"/>
                <a:gd name="connsiteY18-38" fmla="*/ 3109964 h 3597309"/>
                <a:gd name="connsiteX19-39" fmla="*/ 789573 w 1739142"/>
                <a:gd name="connsiteY19-40" fmla="*/ 3099916 h 3597309"/>
                <a:gd name="connsiteX20-41" fmla="*/ 307252 w 1739142"/>
                <a:gd name="connsiteY20-42" fmla="*/ 3074795 h 3597309"/>
                <a:gd name="connsiteX21-43" fmla="*/ 267059 w 1739142"/>
                <a:gd name="connsiteY21-44" fmla="*/ 2979336 h 3597309"/>
                <a:gd name="connsiteX22-45" fmla="*/ 543389 w 1739142"/>
                <a:gd name="connsiteY22-46" fmla="*/ 2818562 h 3597309"/>
                <a:gd name="connsiteX23-47" fmla="*/ 834791 w 1739142"/>
                <a:gd name="connsiteY23-48" fmla="*/ 2778369 h 3597309"/>
                <a:gd name="connsiteX24-49" fmla="*/ 1075951 w 1739142"/>
                <a:gd name="connsiteY24-50" fmla="*/ 2331217 h 3597309"/>
                <a:gd name="connsiteX25-51" fmla="*/ 417784 w 1739142"/>
                <a:gd name="connsiteY25-52" fmla="*/ 1502228 h 3597309"/>
                <a:gd name="connsiteX26-53" fmla="*/ 10826 w 1739142"/>
                <a:gd name="connsiteY26-54" fmla="*/ 537586 h 3597309"/>
                <a:gd name="connsiteX27-55" fmla="*/ 156527 w 1739142"/>
                <a:gd name="connsiteY27-56" fmla="*/ 0 h 3597309"/>
                <a:gd name="connsiteX0-57" fmla="*/ 158053 w 1740668"/>
                <a:gd name="connsiteY0-58" fmla="*/ 0 h 3597309"/>
                <a:gd name="connsiteX1-59" fmla="*/ 308778 w 1740668"/>
                <a:gd name="connsiteY1-60" fmla="*/ 65314 h 3597309"/>
                <a:gd name="connsiteX2-61" fmla="*/ 484625 w 1740668"/>
                <a:gd name="connsiteY2-62" fmla="*/ 336619 h 3597309"/>
                <a:gd name="connsiteX3-63" fmla="*/ 997090 w 1740668"/>
                <a:gd name="connsiteY3-64" fmla="*/ 808892 h 3597309"/>
                <a:gd name="connsiteX4-65" fmla="*/ 1198058 w 1740668"/>
                <a:gd name="connsiteY4-66" fmla="*/ 1045028 h 3597309"/>
                <a:gd name="connsiteX5-67" fmla="*/ 1489460 w 1740668"/>
                <a:gd name="connsiteY5-68" fmla="*/ 1200778 h 3597309"/>
                <a:gd name="connsiteX6-69" fmla="*/ 1740668 w 1740668"/>
                <a:gd name="connsiteY6-70" fmla="*/ 1296237 h 3597309"/>
                <a:gd name="connsiteX7-71" fmla="*/ 1625112 w 1740668"/>
                <a:gd name="connsiteY7-72" fmla="*/ 1361551 h 3597309"/>
                <a:gd name="connsiteX8-73" fmla="*/ 1539701 w 1740668"/>
                <a:gd name="connsiteY8-74" fmla="*/ 1441938 h 3597309"/>
                <a:gd name="connsiteX9-75" fmla="*/ 1363855 w 1740668"/>
                <a:gd name="connsiteY9-76" fmla="*/ 1441938 h 3597309"/>
                <a:gd name="connsiteX10-77" fmla="*/ 1494484 w 1740668"/>
                <a:gd name="connsiteY10-78" fmla="*/ 1974501 h 3597309"/>
                <a:gd name="connsiteX11-79" fmla="*/ 1378928 w 1740668"/>
                <a:gd name="connsiteY11-80" fmla="*/ 2507063 h 3597309"/>
                <a:gd name="connsiteX12-81" fmla="*/ 1253323 w 1740668"/>
                <a:gd name="connsiteY12-82" fmla="*/ 2778369 h 3597309"/>
                <a:gd name="connsiteX13-83" fmla="*/ 1208106 w 1740668"/>
                <a:gd name="connsiteY13-84" fmla="*/ 3165230 h 3597309"/>
                <a:gd name="connsiteX14-85" fmla="*/ 1032260 w 1740668"/>
                <a:gd name="connsiteY14-86" fmla="*/ 3466681 h 3597309"/>
                <a:gd name="connsiteX15-87" fmla="*/ 931776 w 1740668"/>
                <a:gd name="connsiteY15-88" fmla="*/ 3597309 h 3597309"/>
                <a:gd name="connsiteX16-89" fmla="*/ 926752 w 1740668"/>
                <a:gd name="connsiteY16-90" fmla="*/ 3466681 h 3597309"/>
                <a:gd name="connsiteX17-91" fmla="*/ 866462 w 1740668"/>
                <a:gd name="connsiteY17-92" fmla="*/ 3245617 h 3597309"/>
                <a:gd name="connsiteX18-93" fmla="*/ 931776 w 1740668"/>
                <a:gd name="connsiteY18-94" fmla="*/ 3109964 h 3597309"/>
                <a:gd name="connsiteX19-95" fmla="*/ 791099 w 1740668"/>
                <a:gd name="connsiteY19-96" fmla="*/ 3099916 h 3597309"/>
                <a:gd name="connsiteX20-97" fmla="*/ 308778 w 1740668"/>
                <a:gd name="connsiteY20-98" fmla="*/ 3074795 h 3597309"/>
                <a:gd name="connsiteX21-99" fmla="*/ 268585 w 1740668"/>
                <a:gd name="connsiteY21-100" fmla="*/ 2979336 h 3597309"/>
                <a:gd name="connsiteX22-101" fmla="*/ 544915 w 1740668"/>
                <a:gd name="connsiteY22-102" fmla="*/ 2818562 h 3597309"/>
                <a:gd name="connsiteX23-103" fmla="*/ 836317 w 1740668"/>
                <a:gd name="connsiteY23-104" fmla="*/ 2778369 h 3597309"/>
                <a:gd name="connsiteX24-105" fmla="*/ 1077477 w 1740668"/>
                <a:gd name="connsiteY24-106" fmla="*/ 2331217 h 3597309"/>
                <a:gd name="connsiteX25-107" fmla="*/ 419310 w 1740668"/>
                <a:gd name="connsiteY25-108" fmla="*/ 1502228 h 3597309"/>
                <a:gd name="connsiteX26-109" fmla="*/ 12352 w 1740668"/>
                <a:gd name="connsiteY26-110" fmla="*/ 537586 h 3597309"/>
                <a:gd name="connsiteX27-111" fmla="*/ 158053 w 1740668"/>
                <a:gd name="connsiteY27-112" fmla="*/ 0 h 3597309"/>
                <a:gd name="connsiteX0-113" fmla="*/ 158053 w 1740668"/>
                <a:gd name="connsiteY0-114" fmla="*/ 0 h 3597309"/>
                <a:gd name="connsiteX1-115" fmla="*/ 308778 w 1740668"/>
                <a:gd name="connsiteY1-116" fmla="*/ 65314 h 3597309"/>
                <a:gd name="connsiteX2-117" fmla="*/ 484625 w 1740668"/>
                <a:gd name="connsiteY2-118" fmla="*/ 336619 h 3597309"/>
                <a:gd name="connsiteX3-119" fmla="*/ 997090 w 1740668"/>
                <a:gd name="connsiteY3-120" fmla="*/ 808892 h 3597309"/>
                <a:gd name="connsiteX4-121" fmla="*/ 1198058 w 1740668"/>
                <a:gd name="connsiteY4-122" fmla="*/ 1045028 h 3597309"/>
                <a:gd name="connsiteX5-123" fmla="*/ 1489460 w 1740668"/>
                <a:gd name="connsiteY5-124" fmla="*/ 1200778 h 3597309"/>
                <a:gd name="connsiteX6-125" fmla="*/ 1740668 w 1740668"/>
                <a:gd name="connsiteY6-126" fmla="*/ 1296237 h 3597309"/>
                <a:gd name="connsiteX7-127" fmla="*/ 1625112 w 1740668"/>
                <a:gd name="connsiteY7-128" fmla="*/ 1361551 h 3597309"/>
                <a:gd name="connsiteX8-129" fmla="*/ 1539701 w 1740668"/>
                <a:gd name="connsiteY8-130" fmla="*/ 1441938 h 3597309"/>
                <a:gd name="connsiteX9-131" fmla="*/ 1363855 w 1740668"/>
                <a:gd name="connsiteY9-132" fmla="*/ 1441938 h 3597309"/>
                <a:gd name="connsiteX10-133" fmla="*/ 1494484 w 1740668"/>
                <a:gd name="connsiteY10-134" fmla="*/ 1974501 h 3597309"/>
                <a:gd name="connsiteX11-135" fmla="*/ 1378928 w 1740668"/>
                <a:gd name="connsiteY11-136" fmla="*/ 2507063 h 3597309"/>
                <a:gd name="connsiteX12-137" fmla="*/ 1253323 w 1740668"/>
                <a:gd name="connsiteY12-138" fmla="*/ 2778369 h 3597309"/>
                <a:gd name="connsiteX13-139" fmla="*/ 1208106 w 1740668"/>
                <a:gd name="connsiteY13-140" fmla="*/ 3165230 h 3597309"/>
                <a:gd name="connsiteX14-141" fmla="*/ 1032260 w 1740668"/>
                <a:gd name="connsiteY14-142" fmla="*/ 3466681 h 3597309"/>
                <a:gd name="connsiteX15-143" fmla="*/ 931776 w 1740668"/>
                <a:gd name="connsiteY15-144" fmla="*/ 3597309 h 3597309"/>
                <a:gd name="connsiteX16-145" fmla="*/ 926752 w 1740668"/>
                <a:gd name="connsiteY16-146" fmla="*/ 3466681 h 3597309"/>
                <a:gd name="connsiteX17-147" fmla="*/ 866462 w 1740668"/>
                <a:gd name="connsiteY17-148" fmla="*/ 3245617 h 3597309"/>
                <a:gd name="connsiteX18-149" fmla="*/ 931776 w 1740668"/>
                <a:gd name="connsiteY18-150" fmla="*/ 3109964 h 3597309"/>
                <a:gd name="connsiteX19-151" fmla="*/ 791099 w 1740668"/>
                <a:gd name="connsiteY19-152" fmla="*/ 3099916 h 3597309"/>
                <a:gd name="connsiteX20-153" fmla="*/ 308778 w 1740668"/>
                <a:gd name="connsiteY20-154" fmla="*/ 3074795 h 3597309"/>
                <a:gd name="connsiteX21-155" fmla="*/ 268585 w 1740668"/>
                <a:gd name="connsiteY21-156" fmla="*/ 2979336 h 3597309"/>
                <a:gd name="connsiteX22-157" fmla="*/ 544915 w 1740668"/>
                <a:gd name="connsiteY22-158" fmla="*/ 2818562 h 3597309"/>
                <a:gd name="connsiteX23-159" fmla="*/ 836317 w 1740668"/>
                <a:gd name="connsiteY23-160" fmla="*/ 2778369 h 3597309"/>
                <a:gd name="connsiteX24-161" fmla="*/ 1077477 w 1740668"/>
                <a:gd name="connsiteY24-162" fmla="*/ 2331217 h 3597309"/>
                <a:gd name="connsiteX25-163" fmla="*/ 419310 w 1740668"/>
                <a:gd name="connsiteY25-164" fmla="*/ 1502228 h 3597309"/>
                <a:gd name="connsiteX26-165" fmla="*/ 12352 w 1740668"/>
                <a:gd name="connsiteY26-166" fmla="*/ 537586 h 3597309"/>
                <a:gd name="connsiteX27-167" fmla="*/ 158053 w 1740668"/>
                <a:gd name="connsiteY27-168" fmla="*/ 0 h 3597309"/>
                <a:gd name="connsiteX0-169" fmla="*/ 158053 w 1740668"/>
                <a:gd name="connsiteY0-170" fmla="*/ 0 h 3597309"/>
                <a:gd name="connsiteX1-171" fmla="*/ 308778 w 1740668"/>
                <a:gd name="connsiteY1-172" fmla="*/ 65314 h 3597309"/>
                <a:gd name="connsiteX2-173" fmla="*/ 484625 w 1740668"/>
                <a:gd name="connsiteY2-174" fmla="*/ 336619 h 3597309"/>
                <a:gd name="connsiteX3-175" fmla="*/ 997090 w 1740668"/>
                <a:gd name="connsiteY3-176" fmla="*/ 808892 h 3597309"/>
                <a:gd name="connsiteX4-177" fmla="*/ 1198058 w 1740668"/>
                <a:gd name="connsiteY4-178" fmla="*/ 1045028 h 3597309"/>
                <a:gd name="connsiteX5-179" fmla="*/ 1489460 w 1740668"/>
                <a:gd name="connsiteY5-180" fmla="*/ 1200778 h 3597309"/>
                <a:gd name="connsiteX6-181" fmla="*/ 1740668 w 1740668"/>
                <a:gd name="connsiteY6-182" fmla="*/ 1296237 h 3597309"/>
                <a:gd name="connsiteX7-183" fmla="*/ 1625112 w 1740668"/>
                <a:gd name="connsiteY7-184" fmla="*/ 1361551 h 3597309"/>
                <a:gd name="connsiteX8-185" fmla="*/ 1539701 w 1740668"/>
                <a:gd name="connsiteY8-186" fmla="*/ 1441938 h 3597309"/>
                <a:gd name="connsiteX9-187" fmla="*/ 1363855 w 1740668"/>
                <a:gd name="connsiteY9-188" fmla="*/ 1441938 h 3597309"/>
                <a:gd name="connsiteX10-189" fmla="*/ 1494484 w 1740668"/>
                <a:gd name="connsiteY10-190" fmla="*/ 1974501 h 3597309"/>
                <a:gd name="connsiteX11-191" fmla="*/ 1378928 w 1740668"/>
                <a:gd name="connsiteY11-192" fmla="*/ 2507063 h 3597309"/>
                <a:gd name="connsiteX12-193" fmla="*/ 1253323 w 1740668"/>
                <a:gd name="connsiteY12-194" fmla="*/ 2778369 h 3597309"/>
                <a:gd name="connsiteX13-195" fmla="*/ 1208106 w 1740668"/>
                <a:gd name="connsiteY13-196" fmla="*/ 3165230 h 3597309"/>
                <a:gd name="connsiteX14-197" fmla="*/ 1032260 w 1740668"/>
                <a:gd name="connsiteY14-198" fmla="*/ 3466681 h 3597309"/>
                <a:gd name="connsiteX15-199" fmla="*/ 931776 w 1740668"/>
                <a:gd name="connsiteY15-200" fmla="*/ 3597309 h 3597309"/>
                <a:gd name="connsiteX16-201" fmla="*/ 926752 w 1740668"/>
                <a:gd name="connsiteY16-202" fmla="*/ 3466681 h 3597309"/>
                <a:gd name="connsiteX17-203" fmla="*/ 866462 w 1740668"/>
                <a:gd name="connsiteY17-204" fmla="*/ 3245617 h 3597309"/>
                <a:gd name="connsiteX18-205" fmla="*/ 931776 w 1740668"/>
                <a:gd name="connsiteY18-206" fmla="*/ 3109964 h 3597309"/>
                <a:gd name="connsiteX19-207" fmla="*/ 791099 w 1740668"/>
                <a:gd name="connsiteY19-208" fmla="*/ 3099916 h 3597309"/>
                <a:gd name="connsiteX20-209" fmla="*/ 308778 w 1740668"/>
                <a:gd name="connsiteY20-210" fmla="*/ 3074795 h 3597309"/>
                <a:gd name="connsiteX21-211" fmla="*/ 268585 w 1740668"/>
                <a:gd name="connsiteY21-212" fmla="*/ 2979336 h 3597309"/>
                <a:gd name="connsiteX22-213" fmla="*/ 544915 w 1740668"/>
                <a:gd name="connsiteY22-214" fmla="*/ 2818562 h 3597309"/>
                <a:gd name="connsiteX23-215" fmla="*/ 836317 w 1740668"/>
                <a:gd name="connsiteY23-216" fmla="*/ 2778369 h 3597309"/>
                <a:gd name="connsiteX24-217" fmla="*/ 1077477 w 1740668"/>
                <a:gd name="connsiteY24-218" fmla="*/ 2331217 h 3597309"/>
                <a:gd name="connsiteX25-219" fmla="*/ 419310 w 1740668"/>
                <a:gd name="connsiteY25-220" fmla="*/ 1502228 h 3597309"/>
                <a:gd name="connsiteX26-221" fmla="*/ 12352 w 1740668"/>
                <a:gd name="connsiteY26-222" fmla="*/ 537586 h 3597309"/>
                <a:gd name="connsiteX27-223" fmla="*/ 158053 w 1740668"/>
                <a:gd name="connsiteY27-224" fmla="*/ 0 h 3597309"/>
                <a:gd name="connsiteX0-225" fmla="*/ 158053 w 1740668"/>
                <a:gd name="connsiteY0-226" fmla="*/ 0 h 3597309"/>
                <a:gd name="connsiteX1-227" fmla="*/ 308778 w 1740668"/>
                <a:gd name="connsiteY1-228" fmla="*/ 65314 h 3597309"/>
                <a:gd name="connsiteX2-229" fmla="*/ 484625 w 1740668"/>
                <a:gd name="connsiteY2-230" fmla="*/ 336619 h 3597309"/>
                <a:gd name="connsiteX3-231" fmla="*/ 997090 w 1740668"/>
                <a:gd name="connsiteY3-232" fmla="*/ 808892 h 3597309"/>
                <a:gd name="connsiteX4-233" fmla="*/ 1198058 w 1740668"/>
                <a:gd name="connsiteY4-234" fmla="*/ 1045028 h 3597309"/>
                <a:gd name="connsiteX5-235" fmla="*/ 1489460 w 1740668"/>
                <a:gd name="connsiteY5-236" fmla="*/ 1200778 h 3597309"/>
                <a:gd name="connsiteX6-237" fmla="*/ 1740668 w 1740668"/>
                <a:gd name="connsiteY6-238" fmla="*/ 1296237 h 3597309"/>
                <a:gd name="connsiteX7-239" fmla="*/ 1625112 w 1740668"/>
                <a:gd name="connsiteY7-240" fmla="*/ 1361551 h 3597309"/>
                <a:gd name="connsiteX8-241" fmla="*/ 1539701 w 1740668"/>
                <a:gd name="connsiteY8-242" fmla="*/ 1441938 h 3597309"/>
                <a:gd name="connsiteX9-243" fmla="*/ 1363855 w 1740668"/>
                <a:gd name="connsiteY9-244" fmla="*/ 1441938 h 3597309"/>
                <a:gd name="connsiteX10-245" fmla="*/ 1494484 w 1740668"/>
                <a:gd name="connsiteY10-246" fmla="*/ 1974501 h 3597309"/>
                <a:gd name="connsiteX11-247" fmla="*/ 1378928 w 1740668"/>
                <a:gd name="connsiteY11-248" fmla="*/ 2507063 h 3597309"/>
                <a:gd name="connsiteX12-249" fmla="*/ 1253323 w 1740668"/>
                <a:gd name="connsiteY12-250" fmla="*/ 2778369 h 3597309"/>
                <a:gd name="connsiteX13-251" fmla="*/ 1208106 w 1740668"/>
                <a:gd name="connsiteY13-252" fmla="*/ 3165230 h 3597309"/>
                <a:gd name="connsiteX14-253" fmla="*/ 1032260 w 1740668"/>
                <a:gd name="connsiteY14-254" fmla="*/ 3466681 h 3597309"/>
                <a:gd name="connsiteX15-255" fmla="*/ 931776 w 1740668"/>
                <a:gd name="connsiteY15-256" fmla="*/ 3597309 h 3597309"/>
                <a:gd name="connsiteX16-257" fmla="*/ 926752 w 1740668"/>
                <a:gd name="connsiteY16-258" fmla="*/ 3466681 h 3597309"/>
                <a:gd name="connsiteX17-259" fmla="*/ 866462 w 1740668"/>
                <a:gd name="connsiteY17-260" fmla="*/ 3245617 h 3597309"/>
                <a:gd name="connsiteX18-261" fmla="*/ 931776 w 1740668"/>
                <a:gd name="connsiteY18-262" fmla="*/ 3109964 h 3597309"/>
                <a:gd name="connsiteX19-263" fmla="*/ 791099 w 1740668"/>
                <a:gd name="connsiteY19-264" fmla="*/ 3099916 h 3597309"/>
                <a:gd name="connsiteX20-265" fmla="*/ 308778 w 1740668"/>
                <a:gd name="connsiteY20-266" fmla="*/ 3074795 h 3597309"/>
                <a:gd name="connsiteX21-267" fmla="*/ 268585 w 1740668"/>
                <a:gd name="connsiteY21-268" fmla="*/ 2979336 h 3597309"/>
                <a:gd name="connsiteX22-269" fmla="*/ 544915 w 1740668"/>
                <a:gd name="connsiteY22-270" fmla="*/ 2818562 h 3597309"/>
                <a:gd name="connsiteX23-271" fmla="*/ 836317 w 1740668"/>
                <a:gd name="connsiteY23-272" fmla="*/ 2778369 h 3597309"/>
                <a:gd name="connsiteX24-273" fmla="*/ 1077477 w 1740668"/>
                <a:gd name="connsiteY24-274" fmla="*/ 2331217 h 3597309"/>
                <a:gd name="connsiteX25-275" fmla="*/ 419310 w 1740668"/>
                <a:gd name="connsiteY25-276" fmla="*/ 1502228 h 3597309"/>
                <a:gd name="connsiteX26-277" fmla="*/ 12352 w 1740668"/>
                <a:gd name="connsiteY26-278" fmla="*/ 537586 h 3597309"/>
                <a:gd name="connsiteX27-279" fmla="*/ 158053 w 1740668"/>
                <a:gd name="connsiteY27-280" fmla="*/ 0 h 3597309"/>
                <a:gd name="connsiteX0-281" fmla="*/ 158053 w 1740668"/>
                <a:gd name="connsiteY0-282" fmla="*/ 0 h 3597309"/>
                <a:gd name="connsiteX1-283" fmla="*/ 308778 w 1740668"/>
                <a:gd name="connsiteY1-284" fmla="*/ 65314 h 3597309"/>
                <a:gd name="connsiteX2-285" fmla="*/ 484625 w 1740668"/>
                <a:gd name="connsiteY2-286" fmla="*/ 336619 h 3597309"/>
                <a:gd name="connsiteX3-287" fmla="*/ 997090 w 1740668"/>
                <a:gd name="connsiteY3-288" fmla="*/ 808892 h 3597309"/>
                <a:gd name="connsiteX4-289" fmla="*/ 1198058 w 1740668"/>
                <a:gd name="connsiteY4-290" fmla="*/ 1045028 h 3597309"/>
                <a:gd name="connsiteX5-291" fmla="*/ 1489460 w 1740668"/>
                <a:gd name="connsiteY5-292" fmla="*/ 1200778 h 3597309"/>
                <a:gd name="connsiteX6-293" fmla="*/ 1740668 w 1740668"/>
                <a:gd name="connsiteY6-294" fmla="*/ 1296237 h 3597309"/>
                <a:gd name="connsiteX7-295" fmla="*/ 1625112 w 1740668"/>
                <a:gd name="connsiteY7-296" fmla="*/ 1361551 h 3597309"/>
                <a:gd name="connsiteX8-297" fmla="*/ 1539701 w 1740668"/>
                <a:gd name="connsiteY8-298" fmla="*/ 1441938 h 3597309"/>
                <a:gd name="connsiteX9-299" fmla="*/ 1363855 w 1740668"/>
                <a:gd name="connsiteY9-300" fmla="*/ 1441938 h 3597309"/>
                <a:gd name="connsiteX10-301" fmla="*/ 1494484 w 1740668"/>
                <a:gd name="connsiteY10-302" fmla="*/ 1974501 h 3597309"/>
                <a:gd name="connsiteX11-303" fmla="*/ 1378928 w 1740668"/>
                <a:gd name="connsiteY11-304" fmla="*/ 2507063 h 3597309"/>
                <a:gd name="connsiteX12-305" fmla="*/ 1253323 w 1740668"/>
                <a:gd name="connsiteY12-306" fmla="*/ 2778369 h 3597309"/>
                <a:gd name="connsiteX13-307" fmla="*/ 1208106 w 1740668"/>
                <a:gd name="connsiteY13-308" fmla="*/ 3165230 h 3597309"/>
                <a:gd name="connsiteX14-309" fmla="*/ 1032260 w 1740668"/>
                <a:gd name="connsiteY14-310" fmla="*/ 3466681 h 3597309"/>
                <a:gd name="connsiteX15-311" fmla="*/ 931776 w 1740668"/>
                <a:gd name="connsiteY15-312" fmla="*/ 3597309 h 3597309"/>
                <a:gd name="connsiteX16-313" fmla="*/ 926752 w 1740668"/>
                <a:gd name="connsiteY16-314" fmla="*/ 3466681 h 3597309"/>
                <a:gd name="connsiteX17-315" fmla="*/ 866462 w 1740668"/>
                <a:gd name="connsiteY17-316" fmla="*/ 3245617 h 3597309"/>
                <a:gd name="connsiteX18-317" fmla="*/ 931776 w 1740668"/>
                <a:gd name="connsiteY18-318" fmla="*/ 3109964 h 3597309"/>
                <a:gd name="connsiteX19-319" fmla="*/ 791099 w 1740668"/>
                <a:gd name="connsiteY19-320" fmla="*/ 3099916 h 3597309"/>
                <a:gd name="connsiteX20-321" fmla="*/ 308778 w 1740668"/>
                <a:gd name="connsiteY20-322" fmla="*/ 3074795 h 3597309"/>
                <a:gd name="connsiteX21-323" fmla="*/ 268585 w 1740668"/>
                <a:gd name="connsiteY21-324" fmla="*/ 2979336 h 3597309"/>
                <a:gd name="connsiteX22-325" fmla="*/ 544915 w 1740668"/>
                <a:gd name="connsiteY22-326" fmla="*/ 2818562 h 3597309"/>
                <a:gd name="connsiteX23-327" fmla="*/ 836317 w 1740668"/>
                <a:gd name="connsiteY23-328" fmla="*/ 2778369 h 3597309"/>
                <a:gd name="connsiteX24-329" fmla="*/ 1077477 w 1740668"/>
                <a:gd name="connsiteY24-330" fmla="*/ 2331217 h 3597309"/>
                <a:gd name="connsiteX25-331" fmla="*/ 419310 w 1740668"/>
                <a:gd name="connsiteY25-332" fmla="*/ 1502228 h 3597309"/>
                <a:gd name="connsiteX26-333" fmla="*/ 12352 w 1740668"/>
                <a:gd name="connsiteY26-334" fmla="*/ 537586 h 3597309"/>
                <a:gd name="connsiteX27-335" fmla="*/ 158053 w 1740668"/>
                <a:gd name="connsiteY27-336" fmla="*/ 0 h 3597309"/>
                <a:gd name="connsiteX0-337" fmla="*/ 158053 w 1740668"/>
                <a:gd name="connsiteY0-338" fmla="*/ 0 h 3597309"/>
                <a:gd name="connsiteX1-339" fmla="*/ 308778 w 1740668"/>
                <a:gd name="connsiteY1-340" fmla="*/ 65314 h 3597309"/>
                <a:gd name="connsiteX2-341" fmla="*/ 484625 w 1740668"/>
                <a:gd name="connsiteY2-342" fmla="*/ 336619 h 3597309"/>
                <a:gd name="connsiteX3-343" fmla="*/ 997090 w 1740668"/>
                <a:gd name="connsiteY3-344" fmla="*/ 808892 h 3597309"/>
                <a:gd name="connsiteX4-345" fmla="*/ 1198058 w 1740668"/>
                <a:gd name="connsiteY4-346" fmla="*/ 1045028 h 3597309"/>
                <a:gd name="connsiteX5-347" fmla="*/ 1489460 w 1740668"/>
                <a:gd name="connsiteY5-348" fmla="*/ 1200778 h 3597309"/>
                <a:gd name="connsiteX6-349" fmla="*/ 1740668 w 1740668"/>
                <a:gd name="connsiteY6-350" fmla="*/ 1296237 h 3597309"/>
                <a:gd name="connsiteX7-351" fmla="*/ 1625112 w 1740668"/>
                <a:gd name="connsiteY7-352" fmla="*/ 1361551 h 3597309"/>
                <a:gd name="connsiteX8-353" fmla="*/ 1539701 w 1740668"/>
                <a:gd name="connsiteY8-354" fmla="*/ 1441938 h 3597309"/>
                <a:gd name="connsiteX9-355" fmla="*/ 1363855 w 1740668"/>
                <a:gd name="connsiteY9-356" fmla="*/ 1441938 h 3597309"/>
                <a:gd name="connsiteX10-357" fmla="*/ 1494484 w 1740668"/>
                <a:gd name="connsiteY10-358" fmla="*/ 1974501 h 3597309"/>
                <a:gd name="connsiteX11-359" fmla="*/ 1378928 w 1740668"/>
                <a:gd name="connsiteY11-360" fmla="*/ 2507063 h 3597309"/>
                <a:gd name="connsiteX12-361" fmla="*/ 1253323 w 1740668"/>
                <a:gd name="connsiteY12-362" fmla="*/ 2778369 h 3597309"/>
                <a:gd name="connsiteX13-363" fmla="*/ 1208106 w 1740668"/>
                <a:gd name="connsiteY13-364" fmla="*/ 3165230 h 3597309"/>
                <a:gd name="connsiteX14-365" fmla="*/ 1032260 w 1740668"/>
                <a:gd name="connsiteY14-366" fmla="*/ 3466681 h 3597309"/>
                <a:gd name="connsiteX15-367" fmla="*/ 931776 w 1740668"/>
                <a:gd name="connsiteY15-368" fmla="*/ 3597309 h 3597309"/>
                <a:gd name="connsiteX16-369" fmla="*/ 926752 w 1740668"/>
                <a:gd name="connsiteY16-370" fmla="*/ 3466681 h 3597309"/>
                <a:gd name="connsiteX17-371" fmla="*/ 866462 w 1740668"/>
                <a:gd name="connsiteY17-372" fmla="*/ 3245617 h 3597309"/>
                <a:gd name="connsiteX18-373" fmla="*/ 931776 w 1740668"/>
                <a:gd name="connsiteY18-374" fmla="*/ 3109964 h 3597309"/>
                <a:gd name="connsiteX19-375" fmla="*/ 791099 w 1740668"/>
                <a:gd name="connsiteY19-376" fmla="*/ 3099916 h 3597309"/>
                <a:gd name="connsiteX20-377" fmla="*/ 308778 w 1740668"/>
                <a:gd name="connsiteY20-378" fmla="*/ 3074795 h 3597309"/>
                <a:gd name="connsiteX21-379" fmla="*/ 268585 w 1740668"/>
                <a:gd name="connsiteY21-380" fmla="*/ 2979336 h 3597309"/>
                <a:gd name="connsiteX22-381" fmla="*/ 544915 w 1740668"/>
                <a:gd name="connsiteY22-382" fmla="*/ 2818562 h 3597309"/>
                <a:gd name="connsiteX23-383" fmla="*/ 836317 w 1740668"/>
                <a:gd name="connsiteY23-384" fmla="*/ 2778369 h 3597309"/>
                <a:gd name="connsiteX24-385" fmla="*/ 1077477 w 1740668"/>
                <a:gd name="connsiteY24-386" fmla="*/ 2331217 h 3597309"/>
                <a:gd name="connsiteX25-387" fmla="*/ 419310 w 1740668"/>
                <a:gd name="connsiteY25-388" fmla="*/ 1502228 h 3597309"/>
                <a:gd name="connsiteX26-389" fmla="*/ 12352 w 1740668"/>
                <a:gd name="connsiteY26-390" fmla="*/ 537586 h 3597309"/>
                <a:gd name="connsiteX27-391" fmla="*/ 158053 w 1740668"/>
                <a:gd name="connsiteY27-392" fmla="*/ 0 h 3597309"/>
                <a:gd name="connsiteX0-393" fmla="*/ 158053 w 1740668"/>
                <a:gd name="connsiteY0-394" fmla="*/ 0 h 3597309"/>
                <a:gd name="connsiteX1-395" fmla="*/ 308778 w 1740668"/>
                <a:gd name="connsiteY1-396" fmla="*/ 65314 h 3597309"/>
                <a:gd name="connsiteX2-397" fmla="*/ 484625 w 1740668"/>
                <a:gd name="connsiteY2-398" fmla="*/ 336619 h 3597309"/>
                <a:gd name="connsiteX3-399" fmla="*/ 997090 w 1740668"/>
                <a:gd name="connsiteY3-400" fmla="*/ 808892 h 3597309"/>
                <a:gd name="connsiteX4-401" fmla="*/ 1198058 w 1740668"/>
                <a:gd name="connsiteY4-402" fmla="*/ 1045028 h 3597309"/>
                <a:gd name="connsiteX5-403" fmla="*/ 1489460 w 1740668"/>
                <a:gd name="connsiteY5-404" fmla="*/ 1200778 h 3597309"/>
                <a:gd name="connsiteX6-405" fmla="*/ 1740668 w 1740668"/>
                <a:gd name="connsiteY6-406" fmla="*/ 1296237 h 3597309"/>
                <a:gd name="connsiteX7-407" fmla="*/ 1625112 w 1740668"/>
                <a:gd name="connsiteY7-408" fmla="*/ 1361551 h 3597309"/>
                <a:gd name="connsiteX8-409" fmla="*/ 1539701 w 1740668"/>
                <a:gd name="connsiteY8-410" fmla="*/ 1441938 h 3597309"/>
                <a:gd name="connsiteX9-411" fmla="*/ 1363855 w 1740668"/>
                <a:gd name="connsiteY9-412" fmla="*/ 1441938 h 3597309"/>
                <a:gd name="connsiteX10-413" fmla="*/ 1494484 w 1740668"/>
                <a:gd name="connsiteY10-414" fmla="*/ 1974501 h 3597309"/>
                <a:gd name="connsiteX11-415" fmla="*/ 1378928 w 1740668"/>
                <a:gd name="connsiteY11-416" fmla="*/ 2507063 h 3597309"/>
                <a:gd name="connsiteX12-417" fmla="*/ 1253323 w 1740668"/>
                <a:gd name="connsiteY12-418" fmla="*/ 2778369 h 3597309"/>
                <a:gd name="connsiteX13-419" fmla="*/ 1208106 w 1740668"/>
                <a:gd name="connsiteY13-420" fmla="*/ 3165230 h 3597309"/>
                <a:gd name="connsiteX14-421" fmla="*/ 1032260 w 1740668"/>
                <a:gd name="connsiteY14-422" fmla="*/ 3466681 h 3597309"/>
                <a:gd name="connsiteX15-423" fmla="*/ 931776 w 1740668"/>
                <a:gd name="connsiteY15-424" fmla="*/ 3597309 h 3597309"/>
                <a:gd name="connsiteX16-425" fmla="*/ 926752 w 1740668"/>
                <a:gd name="connsiteY16-426" fmla="*/ 3466681 h 3597309"/>
                <a:gd name="connsiteX17-427" fmla="*/ 866462 w 1740668"/>
                <a:gd name="connsiteY17-428" fmla="*/ 3245617 h 3597309"/>
                <a:gd name="connsiteX18-429" fmla="*/ 931776 w 1740668"/>
                <a:gd name="connsiteY18-430" fmla="*/ 3109964 h 3597309"/>
                <a:gd name="connsiteX19-431" fmla="*/ 791099 w 1740668"/>
                <a:gd name="connsiteY19-432" fmla="*/ 3099916 h 3597309"/>
                <a:gd name="connsiteX20-433" fmla="*/ 308778 w 1740668"/>
                <a:gd name="connsiteY20-434" fmla="*/ 3074795 h 3597309"/>
                <a:gd name="connsiteX21-435" fmla="*/ 268585 w 1740668"/>
                <a:gd name="connsiteY21-436" fmla="*/ 2979336 h 3597309"/>
                <a:gd name="connsiteX22-437" fmla="*/ 544915 w 1740668"/>
                <a:gd name="connsiteY22-438" fmla="*/ 2818562 h 3597309"/>
                <a:gd name="connsiteX23-439" fmla="*/ 836317 w 1740668"/>
                <a:gd name="connsiteY23-440" fmla="*/ 2778369 h 3597309"/>
                <a:gd name="connsiteX24-441" fmla="*/ 1077477 w 1740668"/>
                <a:gd name="connsiteY24-442" fmla="*/ 2331217 h 3597309"/>
                <a:gd name="connsiteX25-443" fmla="*/ 419310 w 1740668"/>
                <a:gd name="connsiteY25-444" fmla="*/ 1502228 h 3597309"/>
                <a:gd name="connsiteX26-445" fmla="*/ 12352 w 1740668"/>
                <a:gd name="connsiteY26-446" fmla="*/ 537586 h 3597309"/>
                <a:gd name="connsiteX27-447" fmla="*/ 158053 w 1740668"/>
                <a:gd name="connsiteY27-448" fmla="*/ 0 h 3597309"/>
                <a:gd name="connsiteX0-449" fmla="*/ 158053 w 1740668"/>
                <a:gd name="connsiteY0-450" fmla="*/ 0 h 3597309"/>
                <a:gd name="connsiteX1-451" fmla="*/ 308778 w 1740668"/>
                <a:gd name="connsiteY1-452" fmla="*/ 65314 h 3597309"/>
                <a:gd name="connsiteX2-453" fmla="*/ 484625 w 1740668"/>
                <a:gd name="connsiteY2-454" fmla="*/ 336619 h 3597309"/>
                <a:gd name="connsiteX3-455" fmla="*/ 997090 w 1740668"/>
                <a:gd name="connsiteY3-456" fmla="*/ 808892 h 3597309"/>
                <a:gd name="connsiteX4-457" fmla="*/ 1198058 w 1740668"/>
                <a:gd name="connsiteY4-458" fmla="*/ 1045028 h 3597309"/>
                <a:gd name="connsiteX5-459" fmla="*/ 1489460 w 1740668"/>
                <a:gd name="connsiteY5-460" fmla="*/ 1200778 h 3597309"/>
                <a:gd name="connsiteX6-461" fmla="*/ 1740668 w 1740668"/>
                <a:gd name="connsiteY6-462" fmla="*/ 1296237 h 3597309"/>
                <a:gd name="connsiteX7-463" fmla="*/ 1625112 w 1740668"/>
                <a:gd name="connsiteY7-464" fmla="*/ 1361551 h 3597309"/>
                <a:gd name="connsiteX8-465" fmla="*/ 1539701 w 1740668"/>
                <a:gd name="connsiteY8-466" fmla="*/ 1441938 h 3597309"/>
                <a:gd name="connsiteX9-467" fmla="*/ 1363855 w 1740668"/>
                <a:gd name="connsiteY9-468" fmla="*/ 1441938 h 3597309"/>
                <a:gd name="connsiteX10-469" fmla="*/ 1494484 w 1740668"/>
                <a:gd name="connsiteY10-470" fmla="*/ 1974501 h 3597309"/>
                <a:gd name="connsiteX11-471" fmla="*/ 1378928 w 1740668"/>
                <a:gd name="connsiteY11-472" fmla="*/ 2507063 h 3597309"/>
                <a:gd name="connsiteX12-473" fmla="*/ 1253323 w 1740668"/>
                <a:gd name="connsiteY12-474" fmla="*/ 2778369 h 3597309"/>
                <a:gd name="connsiteX13-475" fmla="*/ 1208106 w 1740668"/>
                <a:gd name="connsiteY13-476" fmla="*/ 3165230 h 3597309"/>
                <a:gd name="connsiteX14-477" fmla="*/ 1032260 w 1740668"/>
                <a:gd name="connsiteY14-478" fmla="*/ 3466681 h 3597309"/>
                <a:gd name="connsiteX15-479" fmla="*/ 931776 w 1740668"/>
                <a:gd name="connsiteY15-480" fmla="*/ 3597309 h 3597309"/>
                <a:gd name="connsiteX16-481" fmla="*/ 926752 w 1740668"/>
                <a:gd name="connsiteY16-482" fmla="*/ 3466681 h 3597309"/>
                <a:gd name="connsiteX17-483" fmla="*/ 866462 w 1740668"/>
                <a:gd name="connsiteY17-484" fmla="*/ 3245617 h 3597309"/>
                <a:gd name="connsiteX18-485" fmla="*/ 931776 w 1740668"/>
                <a:gd name="connsiteY18-486" fmla="*/ 3109964 h 3597309"/>
                <a:gd name="connsiteX19-487" fmla="*/ 791099 w 1740668"/>
                <a:gd name="connsiteY19-488" fmla="*/ 3099916 h 3597309"/>
                <a:gd name="connsiteX20-489" fmla="*/ 308778 w 1740668"/>
                <a:gd name="connsiteY20-490" fmla="*/ 3074795 h 3597309"/>
                <a:gd name="connsiteX21-491" fmla="*/ 268585 w 1740668"/>
                <a:gd name="connsiteY21-492" fmla="*/ 2979336 h 3597309"/>
                <a:gd name="connsiteX22-493" fmla="*/ 544915 w 1740668"/>
                <a:gd name="connsiteY22-494" fmla="*/ 2818562 h 3597309"/>
                <a:gd name="connsiteX23-495" fmla="*/ 836317 w 1740668"/>
                <a:gd name="connsiteY23-496" fmla="*/ 2778369 h 3597309"/>
                <a:gd name="connsiteX24-497" fmla="*/ 1077477 w 1740668"/>
                <a:gd name="connsiteY24-498" fmla="*/ 2331217 h 3597309"/>
                <a:gd name="connsiteX25-499" fmla="*/ 419310 w 1740668"/>
                <a:gd name="connsiteY25-500" fmla="*/ 1502228 h 3597309"/>
                <a:gd name="connsiteX26-501" fmla="*/ 12352 w 1740668"/>
                <a:gd name="connsiteY26-502" fmla="*/ 537586 h 3597309"/>
                <a:gd name="connsiteX27-503" fmla="*/ 158053 w 1740668"/>
                <a:gd name="connsiteY27-504" fmla="*/ 0 h 3597309"/>
                <a:gd name="connsiteX0-505" fmla="*/ 158053 w 1740668"/>
                <a:gd name="connsiteY0-506" fmla="*/ 0 h 3597309"/>
                <a:gd name="connsiteX1-507" fmla="*/ 308778 w 1740668"/>
                <a:gd name="connsiteY1-508" fmla="*/ 65314 h 3597309"/>
                <a:gd name="connsiteX2-509" fmla="*/ 484625 w 1740668"/>
                <a:gd name="connsiteY2-510" fmla="*/ 336619 h 3597309"/>
                <a:gd name="connsiteX3-511" fmla="*/ 997090 w 1740668"/>
                <a:gd name="connsiteY3-512" fmla="*/ 808892 h 3597309"/>
                <a:gd name="connsiteX4-513" fmla="*/ 1198058 w 1740668"/>
                <a:gd name="connsiteY4-514" fmla="*/ 1045028 h 3597309"/>
                <a:gd name="connsiteX5-515" fmla="*/ 1489460 w 1740668"/>
                <a:gd name="connsiteY5-516" fmla="*/ 1200778 h 3597309"/>
                <a:gd name="connsiteX6-517" fmla="*/ 1740668 w 1740668"/>
                <a:gd name="connsiteY6-518" fmla="*/ 1296237 h 3597309"/>
                <a:gd name="connsiteX7-519" fmla="*/ 1625112 w 1740668"/>
                <a:gd name="connsiteY7-520" fmla="*/ 1361551 h 3597309"/>
                <a:gd name="connsiteX8-521" fmla="*/ 1539701 w 1740668"/>
                <a:gd name="connsiteY8-522" fmla="*/ 1441938 h 3597309"/>
                <a:gd name="connsiteX9-523" fmla="*/ 1363855 w 1740668"/>
                <a:gd name="connsiteY9-524" fmla="*/ 1441938 h 3597309"/>
                <a:gd name="connsiteX10-525" fmla="*/ 1494484 w 1740668"/>
                <a:gd name="connsiteY10-526" fmla="*/ 1974501 h 3597309"/>
                <a:gd name="connsiteX11-527" fmla="*/ 1378928 w 1740668"/>
                <a:gd name="connsiteY11-528" fmla="*/ 2507063 h 3597309"/>
                <a:gd name="connsiteX12-529" fmla="*/ 1253323 w 1740668"/>
                <a:gd name="connsiteY12-530" fmla="*/ 2778369 h 3597309"/>
                <a:gd name="connsiteX13-531" fmla="*/ 1208106 w 1740668"/>
                <a:gd name="connsiteY13-532" fmla="*/ 3165230 h 3597309"/>
                <a:gd name="connsiteX14-533" fmla="*/ 1032260 w 1740668"/>
                <a:gd name="connsiteY14-534" fmla="*/ 3466681 h 3597309"/>
                <a:gd name="connsiteX15-535" fmla="*/ 931776 w 1740668"/>
                <a:gd name="connsiteY15-536" fmla="*/ 3597309 h 3597309"/>
                <a:gd name="connsiteX16-537" fmla="*/ 926752 w 1740668"/>
                <a:gd name="connsiteY16-538" fmla="*/ 3466681 h 3597309"/>
                <a:gd name="connsiteX17-539" fmla="*/ 866462 w 1740668"/>
                <a:gd name="connsiteY17-540" fmla="*/ 3245617 h 3597309"/>
                <a:gd name="connsiteX18-541" fmla="*/ 931776 w 1740668"/>
                <a:gd name="connsiteY18-542" fmla="*/ 3109964 h 3597309"/>
                <a:gd name="connsiteX19-543" fmla="*/ 791099 w 1740668"/>
                <a:gd name="connsiteY19-544" fmla="*/ 3099916 h 3597309"/>
                <a:gd name="connsiteX20-545" fmla="*/ 308778 w 1740668"/>
                <a:gd name="connsiteY20-546" fmla="*/ 3074795 h 3597309"/>
                <a:gd name="connsiteX21-547" fmla="*/ 268585 w 1740668"/>
                <a:gd name="connsiteY21-548" fmla="*/ 2979336 h 3597309"/>
                <a:gd name="connsiteX22-549" fmla="*/ 544915 w 1740668"/>
                <a:gd name="connsiteY22-550" fmla="*/ 2818562 h 3597309"/>
                <a:gd name="connsiteX23-551" fmla="*/ 836317 w 1740668"/>
                <a:gd name="connsiteY23-552" fmla="*/ 2778369 h 3597309"/>
                <a:gd name="connsiteX24-553" fmla="*/ 1077477 w 1740668"/>
                <a:gd name="connsiteY24-554" fmla="*/ 2331217 h 3597309"/>
                <a:gd name="connsiteX25-555" fmla="*/ 419310 w 1740668"/>
                <a:gd name="connsiteY25-556" fmla="*/ 1502228 h 3597309"/>
                <a:gd name="connsiteX26-557" fmla="*/ 12352 w 1740668"/>
                <a:gd name="connsiteY26-558" fmla="*/ 537586 h 3597309"/>
                <a:gd name="connsiteX27-559" fmla="*/ 158053 w 1740668"/>
                <a:gd name="connsiteY27-560" fmla="*/ 0 h 3597309"/>
                <a:gd name="connsiteX0-561" fmla="*/ 158053 w 1740668"/>
                <a:gd name="connsiteY0-562" fmla="*/ 0 h 3597309"/>
                <a:gd name="connsiteX1-563" fmla="*/ 308778 w 1740668"/>
                <a:gd name="connsiteY1-564" fmla="*/ 65314 h 3597309"/>
                <a:gd name="connsiteX2-565" fmla="*/ 484625 w 1740668"/>
                <a:gd name="connsiteY2-566" fmla="*/ 336619 h 3597309"/>
                <a:gd name="connsiteX3-567" fmla="*/ 997090 w 1740668"/>
                <a:gd name="connsiteY3-568" fmla="*/ 808892 h 3597309"/>
                <a:gd name="connsiteX4-569" fmla="*/ 1198058 w 1740668"/>
                <a:gd name="connsiteY4-570" fmla="*/ 1045028 h 3597309"/>
                <a:gd name="connsiteX5-571" fmla="*/ 1489460 w 1740668"/>
                <a:gd name="connsiteY5-572" fmla="*/ 1200778 h 3597309"/>
                <a:gd name="connsiteX6-573" fmla="*/ 1740668 w 1740668"/>
                <a:gd name="connsiteY6-574" fmla="*/ 1296237 h 3597309"/>
                <a:gd name="connsiteX7-575" fmla="*/ 1625112 w 1740668"/>
                <a:gd name="connsiteY7-576" fmla="*/ 1361551 h 3597309"/>
                <a:gd name="connsiteX8-577" fmla="*/ 1539701 w 1740668"/>
                <a:gd name="connsiteY8-578" fmla="*/ 1441938 h 3597309"/>
                <a:gd name="connsiteX9-579" fmla="*/ 1363855 w 1740668"/>
                <a:gd name="connsiteY9-580" fmla="*/ 1441938 h 3597309"/>
                <a:gd name="connsiteX10-581" fmla="*/ 1494484 w 1740668"/>
                <a:gd name="connsiteY10-582" fmla="*/ 1974501 h 3597309"/>
                <a:gd name="connsiteX11-583" fmla="*/ 1378928 w 1740668"/>
                <a:gd name="connsiteY11-584" fmla="*/ 2507063 h 3597309"/>
                <a:gd name="connsiteX12-585" fmla="*/ 1253323 w 1740668"/>
                <a:gd name="connsiteY12-586" fmla="*/ 2778369 h 3597309"/>
                <a:gd name="connsiteX13-587" fmla="*/ 1208106 w 1740668"/>
                <a:gd name="connsiteY13-588" fmla="*/ 3165230 h 3597309"/>
                <a:gd name="connsiteX14-589" fmla="*/ 1032260 w 1740668"/>
                <a:gd name="connsiteY14-590" fmla="*/ 3466681 h 3597309"/>
                <a:gd name="connsiteX15-591" fmla="*/ 931776 w 1740668"/>
                <a:gd name="connsiteY15-592" fmla="*/ 3597309 h 3597309"/>
                <a:gd name="connsiteX16-593" fmla="*/ 926752 w 1740668"/>
                <a:gd name="connsiteY16-594" fmla="*/ 3466681 h 3597309"/>
                <a:gd name="connsiteX17-595" fmla="*/ 866462 w 1740668"/>
                <a:gd name="connsiteY17-596" fmla="*/ 3245617 h 3597309"/>
                <a:gd name="connsiteX18-597" fmla="*/ 931776 w 1740668"/>
                <a:gd name="connsiteY18-598" fmla="*/ 3109964 h 3597309"/>
                <a:gd name="connsiteX19-599" fmla="*/ 791099 w 1740668"/>
                <a:gd name="connsiteY19-600" fmla="*/ 3099916 h 3597309"/>
                <a:gd name="connsiteX20-601" fmla="*/ 308778 w 1740668"/>
                <a:gd name="connsiteY20-602" fmla="*/ 3074795 h 3597309"/>
                <a:gd name="connsiteX21-603" fmla="*/ 268585 w 1740668"/>
                <a:gd name="connsiteY21-604" fmla="*/ 2979336 h 3597309"/>
                <a:gd name="connsiteX22-605" fmla="*/ 544915 w 1740668"/>
                <a:gd name="connsiteY22-606" fmla="*/ 2818562 h 3597309"/>
                <a:gd name="connsiteX23-607" fmla="*/ 836317 w 1740668"/>
                <a:gd name="connsiteY23-608" fmla="*/ 2778369 h 3597309"/>
                <a:gd name="connsiteX24-609" fmla="*/ 1077477 w 1740668"/>
                <a:gd name="connsiteY24-610" fmla="*/ 2331217 h 3597309"/>
                <a:gd name="connsiteX25-611" fmla="*/ 419310 w 1740668"/>
                <a:gd name="connsiteY25-612" fmla="*/ 1502228 h 3597309"/>
                <a:gd name="connsiteX26-613" fmla="*/ 12352 w 1740668"/>
                <a:gd name="connsiteY26-614" fmla="*/ 537586 h 3597309"/>
                <a:gd name="connsiteX27-615" fmla="*/ 158053 w 1740668"/>
                <a:gd name="connsiteY27-616" fmla="*/ 0 h 3597309"/>
                <a:gd name="connsiteX0-617" fmla="*/ 158053 w 1740668"/>
                <a:gd name="connsiteY0-618" fmla="*/ 0 h 3597309"/>
                <a:gd name="connsiteX1-619" fmla="*/ 308778 w 1740668"/>
                <a:gd name="connsiteY1-620" fmla="*/ 65314 h 3597309"/>
                <a:gd name="connsiteX2-621" fmla="*/ 484625 w 1740668"/>
                <a:gd name="connsiteY2-622" fmla="*/ 336619 h 3597309"/>
                <a:gd name="connsiteX3-623" fmla="*/ 997090 w 1740668"/>
                <a:gd name="connsiteY3-624" fmla="*/ 808892 h 3597309"/>
                <a:gd name="connsiteX4-625" fmla="*/ 1198058 w 1740668"/>
                <a:gd name="connsiteY4-626" fmla="*/ 1045028 h 3597309"/>
                <a:gd name="connsiteX5-627" fmla="*/ 1489460 w 1740668"/>
                <a:gd name="connsiteY5-628" fmla="*/ 1200778 h 3597309"/>
                <a:gd name="connsiteX6-629" fmla="*/ 1740668 w 1740668"/>
                <a:gd name="connsiteY6-630" fmla="*/ 1296237 h 3597309"/>
                <a:gd name="connsiteX7-631" fmla="*/ 1625112 w 1740668"/>
                <a:gd name="connsiteY7-632" fmla="*/ 1361551 h 3597309"/>
                <a:gd name="connsiteX8-633" fmla="*/ 1539701 w 1740668"/>
                <a:gd name="connsiteY8-634" fmla="*/ 1441938 h 3597309"/>
                <a:gd name="connsiteX9-635" fmla="*/ 1363855 w 1740668"/>
                <a:gd name="connsiteY9-636" fmla="*/ 1441938 h 3597309"/>
                <a:gd name="connsiteX10-637" fmla="*/ 1494484 w 1740668"/>
                <a:gd name="connsiteY10-638" fmla="*/ 1974501 h 3597309"/>
                <a:gd name="connsiteX11-639" fmla="*/ 1378928 w 1740668"/>
                <a:gd name="connsiteY11-640" fmla="*/ 2507063 h 3597309"/>
                <a:gd name="connsiteX12-641" fmla="*/ 1253323 w 1740668"/>
                <a:gd name="connsiteY12-642" fmla="*/ 2778369 h 3597309"/>
                <a:gd name="connsiteX13-643" fmla="*/ 1208106 w 1740668"/>
                <a:gd name="connsiteY13-644" fmla="*/ 3165230 h 3597309"/>
                <a:gd name="connsiteX14-645" fmla="*/ 1032260 w 1740668"/>
                <a:gd name="connsiteY14-646" fmla="*/ 3466681 h 3597309"/>
                <a:gd name="connsiteX15-647" fmla="*/ 931776 w 1740668"/>
                <a:gd name="connsiteY15-648" fmla="*/ 3597309 h 3597309"/>
                <a:gd name="connsiteX16-649" fmla="*/ 926752 w 1740668"/>
                <a:gd name="connsiteY16-650" fmla="*/ 3466681 h 3597309"/>
                <a:gd name="connsiteX17-651" fmla="*/ 866462 w 1740668"/>
                <a:gd name="connsiteY17-652" fmla="*/ 3245617 h 3597309"/>
                <a:gd name="connsiteX18-653" fmla="*/ 931776 w 1740668"/>
                <a:gd name="connsiteY18-654" fmla="*/ 3109964 h 3597309"/>
                <a:gd name="connsiteX19-655" fmla="*/ 791099 w 1740668"/>
                <a:gd name="connsiteY19-656" fmla="*/ 3099916 h 3597309"/>
                <a:gd name="connsiteX20-657" fmla="*/ 308778 w 1740668"/>
                <a:gd name="connsiteY20-658" fmla="*/ 3074795 h 3597309"/>
                <a:gd name="connsiteX21-659" fmla="*/ 268585 w 1740668"/>
                <a:gd name="connsiteY21-660" fmla="*/ 2979336 h 3597309"/>
                <a:gd name="connsiteX22-661" fmla="*/ 544915 w 1740668"/>
                <a:gd name="connsiteY22-662" fmla="*/ 2818562 h 3597309"/>
                <a:gd name="connsiteX23-663" fmla="*/ 836317 w 1740668"/>
                <a:gd name="connsiteY23-664" fmla="*/ 2778369 h 3597309"/>
                <a:gd name="connsiteX24-665" fmla="*/ 1077477 w 1740668"/>
                <a:gd name="connsiteY24-666" fmla="*/ 2331217 h 3597309"/>
                <a:gd name="connsiteX25-667" fmla="*/ 419310 w 1740668"/>
                <a:gd name="connsiteY25-668" fmla="*/ 1502228 h 3597309"/>
                <a:gd name="connsiteX26-669" fmla="*/ 12352 w 1740668"/>
                <a:gd name="connsiteY26-670" fmla="*/ 537586 h 3597309"/>
                <a:gd name="connsiteX27-671" fmla="*/ 158053 w 1740668"/>
                <a:gd name="connsiteY27-672" fmla="*/ 0 h 3597309"/>
                <a:gd name="connsiteX0-673" fmla="*/ 158053 w 1740668"/>
                <a:gd name="connsiteY0-674" fmla="*/ 0 h 3597309"/>
                <a:gd name="connsiteX1-675" fmla="*/ 308778 w 1740668"/>
                <a:gd name="connsiteY1-676" fmla="*/ 65314 h 3597309"/>
                <a:gd name="connsiteX2-677" fmla="*/ 484625 w 1740668"/>
                <a:gd name="connsiteY2-678" fmla="*/ 336619 h 3597309"/>
                <a:gd name="connsiteX3-679" fmla="*/ 997090 w 1740668"/>
                <a:gd name="connsiteY3-680" fmla="*/ 808892 h 3597309"/>
                <a:gd name="connsiteX4-681" fmla="*/ 1198058 w 1740668"/>
                <a:gd name="connsiteY4-682" fmla="*/ 1045028 h 3597309"/>
                <a:gd name="connsiteX5-683" fmla="*/ 1489460 w 1740668"/>
                <a:gd name="connsiteY5-684" fmla="*/ 1200778 h 3597309"/>
                <a:gd name="connsiteX6-685" fmla="*/ 1740668 w 1740668"/>
                <a:gd name="connsiteY6-686" fmla="*/ 1296237 h 3597309"/>
                <a:gd name="connsiteX7-687" fmla="*/ 1625112 w 1740668"/>
                <a:gd name="connsiteY7-688" fmla="*/ 1361551 h 3597309"/>
                <a:gd name="connsiteX8-689" fmla="*/ 1539701 w 1740668"/>
                <a:gd name="connsiteY8-690" fmla="*/ 1441938 h 3597309"/>
                <a:gd name="connsiteX9-691" fmla="*/ 1363855 w 1740668"/>
                <a:gd name="connsiteY9-692" fmla="*/ 1441938 h 3597309"/>
                <a:gd name="connsiteX10-693" fmla="*/ 1494484 w 1740668"/>
                <a:gd name="connsiteY10-694" fmla="*/ 1974501 h 3597309"/>
                <a:gd name="connsiteX11-695" fmla="*/ 1378928 w 1740668"/>
                <a:gd name="connsiteY11-696" fmla="*/ 2507063 h 3597309"/>
                <a:gd name="connsiteX12-697" fmla="*/ 1253323 w 1740668"/>
                <a:gd name="connsiteY12-698" fmla="*/ 2778369 h 3597309"/>
                <a:gd name="connsiteX13-699" fmla="*/ 1208106 w 1740668"/>
                <a:gd name="connsiteY13-700" fmla="*/ 3165230 h 3597309"/>
                <a:gd name="connsiteX14-701" fmla="*/ 1032260 w 1740668"/>
                <a:gd name="connsiteY14-702" fmla="*/ 3466681 h 3597309"/>
                <a:gd name="connsiteX15-703" fmla="*/ 931776 w 1740668"/>
                <a:gd name="connsiteY15-704" fmla="*/ 3597309 h 3597309"/>
                <a:gd name="connsiteX16-705" fmla="*/ 926752 w 1740668"/>
                <a:gd name="connsiteY16-706" fmla="*/ 3466681 h 3597309"/>
                <a:gd name="connsiteX17-707" fmla="*/ 866462 w 1740668"/>
                <a:gd name="connsiteY17-708" fmla="*/ 3245617 h 3597309"/>
                <a:gd name="connsiteX18-709" fmla="*/ 931776 w 1740668"/>
                <a:gd name="connsiteY18-710" fmla="*/ 3109964 h 3597309"/>
                <a:gd name="connsiteX19-711" fmla="*/ 791099 w 1740668"/>
                <a:gd name="connsiteY19-712" fmla="*/ 3099916 h 3597309"/>
                <a:gd name="connsiteX20-713" fmla="*/ 308778 w 1740668"/>
                <a:gd name="connsiteY20-714" fmla="*/ 3074795 h 3597309"/>
                <a:gd name="connsiteX21-715" fmla="*/ 268585 w 1740668"/>
                <a:gd name="connsiteY21-716" fmla="*/ 2979336 h 3597309"/>
                <a:gd name="connsiteX22-717" fmla="*/ 544915 w 1740668"/>
                <a:gd name="connsiteY22-718" fmla="*/ 2818562 h 3597309"/>
                <a:gd name="connsiteX23-719" fmla="*/ 836317 w 1740668"/>
                <a:gd name="connsiteY23-720" fmla="*/ 2778369 h 3597309"/>
                <a:gd name="connsiteX24-721" fmla="*/ 1077477 w 1740668"/>
                <a:gd name="connsiteY24-722" fmla="*/ 2331217 h 3597309"/>
                <a:gd name="connsiteX25-723" fmla="*/ 419310 w 1740668"/>
                <a:gd name="connsiteY25-724" fmla="*/ 1502228 h 3597309"/>
                <a:gd name="connsiteX26-725" fmla="*/ 12352 w 1740668"/>
                <a:gd name="connsiteY26-726" fmla="*/ 537586 h 3597309"/>
                <a:gd name="connsiteX27-727" fmla="*/ 158053 w 1740668"/>
                <a:gd name="connsiteY27-728" fmla="*/ 0 h 3597309"/>
                <a:gd name="connsiteX0-729" fmla="*/ 158053 w 1740668"/>
                <a:gd name="connsiteY0-730" fmla="*/ 0 h 3597309"/>
                <a:gd name="connsiteX1-731" fmla="*/ 308778 w 1740668"/>
                <a:gd name="connsiteY1-732" fmla="*/ 65314 h 3597309"/>
                <a:gd name="connsiteX2-733" fmla="*/ 484625 w 1740668"/>
                <a:gd name="connsiteY2-734" fmla="*/ 336619 h 3597309"/>
                <a:gd name="connsiteX3-735" fmla="*/ 997090 w 1740668"/>
                <a:gd name="connsiteY3-736" fmla="*/ 808892 h 3597309"/>
                <a:gd name="connsiteX4-737" fmla="*/ 1198058 w 1740668"/>
                <a:gd name="connsiteY4-738" fmla="*/ 1045028 h 3597309"/>
                <a:gd name="connsiteX5-739" fmla="*/ 1489460 w 1740668"/>
                <a:gd name="connsiteY5-740" fmla="*/ 1200778 h 3597309"/>
                <a:gd name="connsiteX6-741" fmla="*/ 1740668 w 1740668"/>
                <a:gd name="connsiteY6-742" fmla="*/ 1296237 h 3597309"/>
                <a:gd name="connsiteX7-743" fmla="*/ 1625112 w 1740668"/>
                <a:gd name="connsiteY7-744" fmla="*/ 1361551 h 3597309"/>
                <a:gd name="connsiteX8-745" fmla="*/ 1539701 w 1740668"/>
                <a:gd name="connsiteY8-746" fmla="*/ 1441938 h 3597309"/>
                <a:gd name="connsiteX9-747" fmla="*/ 1363855 w 1740668"/>
                <a:gd name="connsiteY9-748" fmla="*/ 1441938 h 3597309"/>
                <a:gd name="connsiteX10-749" fmla="*/ 1494484 w 1740668"/>
                <a:gd name="connsiteY10-750" fmla="*/ 1974501 h 3597309"/>
                <a:gd name="connsiteX11-751" fmla="*/ 1378928 w 1740668"/>
                <a:gd name="connsiteY11-752" fmla="*/ 2507063 h 3597309"/>
                <a:gd name="connsiteX12-753" fmla="*/ 1253323 w 1740668"/>
                <a:gd name="connsiteY12-754" fmla="*/ 2778369 h 3597309"/>
                <a:gd name="connsiteX13-755" fmla="*/ 1208106 w 1740668"/>
                <a:gd name="connsiteY13-756" fmla="*/ 3165230 h 3597309"/>
                <a:gd name="connsiteX14-757" fmla="*/ 1032260 w 1740668"/>
                <a:gd name="connsiteY14-758" fmla="*/ 3466681 h 3597309"/>
                <a:gd name="connsiteX15-759" fmla="*/ 931776 w 1740668"/>
                <a:gd name="connsiteY15-760" fmla="*/ 3597309 h 3597309"/>
                <a:gd name="connsiteX16-761" fmla="*/ 926752 w 1740668"/>
                <a:gd name="connsiteY16-762" fmla="*/ 3466681 h 3597309"/>
                <a:gd name="connsiteX17-763" fmla="*/ 866462 w 1740668"/>
                <a:gd name="connsiteY17-764" fmla="*/ 3245617 h 3597309"/>
                <a:gd name="connsiteX18-765" fmla="*/ 931776 w 1740668"/>
                <a:gd name="connsiteY18-766" fmla="*/ 3109964 h 3597309"/>
                <a:gd name="connsiteX19-767" fmla="*/ 791099 w 1740668"/>
                <a:gd name="connsiteY19-768" fmla="*/ 3099916 h 3597309"/>
                <a:gd name="connsiteX20-769" fmla="*/ 308778 w 1740668"/>
                <a:gd name="connsiteY20-770" fmla="*/ 3074795 h 3597309"/>
                <a:gd name="connsiteX21-771" fmla="*/ 268585 w 1740668"/>
                <a:gd name="connsiteY21-772" fmla="*/ 2979336 h 3597309"/>
                <a:gd name="connsiteX22-773" fmla="*/ 544915 w 1740668"/>
                <a:gd name="connsiteY22-774" fmla="*/ 2818562 h 3597309"/>
                <a:gd name="connsiteX23-775" fmla="*/ 836317 w 1740668"/>
                <a:gd name="connsiteY23-776" fmla="*/ 2778369 h 3597309"/>
                <a:gd name="connsiteX24-777" fmla="*/ 1077477 w 1740668"/>
                <a:gd name="connsiteY24-778" fmla="*/ 2331217 h 3597309"/>
                <a:gd name="connsiteX25-779" fmla="*/ 419310 w 1740668"/>
                <a:gd name="connsiteY25-780" fmla="*/ 1502228 h 3597309"/>
                <a:gd name="connsiteX26-781" fmla="*/ 12352 w 1740668"/>
                <a:gd name="connsiteY26-782" fmla="*/ 537586 h 3597309"/>
                <a:gd name="connsiteX27-783" fmla="*/ 158053 w 1740668"/>
                <a:gd name="connsiteY27-784" fmla="*/ 0 h 3597309"/>
                <a:gd name="connsiteX0-785" fmla="*/ 158053 w 1740668"/>
                <a:gd name="connsiteY0-786" fmla="*/ 0 h 3597309"/>
                <a:gd name="connsiteX1-787" fmla="*/ 308778 w 1740668"/>
                <a:gd name="connsiteY1-788" fmla="*/ 65314 h 3597309"/>
                <a:gd name="connsiteX2-789" fmla="*/ 484625 w 1740668"/>
                <a:gd name="connsiteY2-790" fmla="*/ 336619 h 3597309"/>
                <a:gd name="connsiteX3-791" fmla="*/ 997090 w 1740668"/>
                <a:gd name="connsiteY3-792" fmla="*/ 808892 h 3597309"/>
                <a:gd name="connsiteX4-793" fmla="*/ 1198058 w 1740668"/>
                <a:gd name="connsiteY4-794" fmla="*/ 1045028 h 3597309"/>
                <a:gd name="connsiteX5-795" fmla="*/ 1489460 w 1740668"/>
                <a:gd name="connsiteY5-796" fmla="*/ 1200778 h 3597309"/>
                <a:gd name="connsiteX6-797" fmla="*/ 1740668 w 1740668"/>
                <a:gd name="connsiteY6-798" fmla="*/ 1296237 h 3597309"/>
                <a:gd name="connsiteX7-799" fmla="*/ 1625112 w 1740668"/>
                <a:gd name="connsiteY7-800" fmla="*/ 1361551 h 3597309"/>
                <a:gd name="connsiteX8-801" fmla="*/ 1539701 w 1740668"/>
                <a:gd name="connsiteY8-802" fmla="*/ 1441938 h 3597309"/>
                <a:gd name="connsiteX9-803" fmla="*/ 1363855 w 1740668"/>
                <a:gd name="connsiteY9-804" fmla="*/ 1441938 h 3597309"/>
                <a:gd name="connsiteX10-805" fmla="*/ 1494484 w 1740668"/>
                <a:gd name="connsiteY10-806" fmla="*/ 1974501 h 3597309"/>
                <a:gd name="connsiteX11-807" fmla="*/ 1378928 w 1740668"/>
                <a:gd name="connsiteY11-808" fmla="*/ 2507063 h 3597309"/>
                <a:gd name="connsiteX12-809" fmla="*/ 1253323 w 1740668"/>
                <a:gd name="connsiteY12-810" fmla="*/ 2778369 h 3597309"/>
                <a:gd name="connsiteX13-811" fmla="*/ 1208106 w 1740668"/>
                <a:gd name="connsiteY13-812" fmla="*/ 3165230 h 3597309"/>
                <a:gd name="connsiteX14-813" fmla="*/ 1032260 w 1740668"/>
                <a:gd name="connsiteY14-814" fmla="*/ 3466681 h 3597309"/>
                <a:gd name="connsiteX15-815" fmla="*/ 931776 w 1740668"/>
                <a:gd name="connsiteY15-816" fmla="*/ 3597309 h 3597309"/>
                <a:gd name="connsiteX16-817" fmla="*/ 926752 w 1740668"/>
                <a:gd name="connsiteY16-818" fmla="*/ 3466681 h 3597309"/>
                <a:gd name="connsiteX17-819" fmla="*/ 866462 w 1740668"/>
                <a:gd name="connsiteY17-820" fmla="*/ 3245617 h 3597309"/>
                <a:gd name="connsiteX18-821" fmla="*/ 931776 w 1740668"/>
                <a:gd name="connsiteY18-822" fmla="*/ 3109964 h 3597309"/>
                <a:gd name="connsiteX19-823" fmla="*/ 791099 w 1740668"/>
                <a:gd name="connsiteY19-824" fmla="*/ 3099916 h 3597309"/>
                <a:gd name="connsiteX20-825" fmla="*/ 308778 w 1740668"/>
                <a:gd name="connsiteY20-826" fmla="*/ 3074795 h 3597309"/>
                <a:gd name="connsiteX21-827" fmla="*/ 268585 w 1740668"/>
                <a:gd name="connsiteY21-828" fmla="*/ 2979336 h 3597309"/>
                <a:gd name="connsiteX22-829" fmla="*/ 544915 w 1740668"/>
                <a:gd name="connsiteY22-830" fmla="*/ 2818562 h 3597309"/>
                <a:gd name="connsiteX23-831" fmla="*/ 836317 w 1740668"/>
                <a:gd name="connsiteY23-832" fmla="*/ 2778369 h 3597309"/>
                <a:gd name="connsiteX24-833" fmla="*/ 1077477 w 1740668"/>
                <a:gd name="connsiteY24-834" fmla="*/ 2331217 h 3597309"/>
                <a:gd name="connsiteX25-835" fmla="*/ 419310 w 1740668"/>
                <a:gd name="connsiteY25-836" fmla="*/ 1502228 h 3597309"/>
                <a:gd name="connsiteX26-837" fmla="*/ 12352 w 1740668"/>
                <a:gd name="connsiteY26-838" fmla="*/ 537586 h 3597309"/>
                <a:gd name="connsiteX27-839" fmla="*/ 158053 w 1740668"/>
                <a:gd name="connsiteY27-840" fmla="*/ 0 h 3597309"/>
                <a:gd name="connsiteX0-841" fmla="*/ 158053 w 1740668"/>
                <a:gd name="connsiteY0-842" fmla="*/ 0 h 3597309"/>
                <a:gd name="connsiteX1-843" fmla="*/ 308778 w 1740668"/>
                <a:gd name="connsiteY1-844" fmla="*/ 65314 h 3597309"/>
                <a:gd name="connsiteX2-845" fmla="*/ 484625 w 1740668"/>
                <a:gd name="connsiteY2-846" fmla="*/ 336619 h 3597309"/>
                <a:gd name="connsiteX3-847" fmla="*/ 997090 w 1740668"/>
                <a:gd name="connsiteY3-848" fmla="*/ 808892 h 3597309"/>
                <a:gd name="connsiteX4-849" fmla="*/ 1198058 w 1740668"/>
                <a:gd name="connsiteY4-850" fmla="*/ 1045028 h 3597309"/>
                <a:gd name="connsiteX5-851" fmla="*/ 1489460 w 1740668"/>
                <a:gd name="connsiteY5-852" fmla="*/ 1200778 h 3597309"/>
                <a:gd name="connsiteX6-853" fmla="*/ 1740668 w 1740668"/>
                <a:gd name="connsiteY6-854" fmla="*/ 1296237 h 3597309"/>
                <a:gd name="connsiteX7-855" fmla="*/ 1625112 w 1740668"/>
                <a:gd name="connsiteY7-856" fmla="*/ 1361551 h 3597309"/>
                <a:gd name="connsiteX8-857" fmla="*/ 1539701 w 1740668"/>
                <a:gd name="connsiteY8-858" fmla="*/ 1441938 h 3597309"/>
                <a:gd name="connsiteX9-859" fmla="*/ 1363855 w 1740668"/>
                <a:gd name="connsiteY9-860" fmla="*/ 1441938 h 3597309"/>
                <a:gd name="connsiteX10-861" fmla="*/ 1494484 w 1740668"/>
                <a:gd name="connsiteY10-862" fmla="*/ 1974501 h 3597309"/>
                <a:gd name="connsiteX11-863" fmla="*/ 1378928 w 1740668"/>
                <a:gd name="connsiteY11-864" fmla="*/ 2507063 h 3597309"/>
                <a:gd name="connsiteX12-865" fmla="*/ 1253323 w 1740668"/>
                <a:gd name="connsiteY12-866" fmla="*/ 2778369 h 3597309"/>
                <a:gd name="connsiteX13-867" fmla="*/ 1208106 w 1740668"/>
                <a:gd name="connsiteY13-868" fmla="*/ 3165230 h 3597309"/>
                <a:gd name="connsiteX14-869" fmla="*/ 1032260 w 1740668"/>
                <a:gd name="connsiteY14-870" fmla="*/ 3466681 h 3597309"/>
                <a:gd name="connsiteX15-871" fmla="*/ 931776 w 1740668"/>
                <a:gd name="connsiteY15-872" fmla="*/ 3597309 h 3597309"/>
                <a:gd name="connsiteX16-873" fmla="*/ 926752 w 1740668"/>
                <a:gd name="connsiteY16-874" fmla="*/ 3466681 h 3597309"/>
                <a:gd name="connsiteX17-875" fmla="*/ 866462 w 1740668"/>
                <a:gd name="connsiteY17-876" fmla="*/ 3245617 h 3597309"/>
                <a:gd name="connsiteX18-877" fmla="*/ 931776 w 1740668"/>
                <a:gd name="connsiteY18-878" fmla="*/ 3109964 h 3597309"/>
                <a:gd name="connsiteX19-879" fmla="*/ 791099 w 1740668"/>
                <a:gd name="connsiteY19-880" fmla="*/ 3099916 h 3597309"/>
                <a:gd name="connsiteX20-881" fmla="*/ 308778 w 1740668"/>
                <a:gd name="connsiteY20-882" fmla="*/ 3074795 h 3597309"/>
                <a:gd name="connsiteX21-883" fmla="*/ 268585 w 1740668"/>
                <a:gd name="connsiteY21-884" fmla="*/ 2979336 h 3597309"/>
                <a:gd name="connsiteX22-885" fmla="*/ 544915 w 1740668"/>
                <a:gd name="connsiteY22-886" fmla="*/ 2818562 h 3597309"/>
                <a:gd name="connsiteX23-887" fmla="*/ 836317 w 1740668"/>
                <a:gd name="connsiteY23-888" fmla="*/ 2778369 h 3597309"/>
                <a:gd name="connsiteX24-889" fmla="*/ 1077477 w 1740668"/>
                <a:gd name="connsiteY24-890" fmla="*/ 2331217 h 3597309"/>
                <a:gd name="connsiteX25-891" fmla="*/ 419310 w 1740668"/>
                <a:gd name="connsiteY25-892" fmla="*/ 1502228 h 3597309"/>
                <a:gd name="connsiteX26-893" fmla="*/ 12352 w 1740668"/>
                <a:gd name="connsiteY26-894" fmla="*/ 537586 h 3597309"/>
                <a:gd name="connsiteX27-895" fmla="*/ 158053 w 1740668"/>
                <a:gd name="connsiteY27-896" fmla="*/ 0 h 3597309"/>
                <a:gd name="connsiteX0-897" fmla="*/ 158053 w 1740668"/>
                <a:gd name="connsiteY0-898" fmla="*/ 0 h 3597309"/>
                <a:gd name="connsiteX1-899" fmla="*/ 308778 w 1740668"/>
                <a:gd name="connsiteY1-900" fmla="*/ 65314 h 3597309"/>
                <a:gd name="connsiteX2-901" fmla="*/ 484625 w 1740668"/>
                <a:gd name="connsiteY2-902" fmla="*/ 336619 h 3597309"/>
                <a:gd name="connsiteX3-903" fmla="*/ 997090 w 1740668"/>
                <a:gd name="connsiteY3-904" fmla="*/ 808892 h 3597309"/>
                <a:gd name="connsiteX4-905" fmla="*/ 1198058 w 1740668"/>
                <a:gd name="connsiteY4-906" fmla="*/ 1045028 h 3597309"/>
                <a:gd name="connsiteX5-907" fmla="*/ 1489460 w 1740668"/>
                <a:gd name="connsiteY5-908" fmla="*/ 1200778 h 3597309"/>
                <a:gd name="connsiteX6-909" fmla="*/ 1740668 w 1740668"/>
                <a:gd name="connsiteY6-910" fmla="*/ 1296237 h 3597309"/>
                <a:gd name="connsiteX7-911" fmla="*/ 1625112 w 1740668"/>
                <a:gd name="connsiteY7-912" fmla="*/ 1361551 h 3597309"/>
                <a:gd name="connsiteX8-913" fmla="*/ 1539701 w 1740668"/>
                <a:gd name="connsiteY8-914" fmla="*/ 1441938 h 3597309"/>
                <a:gd name="connsiteX9-915" fmla="*/ 1363855 w 1740668"/>
                <a:gd name="connsiteY9-916" fmla="*/ 1441938 h 3597309"/>
                <a:gd name="connsiteX10-917" fmla="*/ 1494484 w 1740668"/>
                <a:gd name="connsiteY10-918" fmla="*/ 1974501 h 3597309"/>
                <a:gd name="connsiteX11-919" fmla="*/ 1378928 w 1740668"/>
                <a:gd name="connsiteY11-920" fmla="*/ 2507063 h 3597309"/>
                <a:gd name="connsiteX12-921" fmla="*/ 1253323 w 1740668"/>
                <a:gd name="connsiteY12-922" fmla="*/ 2778369 h 3597309"/>
                <a:gd name="connsiteX13-923" fmla="*/ 1208106 w 1740668"/>
                <a:gd name="connsiteY13-924" fmla="*/ 3165230 h 3597309"/>
                <a:gd name="connsiteX14-925" fmla="*/ 1032260 w 1740668"/>
                <a:gd name="connsiteY14-926" fmla="*/ 3466681 h 3597309"/>
                <a:gd name="connsiteX15-927" fmla="*/ 931776 w 1740668"/>
                <a:gd name="connsiteY15-928" fmla="*/ 3597309 h 3597309"/>
                <a:gd name="connsiteX16-929" fmla="*/ 926752 w 1740668"/>
                <a:gd name="connsiteY16-930" fmla="*/ 3466681 h 3597309"/>
                <a:gd name="connsiteX17-931" fmla="*/ 866462 w 1740668"/>
                <a:gd name="connsiteY17-932" fmla="*/ 3245617 h 3597309"/>
                <a:gd name="connsiteX18-933" fmla="*/ 931776 w 1740668"/>
                <a:gd name="connsiteY18-934" fmla="*/ 3109964 h 3597309"/>
                <a:gd name="connsiteX19-935" fmla="*/ 791099 w 1740668"/>
                <a:gd name="connsiteY19-936" fmla="*/ 3099916 h 3597309"/>
                <a:gd name="connsiteX20-937" fmla="*/ 308778 w 1740668"/>
                <a:gd name="connsiteY20-938" fmla="*/ 3074795 h 3597309"/>
                <a:gd name="connsiteX21-939" fmla="*/ 268585 w 1740668"/>
                <a:gd name="connsiteY21-940" fmla="*/ 2979336 h 3597309"/>
                <a:gd name="connsiteX22-941" fmla="*/ 544915 w 1740668"/>
                <a:gd name="connsiteY22-942" fmla="*/ 2818562 h 3597309"/>
                <a:gd name="connsiteX23-943" fmla="*/ 836317 w 1740668"/>
                <a:gd name="connsiteY23-944" fmla="*/ 2778369 h 3597309"/>
                <a:gd name="connsiteX24-945" fmla="*/ 1077477 w 1740668"/>
                <a:gd name="connsiteY24-946" fmla="*/ 2331217 h 3597309"/>
                <a:gd name="connsiteX25-947" fmla="*/ 419310 w 1740668"/>
                <a:gd name="connsiteY25-948" fmla="*/ 1502228 h 3597309"/>
                <a:gd name="connsiteX26-949" fmla="*/ 12352 w 1740668"/>
                <a:gd name="connsiteY26-950" fmla="*/ 537586 h 3597309"/>
                <a:gd name="connsiteX27-951" fmla="*/ 158053 w 1740668"/>
                <a:gd name="connsiteY27-952" fmla="*/ 0 h 3597309"/>
                <a:gd name="connsiteX0-953" fmla="*/ 158053 w 1740668"/>
                <a:gd name="connsiteY0-954" fmla="*/ 0 h 3597309"/>
                <a:gd name="connsiteX1-955" fmla="*/ 308778 w 1740668"/>
                <a:gd name="connsiteY1-956" fmla="*/ 65314 h 3597309"/>
                <a:gd name="connsiteX2-957" fmla="*/ 484625 w 1740668"/>
                <a:gd name="connsiteY2-958" fmla="*/ 336619 h 3597309"/>
                <a:gd name="connsiteX3-959" fmla="*/ 997090 w 1740668"/>
                <a:gd name="connsiteY3-960" fmla="*/ 808892 h 3597309"/>
                <a:gd name="connsiteX4-961" fmla="*/ 1198058 w 1740668"/>
                <a:gd name="connsiteY4-962" fmla="*/ 1045028 h 3597309"/>
                <a:gd name="connsiteX5-963" fmla="*/ 1489460 w 1740668"/>
                <a:gd name="connsiteY5-964" fmla="*/ 1200778 h 3597309"/>
                <a:gd name="connsiteX6-965" fmla="*/ 1740668 w 1740668"/>
                <a:gd name="connsiteY6-966" fmla="*/ 1296237 h 3597309"/>
                <a:gd name="connsiteX7-967" fmla="*/ 1625112 w 1740668"/>
                <a:gd name="connsiteY7-968" fmla="*/ 1361551 h 3597309"/>
                <a:gd name="connsiteX8-969" fmla="*/ 1539701 w 1740668"/>
                <a:gd name="connsiteY8-970" fmla="*/ 1441938 h 3597309"/>
                <a:gd name="connsiteX9-971" fmla="*/ 1363855 w 1740668"/>
                <a:gd name="connsiteY9-972" fmla="*/ 1441938 h 3597309"/>
                <a:gd name="connsiteX10-973" fmla="*/ 1494484 w 1740668"/>
                <a:gd name="connsiteY10-974" fmla="*/ 1974501 h 3597309"/>
                <a:gd name="connsiteX11-975" fmla="*/ 1378928 w 1740668"/>
                <a:gd name="connsiteY11-976" fmla="*/ 2507063 h 3597309"/>
                <a:gd name="connsiteX12-977" fmla="*/ 1253323 w 1740668"/>
                <a:gd name="connsiteY12-978" fmla="*/ 2778369 h 3597309"/>
                <a:gd name="connsiteX13-979" fmla="*/ 1208106 w 1740668"/>
                <a:gd name="connsiteY13-980" fmla="*/ 3165230 h 3597309"/>
                <a:gd name="connsiteX14-981" fmla="*/ 1032260 w 1740668"/>
                <a:gd name="connsiteY14-982" fmla="*/ 3466681 h 3597309"/>
                <a:gd name="connsiteX15-983" fmla="*/ 931776 w 1740668"/>
                <a:gd name="connsiteY15-984" fmla="*/ 3597309 h 3597309"/>
                <a:gd name="connsiteX16-985" fmla="*/ 926752 w 1740668"/>
                <a:gd name="connsiteY16-986" fmla="*/ 3466681 h 3597309"/>
                <a:gd name="connsiteX17-987" fmla="*/ 866462 w 1740668"/>
                <a:gd name="connsiteY17-988" fmla="*/ 3245617 h 3597309"/>
                <a:gd name="connsiteX18-989" fmla="*/ 931776 w 1740668"/>
                <a:gd name="connsiteY18-990" fmla="*/ 3109964 h 3597309"/>
                <a:gd name="connsiteX19-991" fmla="*/ 791099 w 1740668"/>
                <a:gd name="connsiteY19-992" fmla="*/ 3099916 h 3597309"/>
                <a:gd name="connsiteX20-993" fmla="*/ 308778 w 1740668"/>
                <a:gd name="connsiteY20-994" fmla="*/ 3074795 h 3597309"/>
                <a:gd name="connsiteX21-995" fmla="*/ 268585 w 1740668"/>
                <a:gd name="connsiteY21-996" fmla="*/ 2979336 h 3597309"/>
                <a:gd name="connsiteX22-997" fmla="*/ 544915 w 1740668"/>
                <a:gd name="connsiteY22-998" fmla="*/ 2818562 h 3597309"/>
                <a:gd name="connsiteX23-999" fmla="*/ 836317 w 1740668"/>
                <a:gd name="connsiteY23-1000" fmla="*/ 2778369 h 3597309"/>
                <a:gd name="connsiteX24-1001" fmla="*/ 1077477 w 1740668"/>
                <a:gd name="connsiteY24-1002" fmla="*/ 2331217 h 3597309"/>
                <a:gd name="connsiteX25-1003" fmla="*/ 419310 w 1740668"/>
                <a:gd name="connsiteY25-1004" fmla="*/ 1502228 h 3597309"/>
                <a:gd name="connsiteX26-1005" fmla="*/ 12352 w 1740668"/>
                <a:gd name="connsiteY26-1006" fmla="*/ 537586 h 3597309"/>
                <a:gd name="connsiteX27-1007" fmla="*/ 158053 w 1740668"/>
                <a:gd name="connsiteY27-1008" fmla="*/ 0 h 3597309"/>
                <a:gd name="connsiteX0-1009" fmla="*/ 158053 w 1740668"/>
                <a:gd name="connsiteY0-1010" fmla="*/ 0 h 3597309"/>
                <a:gd name="connsiteX1-1011" fmla="*/ 308778 w 1740668"/>
                <a:gd name="connsiteY1-1012" fmla="*/ 65314 h 3597309"/>
                <a:gd name="connsiteX2-1013" fmla="*/ 484625 w 1740668"/>
                <a:gd name="connsiteY2-1014" fmla="*/ 336619 h 3597309"/>
                <a:gd name="connsiteX3-1015" fmla="*/ 997090 w 1740668"/>
                <a:gd name="connsiteY3-1016" fmla="*/ 808892 h 3597309"/>
                <a:gd name="connsiteX4-1017" fmla="*/ 1198058 w 1740668"/>
                <a:gd name="connsiteY4-1018" fmla="*/ 1045028 h 3597309"/>
                <a:gd name="connsiteX5-1019" fmla="*/ 1489460 w 1740668"/>
                <a:gd name="connsiteY5-1020" fmla="*/ 1200778 h 3597309"/>
                <a:gd name="connsiteX6-1021" fmla="*/ 1740668 w 1740668"/>
                <a:gd name="connsiteY6-1022" fmla="*/ 1296237 h 3597309"/>
                <a:gd name="connsiteX7-1023" fmla="*/ 1625112 w 1740668"/>
                <a:gd name="connsiteY7-1024" fmla="*/ 1361551 h 3597309"/>
                <a:gd name="connsiteX8-1025" fmla="*/ 1539701 w 1740668"/>
                <a:gd name="connsiteY8-1026" fmla="*/ 1441938 h 3597309"/>
                <a:gd name="connsiteX9-1027" fmla="*/ 1363855 w 1740668"/>
                <a:gd name="connsiteY9-1028" fmla="*/ 1441938 h 3597309"/>
                <a:gd name="connsiteX10-1029" fmla="*/ 1494484 w 1740668"/>
                <a:gd name="connsiteY10-1030" fmla="*/ 1974501 h 3597309"/>
                <a:gd name="connsiteX11-1031" fmla="*/ 1378928 w 1740668"/>
                <a:gd name="connsiteY11-1032" fmla="*/ 2507063 h 3597309"/>
                <a:gd name="connsiteX12-1033" fmla="*/ 1253323 w 1740668"/>
                <a:gd name="connsiteY12-1034" fmla="*/ 2778369 h 3597309"/>
                <a:gd name="connsiteX13-1035" fmla="*/ 1208106 w 1740668"/>
                <a:gd name="connsiteY13-1036" fmla="*/ 3165230 h 3597309"/>
                <a:gd name="connsiteX14-1037" fmla="*/ 1032260 w 1740668"/>
                <a:gd name="connsiteY14-1038" fmla="*/ 3466681 h 3597309"/>
                <a:gd name="connsiteX15-1039" fmla="*/ 931776 w 1740668"/>
                <a:gd name="connsiteY15-1040" fmla="*/ 3597309 h 3597309"/>
                <a:gd name="connsiteX16-1041" fmla="*/ 926752 w 1740668"/>
                <a:gd name="connsiteY16-1042" fmla="*/ 3466681 h 3597309"/>
                <a:gd name="connsiteX17-1043" fmla="*/ 866462 w 1740668"/>
                <a:gd name="connsiteY17-1044" fmla="*/ 3245617 h 3597309"/>
                <a:gd name="connsiteX18-1045" fmla="*/ 931776 w 1740668"/>
                <a:gd name="connsiteY18-1046" fmla="*/ 3109964 h 3597309"/>
                <a:gd name="connsiteX19-1047" fmla="*/ 791099 w 1740668"/>
                <a:gd name="connsiteY19-1048" fmla="*/ 3099916 h 3597309"/>
                <a:gd name="connsiteX20-1049" fmla="*/ 308778 w 1740668"/>
                <a:gd name="connsiteY20-1050" fmla="*/ 3074795 h 3597309"/>
                <a:gd name="connsiteX21-1051" fmla="*/ 268585 w 1740668"/>
                <a:gd name="connsiteY21-1052" fmla="*/ 2979336 h 3597309"/>
                <a:gd name="connsiteX22-1053" fmla="*/ 544915 w 1740668"/>
                <a:gd name="connsiteY22-1054" fmla="*/ 2818562 h 3597309"/>
                <a:gd name="connsiteX23-1055" fmla="*/ 836317 w 1740668"/>
                <a:gd name="connsiteY23-1056" fmla="*/ 2778369 h 3597309"/>
                <a:gd name="connsiteX24-1057" fmla="*/ 1077477 w 1740668"/>
                <a:gd name="connsiteY24-1058" fmla="*/ 2331217 h 3597309"/>
                <a:gd name="connsiteX25-1059" fmla="*/ 419310 w 1740668"/>
                <a:gd name="connsiteY25-1060" fmla="*/ 1502228 h 3597309"/>
                <a:gd name="connsiteX26-1061" fmla="*/ 12352 w 1740668"/>
                <a:gd name="connsiteY26-1062" fmla="*/ 537586 h 3597309"/>
                <a:gd name="connsiteX27-1063" fmla="*/ 158053 w 1740668"/>
                <a:gd name="connsiteY27-1064" fmla="*/ 0 h 3597309"/>
                <a:gd name="connsiteX0-1065" fmla="*/ 158053 w 1740668"/>
                <a:gd name="connsiteY0-1066" fmla="*/ 0 h 3597309"/>
                <a:gd name="connsiteX1-1067" fmla="*/ 308778 w 1740668"/>
                <a:gd name="connsiteY1-1068" fmla="*/ 65314 h 3597309"/>
                <a:gd name="connsiteX2-1069" fmla="*/ 484625 w 1740668"/>
                <a:gd name="connsiteY2-1070" fmla="*/ 336619 h 3597309"/>
                <a:gd name="connsiteX3-1071" fmla="*/ 997090 w 1740668"/>
                <a:gd name="connsiteY3-1072" fmla="*/ 808892 h 3597309"/>
                <a:gd name="connsiteX4-1073" fmla="*/ 1198058 w 1740668"/>
                <a:gd name="connsiteY4-1074" fmla="*/ 1045028 h 3597309"/>
                <a:gd name="connsiteX5-1075" fmla="*/ 1489460 w 1740668"/>
                <a:gd name="connsiteY5-1076" fmla="*/ 1200778 h 3597309"/>
                <a:gd name="connsiteX6-1077" fmla="*/ 1740668 w 1740668"/>
                <a:gd name="connsiteY6-1078" fmla="*/ 1296237 h 3597309"/>
                <a:gd name="connsiteX7-1079" fmla="*/ 1625112 w 1740668"/>
                <a:gd name="connsiteY7-1080" fmla="*/ 1361551 h 3597309"/>
                <a:gd name="connsiteX8-1081" fmla="*/ 1539701 w 1740668"/>
                <a:gd name="connsiteY8-1082" fmla="*/ 1441938 h 3597309"/>
                <a:gd name="connsiteX9-1083" fmla="*/ 1363855 w 1740668"/>
                <a:gd name="connsiteY9-1084" fmla="*/ 1441938 h 3597309"/>
                <a:gd name="connsiteX10-1085" fmla="*/ 1494484 w 1740668"/>
                <a:gd name="connsiteY10-1086" fmla="*/ 1974501 h 3597309"/>
                <a:gd name="connsiteX11-1087" fmla="*/ 1378928 w 1740668"/>
                <a:gd name="connsiteY11-1088" fmla="*/ 2507063 h 3597309"/>
                <a:gd name="connsiteX12-1089" fmla="*/ 1253323 w 1740668"/>
                <a:gd name="connsiteY12-1090" fmla="*/ 2778369 h 3597309"/>
                <a:gd name="connsiteX13-1091" fmla="*/ 1208106 w 1740668"/>
                <a:gd name="connsiteY13-1092" fmla="*/ 3165230 h 3597309"/>
                <a:gd name="connsiteX14-1093" fmla="*/ 1032260 w 1740668"/>
                <a:gd name="connsiteY14-1094" fmla="*/ 3466681 h 3597309"/>
                <a:gd name="connsiteX15-1095" fmla="*/ 931776 w 1740668"/>
                <a:gd name="connsiteY15-1096" fmla="*/ 3597309 h 3597309"/>
                <a:gd name="connsiteX16-1097" fmla="*/ 926752 w 1740668"/>
                <a:gd name="connsiteY16-1098" fmla="*/ 3466681 h 3597309"/>
                <a:gd name="connsiteX17-1099" fmla="*/ 866462 w 1740668"/>
                <a:gd name="connsiteY17-1100" fmla="*/ 3245617 h 3597309"/>
                <a:gd name="connsiteX18-1101" fmla="*/ 931776 w 1740668"/>
                <a:gd name="connsiteY18-1102" fmla="*/ 3109964 h 3597309"/>
                <a:gd name="connsiteX19-1103" fmla="*/ 791099 w 1740668"/>
                <a:gd name="connsiteY19-1104" fmla="*/ 3099916 h 3597309"/>
                <a:gd name="connsiteX20-1105" fmla="*/ 308778 w 1740668"/>
                <a:gd name="connsiteY20-1106" fmla="*/ 3074795 h 3597309"/>
                <a:gd name="connsiteX21-1107" fmla="*/ 268585 w 1740668"/>
                <a:gd name="connsiteY21-1108" fmla="*/ 2979336 h 3597309"/>
                <a:gd name="connsiteX22-1109" fmla="*/ 544915 w 1740668"/>
                <a:gd name="connsiteY22-1110" fmla="*/ 2818562 h 3597309"/>
                <a:gd name="connsiteX23-1111" fmla="*/ 836317 w 1740668"/>
                <a:gd name="connsiteY23-1112" fmla="*/ 2778369 h 3597309"/>
                <a:gd name="connsiteX24-1113" fmla="*/ 1077477 w 1740668"/>
                <a:gd name="connsiteY24-1114" fmla="*/ 2331217 h 3597309"/>
                <a:gd name="connsiteX25-1115" fmla="*/ 419310 w 1740668"/>
                <a:gd name="connsiteY25-1116" fmla="*/ 1502228 h 3597309"/>
                <a:gd name="connsiteX26-1117" fmla="*/ 12352 w 1740668"/>
                <a:gd name="connsiteY26-1118" fmla="*/ 537586 h 3597309"/>
                <a:gd name="connsiteX27-1119" fmla="*/ 158053 w 1740668"/>
                <a:gd name="connsiteY27-1120" fmla="*/ 0 h 3597309"/>
                <a:gd name="connsiteX0-1121" fmla="*/ 158053 w 1740668"/>
                <a:gd name="connsiteY0-1122" fmla="*/ 0 h 3597309"/>
                <a:gd name="connsiteX1-1123" fmla="*/ 308778 w 1740668"/>
                <a:gd name="connsiteY1-1124" fmla="*/ 65314 h 3597309"/>
                <a:gd name="connsiteX2-1125" fmla="*/ 484625 w 1740668"/>
                <a:gd name="connsiteY2-1126" fmla="*/ 336619 h 3597309"/>
                <a:gd name="connsiteX3-1127" fmla="*/ 997090 w 1740668"/>
                <a:gd name="connsiteY3-1128" fmla="*/ 808892 h 3597309"/>
                <a:gd name="connsiteX4-1129" fmla="*/ 1198058 w 1740668"/>
                <a:gd name="connsiteY4-1130" fmla="*/ 1045028 h 3597309"/>
                <a:gd name="connsiteX5-1131" fmla="*/ 1489460 w 1740668"/>
                <a:gd name="connsiteY5-1132" fmla="*/ 1200778 h 3597309"/>
                <a:gd name="connsiteX6-1133" fmla="*/ 1740668 w 1740668"/>
                <a:gd name="connsiteY6-1134" fmla="*/ 1296237 h 3597309"/>
                <a:gd name="connsiteX7-1135" fmla="*/ 1625112 w 1740668"/>
                <a:gd name="connsiteY7-1136" fmla="*/ 1361551 h 3597309"/>
                <a:gd name="connsiteX8-1137" fmla="*/ 1539701 w 1740668"/>
                <a:gd name="connsiteY8-1138" fmla="*/ 1441938 h 3597309"/>
                <a:gd name="connsiteX9-1139" fmla="*/ 1363855 w 1740668"/>
                <a:gd name="connsiteY9-1140" fmla="*/ 1441938 h 3597309"/>
                <a:gd name="connsiteX10-1141" fmla="*/ 1494484 w 1740668"/>
                <a:gd name="connsiteY10-1142" fmla="*/ 1974501 h 3597309"/>
                <a:gd name="connsiteX11-1143" fmla="*/ 1378928 w 1740668"/>
                <a:gd name="connsiteY11-1144" fmla="*/ 2507063 h 3597309"/>
                <a:gd name="connsiteX12-1145" fmla="*/ 1253323 w 1740668"/>
                <a:gd name="connsiteY12-1146" fmla="*/ 2778369 h 3597309"/>
                <a:gd name="connsiteX13-1147" fmla="*/ 1208106 w 1740668"/>
                <a:gd name="connsiteY13-1148" fmla="*/ 3165230 h 3597309"/>
                <a:gd name="connsiteX14-1149" fmla="*/ 1032260 w 1740668"/>
                <a:gd name="connsiteY14-1150" fmla="*/ 3466681 h 3597309"/>
                <a:gd name="connsiteX15-1151" fmla="*/ 931776 w 1740668"/>
                <a:gd name="connsiteY15-1152" fmla="*/ 3597309 h 3597309"/>
                <a:gd name="connsiteX16-1153" fmla="*/ 926752 w 1740668"/>
                <a:gd name="connsiteY16-1154" fmla="*/ 3466681 h 3597309"/>
                <a:gd name="connsiteX17-1155" fmla="*/ 866462 w 1740668"/>
                <a:gd name="connsiteY17-1156" fmla="*/ 3245617 h 3597309"/>
                <a:gd name="connsiteX18-1157" fmla="*/ 931776 w 1740668"/>
                <a:gd name="connsiteY18-1158" fmla="*/ 3109964 h 3597309"/>
                <a:gd name="connsiteX19-1159" fmla="*/ 791099 w 1740668"/>
                <a:gd name="connsiteY19-1160" fmla="*/ 3099916 h 3597309"/>
                <a:gd name="connsiteX20-1161" fmla="*/ 308778 w 1740668"/>
                <a:gd name="connsiteY20-1162" fmla="*/ 3074795 h 3597309"/>
                <a:gd name="connsiteX21-1163" fmla="*/ 268585 w 1740668"/>
                <a:gd name="connsiteY21-1164" fmla="*/ 2979336 h 3597309"/>
                <a:gd name="connsiteX22-1165" fmla="*/ 544915 w 1740668"/>
                <a:gd name="connsiteY22-1166" fmla="*/ 2818562 h 3597309"/>
                <a:gd name="connsiteX23-1167" fmla="*/ 836317 w 1740668"/>
                <a:gd name="connsiteY23-1168" fmla="*/ 2778369 h 3597309"/>
                <a:gd name="connsiteX24-1169" fmla="*/ 1077477 w 1740668"/>
                <a:gd name="connsiteY24-1170" fmla="*/ 2331217 h 3597309"/>
                <a:gd name="connsiteX25-1171" fmla="*/ 419310 w 1740668"/>
                <a:gd name="connsiteY25-1172" fmla="*/ 1502228 h 3597309"/>
                <a:gd name="connsiteX26-1173" fmla="*/ 12352 w 1740668"/>
                <a:gd name="connsiteY26-1174" fmla="*/ 537586 h 3597309"/>
                <a:gd name="connsiteX27-1175" fmla="*/ 158053 w 1740668"/>
                <a:gd name="connsiteY27-1176" fmla="*/ 0 h 3597309"/>
                <a:gd name="connsiteX0-1177" fmla="*/ 158053 w 1740668"/>
                <a:gd name="connsiteY0-1178" fmla="*/ 0 h 3597309"/>
                <a:gd name="connsiteX1-1179" fmla="*/ 308778 w 1740668"/>
                <a:gd name="connsiteY1-1180" fmla="*/ 65314 h 3597309"/>
                <a:gd name="connsiteX2-1181" fmla="*/ 484625 w 1740668"/>
                <a:gd name="connsiteY2-1182" fmla="*/ 336619 h 3597309"/>
                <a:gd name="connsiteX3-1183" fmla="*/ 997090 w 1740668"/>
                <a:gd name="connsiteY3-1184" fmla="*/ 808892 h 3597309"/>
                <a:gd name="connsiteX4-1185" fmla="*/ 1198058 w 1740668"/>
                <a:gd name="connsiteY4-1186" fmla="*/ 1045028 h 3597309"/>
                <a:gd name="connsiteX5-1187" fmla="*/ 1489460 w 1740668"/>
                <a:gd name="connsiteY5-1188" fmla="*/ 1200778 h 3597309"/>
                <a:gd name="connsiteX6-1189" fmla="*/ 1740668 w 1740668"/>
                <a:gd name="connsiteY6-1190" fmla="*/ 1296237 h 3597309"/>
                <a:gd name="connsiteX7-1191" fmla="*/ 1625112 w 1740668"/>
                <a:gd name="connsiteY7-1192" fmla="*/ 1361551 h 3597309"/>
                <a:gd name="connsiteX8-1193" fmla="*/ 1539701 w 1740668"/>
                <a:gd name="connsiteY8-1194" fmla="*/ 1441938 h 3597309"/>
                <a:gd name="connsiteX9-1195" fmla="*/ 1363855 w 1740668"/>
                <a:gd name="connsiteY9-1196" fmla="*/ 1441938 h 3597309"/>
                <a:gd name="connsiteX10-1197" fmla="*/ 1494484 w 1740668"/>
                <a:gd name="connsiteY10-1198" fmla="*/ 1974501 h 3597309"/>
                <a:gd name="connsiteX11-1199" fmla="*/ 1378928 w 1740668"/>
                <a:gd name="connsiteY11-1200" fmla="*/ 2507063 h 3597309"/>
                <a:gd name="connsiteX12-1201" fmla="*/ 1253323 w 1740668"/>
                <a:gd name="connsiteY12-1202" fmla="*/ 2778369 h 3597309"/>
                <a:gd name="connsiteX13-1203" fmla="*/ 1208106 w 1740668"/>
                <a:gd name="connsiteY13-1204" fmla="*/ 3165230 h 3597309"/>
                <a:gd name="connsiteX14-1205" fmla="*/ 1032260 w 1740668"/>
                <a:gd name="connsiteY14-1206" fmla="*/ 3466681 h 3597309"/>
                <a:gd name="connsiteX15-1207" fmla="*/ 931776 w 1740668"/>
                <a:gd name="connsiteY15-1208" fmla="*/ 3597309 h 3597309"/>
                <a:gd name="connsiteX16-1209" fmla="*/ 926752 w 1740668"/>
                <a:gd name="connsiteY16-1210" fmla="*/ 3466681 h 3597309"/>
                <a:gd name="connsiteX17-1211" fmla="*/ 866462 w 1740668"/>
                <a:gd name="connsiteY17-1212" fmla="*/ 3245617 h 3597309"/>
                <a:gd name="connsiteX18-1213" fmla="*/ 931776 w 1740668"/>
                <a:gd name="connsiteY18-1214" fmla="*/ 3109964 h 3597309"/>
                <a:gd name="connsiteX19-1215" fmla="*/ 791099 w 1740668"/>
                <a:gd name="connsiteY19-1216" fmla="*/ 3099916 h 3597309"/>
                <a:gd name="connsiteX20-1217" fmla="*/ 308778 w 1740668"/>
                <a:gd name="connsiteY20-1218" fmla="*/ 3074795 h 3597309"/>
                <a:gd name="connsiteX21-1219" fmla="*/ 268585 w 1740668"/>
                <a:gd name="connsiteY21-1220" fmla="*/ 2979336 h 3597309"/>
                <a:gd name="connsiteX22-1221" fmla="*/ 544915 w 1740668"/>
                <a:gd name="connsiteY22-1222" fmla="*/ 2818562 h 3597309"/>
                <a:gd name="connsiteX23-1223" fmla="*/ 836317 w 1740668"/>
                <a:gd name="connsiteY23-1224" fmla="*/ 2778369 h 3597309"/>
                <a:gd name="connsiteX24-1225" fmla="*/ 1077477 w 1740668"/>
                <a:gd name="connsiteY24-1226" fmla="*/ 2331217 h 3597309"/>
                <a:gd name="connsiteX25-1227" fmla="*/ 419310 w 1740668"/>
                <a:gd name="connsiteY25-1228" fmla="*/ 1502228 h 3597309"/>
                <a:gd name="connsiteX26-1229" fmla="*/ 12352 w 1740668"/>
                <a:gd name="connsiteY26-1230" fmla="*/ 537586 h 3597309"/>
                <a:gd name="connsiteX27-1231" fmla="*/ 158053 w 1740668"/>
                <a:gd name="connsiteY27-1232" fmla="*/ 0 h 3597309"/>
                <a:gd name="connsiteX0-1233" fmla="*/ 158053 w 1740668"/>
                <a:gd name="connsiteY0-1234" fmla="*/ 0 h 3597309"/>
                <a:gd name="connsiteX1-1235" fmla="*/ 308778 w 1740668"/>
                <a:gd name="connsiteY1-1236" fmla="*/ 65314 h 3597309"/>
                <a:gd name="connsiteX2-1237" fmla="*/ 484625 w 1740668"/>
                <a:gd name="connsiteY2-1238" fmla="*/ 336619 h 3597309"/>
                <a:gd name="connsiteX3-1239" fmla="*/ 997090 w 1740668"/>
                <a:gd name="connsiteY3-1240" fmla="*/ 808892 h 3597309"/>
                <a:gd name="connsiteX4-1241" fmla="*/ 1198058 w 1740668"/>
                <a:gd name="connsiteY4-1242" fmla="*/ 1045028 h 3597309"/>
                <a:gd name="connsiteX5-1243" fmla="*/ 1489460 w 1740668"/>
                <a:gd name="connsiteY5-1244" fmla="*/ 1200778 h 3597309"/>
                <a:gd name="connsiteX6-1245" fmla="*/ 1740668 w 1740668"/>
                <a:gd name="connsiteY6-1246" fmla="*/ 1296237 h 3597309"/>
                <a:gd name="connsiteX7-1247" fmla="*/ 1625112 w 1740668"/>
                <a:gd name="connsiteY7-1248" fmla="*/ 1361551 h 3597309"/>
                <a:gd name="connsiteX8-1249" fmla="*/ 1539701 w 1740668"/>
                <a:gd name="connsiteY8-1250" fmla="*/ 1441938 h 3597309"/>
                <a:gd name="connsiteX9-1251" fmla="*/ 1363855 w 1740668"/>
                <a:gd name="connsiteY9-1252" fmla="*/ 1441938 h 3597309"/>
                <a:gd name="connsiteX10-1253" fmla="*/ 1494484 w 1740668"/>
                <a:gd name="connsiteY10-1254" fmla="*/ 1974501 h 3597309"/>
                <a:gd name="connsiteX11-1255" fmla="*/ 1378928 w 1740668"/>
                <a:gd name="connsiteY11-1256" fmla="*/ 2507063 h 3597309"/>
                <a:gd name="connsiteX12-1257" fmla="*/ 1253323 w 1740668"/>
                <a:gd name="connsiteY12-1258" fmla="*/ 2778369 h 3597309"/>
                <a:gd name="connsiteX13-1259" fmla="*/ 1208106 w 1740668"/>
                <a:gd name="connsiteY13-1260" fmla="*/ 3165230 h 3597309"/>
                <a:gd name="connsiteX14-1261" fmla="*/ 1032260 w 1740668"/>
                <a:gd name="connsiteY14-1262" fmla="*/ 3466681 h 3597309"/>
                <a:gd name="connsiteX15-1263" fmla="*/ 931776 w 1740668"/>
                <a:gd name="connsiteY15-1264" fmla="*/ 3597309 h 3597309"/>
                <a:gd name="connsiteX16-1265" fmla="*/ 926752 w 1740668"/>
                <a:gd name="connsiteY16-1266" fmla="*/ 3466681 h 3597309"/>
                <a:gd name="connsiteX17-1267" fmla="*/ 866462 w 1740668"/>
                <a:gd name="connsiteY17-1268" fmla="*/ 3245617 h 3597309"/>
                <a:gd name="connsiteX18-1269" fmla="*/ 931776 w 1740668"/>
                <a:gd name="connsiteY18-1270" fmla="*/ 3109964 h 3597309"/>
                <a:gd name="connsiteX19-1271" fmla="*/ 791099 w 1740668"/>
                <a:gd name="connsiteY19-1272" fmla="*/ 3099916 h 3597309"/>
                <a:gd name="connsiteX20-1273" fmla="*/ 308778 w 1740668"/>
                <a:gd name="connsiteY20-1274" fmla="*/ 3074795 h 3597309"/>
                <a:gd name="connsiteX21-1275" fmla="*/ 268585 w 1740668"/>
                <a:gd name="connsiteY21-1276" fmla="*/ 2979336 h 3597309"/>
                <a:gd name="connsiteX22-1277" fmla="*/ 544915 w 1740668"/>
                <a:gd name="connsiteY22-1278" fmla="*/ 2818562 h 3597309"/>
                <a:gd name="connsiteX23-1279" fmla="*/ 836317 w 1740668"/>
                <a:gd name="connsiteY23-1280" fmla="*/ 2778369 h 3597309"/>
                <a:gd name="connsiteX24-1281" fmla="*/ 1077477 w 1740668"/>
                <a:gd name="connsiteY24-1282" fmla="*/ 2331217 h 3597309"/>
                <a:gd name="connsiteX25-1283" fmla="*/ 419310 w 1740668"/>
                <a:gd name="connsiteY25-1284" fmla="*/ 1502228 h 3597309"/>
                <a:gd name="connsiteX26-1285" fmla="*/ 12352 w 1740668"/>
                <a:gd name="connsiteY26-1286" fmla="*/ 537586 h 3597309"/>
                <a:gd name="connsiteX27-1287" fmla="*/ 158053 w 1740668"/>
                <a:gd name="connsiteY27-1288" fmla="*/ 0 h 3597309"/>
                <a:gd name="connsiteX0-1289" fmla="*/ 158053 w 1740668"/>
                <a:gd name="connsiteY0-1290" fmla="*/ 0 h 3597309"/>
                <a:gd name="connsiteX1-1291" fmla="*/ 308778 w 1740668"/>
                <a:gd name="connsiteY1-1292" fmla="*/ 65314 h 3597309"/>
                <a:gd name="connsiteX2-1293" fmla="*/ 484625 w 1740668"/>
                <a:gd name="connsiteY2-1294" fmla="*/ 336619 h 3597309"/>
                <a:gd name="connsiteX3-1295" fmla="*/ 997090 w 1740668"/>
                <a:gd name="connsiteY3-1296" fmla="*/ 808892 h 3597309"/>
                <a:gd name="connsiteX4-1297" fmla="*/ 1198058 w 1740668"/>
                <a:gd name="connsiteY4-1298" fmla="*/ 1045028 h 3597309"/>
                <a:gd name="connsiteX5-1299" fmla="*/ 1489460 w 1740668"/>
                <a:gd name="connsiteY5-1300" fmla="*/ 1200778 h 3597309"/>
                <a:gd name="connsiteX6-1301" fmla="*/ 1740668 w 1740668"/>
                <a:gd name="connsiteY6-1302" fmla="*/ 1296237 h 3597309"/>
                <a:gd name="connsiteX7-1303" fmla="*/ 1625112 w 1740668"/>
                <a:gd name="connsiteY7-1304" fmla="*/ 1361551 h 3597309"/>
                <a:gd name="connsiteX8-1305" fmla="*/ 1539701 w 1740668"/>
                <a:gd name="connsiteY8-1306" fmla="*/ 1441938 h 3597309"/>
                <a:gd name="connsiteX9-1307" fmla="*/ 1363855 w 1740668"/>
                <a:gd name="connsiteY9-1308" fmla="*/ 1441938 h 3597309"/>
                <a:gd name="connsiteX10-1309" fmla="*/ 1494484 w 1740668"/>
                <a:gd name="connsiteY10-1310" fmla="*/ 1974501 h 3597309"/>
                <a:gd name="connsiteX11-1311" fmla="*/ 1378928 w 1740668"/>
                <a:gd name="connsiteY11-1312" fmla="*/ 2507063 h 3597309"/>
                <a:gd name="connsiteX12-1313" fmla="*/ 1253323 w 1740668"/>
                <a:gd name="connsiteY12-1314" fmla="*/ 2778369 h 3597309"/>
                <a:gd name="connsiteX13-1315" fmla="*/ 1208106 w 1740668"/>
                <a:gd name="connsiteY13-1316" fmla="*/ 3165230 h 3597309"/>
                <a:gd name="connsiteX14-1317" fmla="*/ 1032260 w 1740668"/>
                <a:gd name="connsiteY14-1318" fmla="*/ 3466681 h 3597309"/>
                <a:gd name="connsiteX15-1319" fmla="*/ 931776 w 1740668"/>
                <a:gd name="connsiteY15-1320" fmla="*/ 3597309 h 3597309"/>
                <a:gd name="connsiteX16-1321" fmla="*/ 926752 w 1740668"/>
                <a:gd name="connsiteY16-1322" fmla="*/ 3466681 h 3597309"/>
                <a:gd name="connsiteX17-1323" fmla="*/ 866462 w 1740668"/>
                <a:gd name="connsiteY17-1324" fmla="*/ 3245617 h 3597309"/>
                <a:gd name="connsiteX18-1325" fmla="*/ 931776 w 1740668"/>
                <a:gd name="connsiteY18-1326" fmla="*/ 3109964 h 3597309"/>
                <a:gd name="connsiteX19-1327" fmla="*/ 791099 w 1740668"/>
                <a:gd name="connsiteY19-1328" fmla="*/ 3099916 h 3597309"/>
                <a:gd name="connsiteX20-1329" fmla="*/ 308778 w 1740668"/>
                <a:gd name="connsiteY20-1330" fmla="*/ 3074795 h 3597309"/>
                <a:gd name="connsiteX21-1331" fmla="*/ 268585 w 1740668"/>
                <a:gd name="connsiteY21-1332" fmla="*/ 2979336 h 3597309"/>
                <a:gd name="connsiteX22-1333" fmla="*/ 544915 w 1740668"/>
                <a:gd name="connsiteY22-1334" fmla="*/ 2818562 h 3597309"/>
                <a:gd name="connsiteX23-1335" fmla="*/ 836317 w 1740668"/>
                <a:gd name="connsiteY23-1336" fmla="*/ 2778369 h 3597309"/>
                <a:gd name="connsiteX24-1337" fmla="*/ 1077477 w 1740668"/>
                <a:gd name="connsiteY24-1338" fmla="*/ 2331217 h 3597309"/>
                <a:gd name="connsiteX25-1339" fmla="*/ 419310 w 1740668"/>
                <a:gd name="connsiteY25-1340" fmla="*/ 1502228 h 3597309"/>
                <a:gd name="connsiteX26-1341" fmla="*/ 12352 w 1740668"/>
                <a:gd name="connsiteY26-1342" fmla="*/ 537586 h 3597309"/>
                <a:gd name="connsiteX27-1343" fmla="*/ 158053 w 1740668"/>
                <a:gd name="connsiteY27-1344" fmla="*/ 0 h 3597309"/>
                <a:gd name="connsiteX0-1345" fmla="*/ 158053 w 1740668"/>
                <a:gd name="connsiteY0-1346" fmla="*/ 0 h 3597309"/>
                <a:gd name="connsiteX1-1347" fmla="*/ 308778 w 1740668"/>
                <a:gd name="connsiteY1-1348" fmla="*/ 65314 h 3597309"/>
                <a:gd name="connsiteX2-1349" fmla="*/ 484625 w 1740668"/>
                <a:gd name="connsiteY2-1350" fmla="*/ 336619 h 3597309"/>
                <a:gd name="connsiteX3-1351" fmla="*/ 997090 w 1740668"/>
                <a:gd name="connsiteY3-1352" fmla="*/ 808892 h 3597309"/>
                <a:gd name="connsiteX4-1353" fmla="*/ 1198058 w 1740668"/>
                <a:gd name="connsiteY4-1354" fmla="*/ 1045028 h 3597309"/>
                <a:gd name="connsiteX5-1355" fmla="*/ 1489460 w 1740668"/>
                <a:gd name="connsiteY5-1356" fmla="*/ 1200778 h 3597309"/>
                <a:gd name="connsiteX6-1357" fmla="*/ 1740668 w 1740668"/>
                <a:gd name="connsiteY6-1358" fmla="*/ 1296237 h 3597309"/>
                <a:gd name="connsiteX7-1359" fmla="*/ 1625112 w 1740668"/>
                <a:gd name="connsiteY7-1360" fmla="*/ 1361551 h 3597309"/>
                <a:gd name="connsiteX8-1361" fmla="*/ 1539701 w 1740668"/>
                <a:gd name="connsiteY8-1362" fmla="*/ 1441938 h 3597309"/>
                <a:gd name="connsiteX9-1363" fmla="*/ 1383952 w 1740668"/>
                <a:gd name="connsiteY9-1364" fmla="*/ 1451986 h 3597309"/>
                <a:gd name="connsiteX10-1365" fmla="*/ 1494484 w 1740668"/>
                <a:gd name="connsiteY10-1366" fmla="*/ 1974501 h 3597309"/>
                <a:gd name="connsiteX11-1367" fmla="*/ 1378928 w 1740668"/>
                <a:gd name="connsiteY11-1368" fmla="*/ 2507063 h 3597309"/>
                <a:gd name="connsiteX12-1369" fmla="*/ 1253323 w 1740668"/>
                <a:gd name="connsiteY12-1370" fmla="*/ 2778369 h 3597309"/>
                <a:gd name="connsiteX13-1371" fmla="*/ 1208106 w 1740668"/>
                <a:gd name="connsiteY13-1372" fmla="*/ 3165230 h 3597309"/>
                <a:gd name="connsiteX14-1373" fmla="*/ 1032260 w 1740668"/>
                <a:gd name="connsiteY14-1374" fmla="*/ 3466681 h 3597309"/>
                <a:gd name="connsiteX15-1375" fmla="*/ 931776 w 1740668"/>
                <a:gd name="connsiteY15-1376" fmla="*/ 3597309 h 3597309"/>
                <a:gd name="connsiteX16-1377" fmla="*/ 926752 w 1740668"/>
                <a:gd name="connsiteY16-1378" fmla="*/ 3466681 h 3597309"/>
                <a:gd name="connsiteX17-1379" fmla="*/ 866462 w 1740668"/>
                <a:gd name="connsiteY17-1380" fmla="*/ 3245617 h 3597309"/>
                <a:gd name="connsiteX18-1381" fmla="*/ 931776 w 1740668"/>
                <a:gd name="connsiteY18-1382" fmla="*/ 3109964 h 3597309"/>
                <a:gd name="connsiteX19-1383" fmla="*/ 791099 w 1740668"/>
                <a:gd name="connsiteY19-1384" fmla="*/ 3099916 h 3597309"/>
                <a:gd name="connsiteX20-1385" fmla="*/ 308778 w 1740668"/>
                <a:gd name="connsiteY20-1386" fmla="*/ 3074795 h 3597309"/>
                <a:gd name="connsiteX21-1387" fmla="*/ 268585 w 1740668"/>
                <a:gd name="connsiteY21-1388" fmla="*/ 2979336 h 3597309"/>
                <a:gd name="connsiteX22-1389" fmla="*/ 544915 w 1740668"/>
                <a:gd name="connsiteY22-1390" fmla="*/ 2818562 h 3597309"/>
                <a:gd name="connsiteX23-1391" fmla="*/ 836317 w 1740668"/>
                <a:gd name="connsiteY23-1392" fmla="*/ 2778369 h 3597309"/>
                <a:gd name="connsiteX24-1393" fmla="*/ 1077477 w 1740668"/>
                <a:gd name="connsiteY24-1394" fmla="*/ 2331217 h 3597309"/>
                <a:gd name="connsiteX25-1395" fmla="*/ 419310 w 1740668"/>
                <a:gd name="connsiteY25-1396" fmla="*/ 1502228 h 3597309"/>
                <a:gd name="connsiteX26-1397" fmla="*/ 12352 w 1740668"/>
                <a:gd name="connsiteY26-1398" fmla="*/ 537586 h 3597309"/>
                <a:gd name="connsiteX27-1399" fmla="*/ 158053 w 1740668"/>
                <a:gd name="connsiteY27-1400" fmla="*/ 0 h 3597309"/>
                <a:gd name="connsiteX0-1401" fmla="*/ 158053 w 1740668"/>
                <a:gd name="connsiteY0-1402" fmla="*/ 0 h 3597309"/>
                <a:gd name="connsiteX1-1403" fmla="*/ 308778 w 1740668"/>
                <a:gd name="connsiteY1-1404" fmla="*/ 65314 h 3597309"/>
                <a:gd name="connsiteX2-1405" fmla="*/ 484625 w 1740668"/>
                <a:gd name="connsiteY2-1406" fmla="*/ 336619 h 3597309"/>
                <a:gd name="connsiteX3-1407" fmla="*/ 997090 w 1740668"/>
                <a:gd name="connsiteY3-1408" fmla="*/ 808892 h 3597309"/>
                <a:gd name="connsiteX4-1409" fmla="*/ 1198058 w 1740668"/>
                <a:gd name="connsiteY4-1410" fmla="*/ 1045028 h 3597309"/>
                <a:gd name="connsiteX5-1411" fmla="*/ 1489460 w 1740668"/>
                <a:gd name="connsiteY5-1412" fmla="*/ 1200778 h 3597309"/>
                <a:gd name="connsiteX6-1413" fmla="*/ 1740668 w 1740668"/>
                <a:gd name="connsiteY6-1414" fmla="*/ 1296237 h 3597309"/>
                <a:gd name="connsiteX7-1415" fmla="*/ 1625112 w 1740668"/>
                <a:gd name="connsiteY7-1416" fmla="*/ 1361551 h 3597309"/>
                <a:gd name="connsiteX8-1417" fmla="*/ 1539701 w 1740668"/>
                <a:gd name="connsiteY8-1418" fmla="*/ 1441938 h 3597309"/>
                <a:gd name="connsiteX9-1419" fmla="*/ 1383952 w 1740668"/>
                <a:gd name="connsiteY9-1420" fmla="*/ 1451986 h 3597309"/>
                <a:gd name="connsiteX10-1421" fmla="*/ 1494484 w 1740668"/>
                <a:gd name="connsiteY10-1422" fmla="*/ 1974501 h 3597309"/>
                <a:gd name="connsiteX11-1423" fmla="*/ 1378928 w 1740668"/>
                <a:gd name="connsiteY11-1424" fmla="*/ 2507063 h 3597309"/>
                <a:gd name="connsiteX12-1425" fmla="*/ 1253323 w 1740668"/>
                <a:gd name="connsiteY12-1426" fmla="*/ 2778369 h 3597309"/>
                <a:gd name="connsiteX13-1427" fmla="*/ 1208106 w 1740668"/>
                <a:gd name="connsiteY13-1428" fmla="*/ 3165230 h 3597309"/>
                <a:gd name="connsiteX14-1429" fmla="*/ 1032260 w 1740668"/>
                <a:gd name="connsiteY14-1430" fmla="*/ 3466681 h 3597309"/>
                <a:gd name="connsiteX15-1431" fmla="*/ 931776 w 1740668"/>
                <a:gd name="connsiteY15-1432" fmla="*/ 3597309 h 3597309"/>
                <a:gd name="connsiteX16-1433" fmla="*/ 926752 w 1740668"/>
                <a:gd name="connsiteY16-1434" fmla="*/ 3466681 h 3597309"/>
                <a:gd name="connsiteX17-1435" fmla="*/ 866462 w 1740668"/>
                <a:gd name="connsiteY17-1436" fmla="*/ 3245617 h 3597309"/>
                <a:gd name="connsiteX18-1437" fmla="*/ 931776 w 1740668"/>
                <a:gd name="connsiteY18-1438" fmla="*/ 3109964 h 3597309"/>
                <a:gd name="connsiteX19-1439" fmla="*/ 791099 w 1740668"/>
                <a:gd name="connsiteY19-1440" fmla="*/ 3099916 h 3597309"/>
                <a:gd name="connsiteX20-1441" fmla="*/ 308778 w 1740668"/>
                <a:gd name="connsiteY20-1442" fmla="*/ 3074795 h 3597309"/>
                <a:gd name="connsiteX21-1443" fmla="*/ 268585 w 1740668"/>
                <a:gd name="connsiteY21-1444" fmla="*/ 2979336 h 3597309"/>
                <a:gd name="connsiteX22-1445" fmla="*/ 544915 w 1740668"/>
                <a:gd name="connsiteY22-1446" fmla="*/ 2818562 h 3597309"/>
                <a:gd name="connsiteX23-1447" fmla="*/ 836317 w 1740668"/>
                <a:gd name="connsiteY23-1448" fmla="*/ 2778369 h 3597309"/>
                <a:gd name="connsiteX24-1449" fmla="*/ 1077477 w 1740668"/>
                <a:gd name="connsiteY24-1450" fmla="*/ 2331217 h 3597309"/>
                <a:gd name="connsiteX25-1451" fmla="*/ 419310 w 1740668"/>
                <a:gd name="connsiteY25-1452" fmla="*/ 1502228 h 3597309"/>
                <a:gd name="connsiteX26-1453" fmla="*/ 12352 w 1740668"/>
                <a:gd name="connsiteY26-1454" fmla="*/ 537586 h 3597309"/>
                <a:gd name="connsiteX27-1455" fmla="*/ 158053 w 1740668"/>
                <a:gd name="connsiteY27-1456" fmla="*/ 0 h 3597309"/>
                <a:gd name="connsiteX0-1457" fmla="*/ 158053 w 1740668"/>
                <a:gd name="connsiteY0-1458" fmla="*/ 0 h 3597309"/>
                <a:gd name="connsiteX1-1459" fmla="*/ 308778 w 1740668"/>
                <a:gd name="connsiteY1-1460" fmla="*/ 65314 h 3597309"/>
                <a:gd name="connsiteX2-1461" fmla="*/ 484625 w 1740668"/>
                <a:gd name="connsiteY2-1462" fmla="*/ 336619 h 3597309"/>
                <a:gd name="connsiteX3-1463" fmla="*/ 997090 w 1740668"/>
                <a:gd name="connsiteY3-1464" fmla="*/ 808892 h 3597309"/>
                <a:gd name="connsiteX4-1465" fmla="*/ 1198058 w 1740668"/>
                <a:gd name="connsiteY4-1466" fmla="*/ 1045028 h 3597309"/>
                <a:gd name="connsiteX5-1467" fmla="*/ 1489460 w 1740668"/>
                <a:gd name="connsiteY5-1468" fmla="*/ 1200778 h 3597309"/>
                <a:gd name="connsiteX6-1469" fmla="*/ 1740668 w 1740668"/>
                <a:gd name="connsiteY6-1470" fmla="*/ 1296237 h 3597309"/>
                <a:gd name="connsiteX7-1471" fmla="*/ 1625112 w 1740668"/>
                <a:gd name="connsiteY7-1472" fmla="*/ 1361551 h 3597309"/>
                <a:gd name="connsiteX8-1473" fmla="*/ 1539701 w 1740668"/>
                <a:gd name="connsiteY8-1474" fmla="*/ 1441938 h 3597309"/>
                <a:gd name="connsiteX9-1475" fmla="*/ 1383952 w 1740668"/>
                <a:gd name="connsiteY9-1476" fmla="*/ 1451986 h 3597309"/>
                <a:gd name="connsiteX10-1477" fmla="*/ 1494484 w 1740668"/>
                <a:gd name="connsiteY10-1478" fmla="*/ 1974501 h 3597309"/>
                <a:gd name="connsiteX11-1479" fmla="*/ 1378928 w 1740668"/>
                <a:gd name="connsiteY11-1480" fmla="*/ 2507063 h 3597309"/>
                <a:gd name="connsiteX12-1481" fmla="*/ 1253323 w 1740668"/>
                <a:gd name="connsiteY12-1482" fmla="*/ 2778369 h 3597309"/>
                <a:gd name="connsiteX13-1483" fmla="*/ 1208106 w 1740668"/>
                <a:gd name="connsiteY13-1484" fmla="*/ 3165230 h 3597309"/>
                <a:gd name="connsiteX14-1485" fmla="*/ 1032260 w 1740668"/>
                <a:gd name="connsiteY14-1486" fmla="*/ 3466681 h 3597309"/>
                <a:gd name="connsiteX15-1487" fmla="*/ 931776 w 1740668"/>
                <a:gd name="connsiteY15-1488" fmla="*/ 3597309 h 3597309"/>
                <a:gd name="connsiteX16-1489" fmla="*/ 926752 w 1740668"/>
                <a:gd name="connsiteY16-1490" fmla="*/ 3466681 h 3597309"/>
                <a:gd name="connsiteX17-1491" fmla="*/ 866462 w 1740668"/>
                <a:gd name="connsiteY17-1492" fmla="*/ 3245617 h 3597309"/>
                <a:gd name="connsiteX18-1493" fmla="*/ 931776 w 1740668"/>
                <a:gd name="connsiteY18-1494" fmla="*/ 3109964 h 3597309"/>
                <a:gd name="connsiteX19-1495" fmla="*/ 791099 w 1740668"/>
                <a:gd name="connsiteY19-1496" fmla="*/ 3099916 h 3597309"/>
                <a:gd name="connsiteX20-1497" fmla="*/ 308778 w 1740668"/>
                <a:gd name="connsiteY20-1498" fmla="*/ 3074795 h 3597309"/>
                <a:gd name="connsiteX21-1499" fmla="*/ 268585 w 1740668"/>
                <a:gd name="connsiteY21-1500" fmla="*/ 2979336 h 3597309"/>
                <a:gd name="connsiteX22-1501" fmla="*/ 544915 w 1740668"/>
                <a:gd name="connsiteY22-1502" fmla="*/ 2818562 h 3597309"/>
                <a:gd name="connsiteX23-1503" fmla="*/ 836317 w 1740668"/>
                <a:gd name="connsiteY23-1504" fmla="*/ 2778369 h 3597309"/>
                <a:gd name="connsiteX24-1505" fmla="*/ 1077477 w 1740668"/>
                <a:gd name="connsiteY24-1506" fmla="*/ 2331217 h 3597309"/>
                <a:gd name="connsiteX25-1507" fmla="*/ 419310 w 1740668"/>
                <a:gd name="connsiteY25-1508" fmla="*/ 1502228 h 3597309"/>
                <a:gd name="connsiteX26-1509" fmla="*/ 12352 w 1740668"/>
                <a:gd name="connsiteY26-1510" fmla="*/ 537586 h 3597309"/>
                <a:gd name="connsiteX27-1511" fmla="*/ 158053 w 1740668"/>
                <a:gd name="connsiteY27-1512" fmla="*/ 0 h 3597309"/>
                <a:gd name="connsiteX0-1513" fmla="*/ 158053 w 1740668"/>
                <a:gd name="connsiteY0-1514" fmla="*/ 0 h 3597309"/>
                <a:gd name="connsiteX1-1515" fmla="*/ 308778 w 1740668"/>
                <a:gd name="connsiteY1-1516" fmla="*/ 65314 h 3597309"/>
                <a:gd name="connsiteX2-1517" fmla="*/ 484625 w 1740668"/>
                <a:gd name="connsiteY2-1518" fmla="*/ 336619 h 3597309"/>
                <a:gd name="connsiteX3-1519" fmla="*/ 997090 w 1740668"/>
                <a:gd name="connsiteY3-1520" fmla="*/ 808892 h 3597309"/>
                <a:gd name="connsiteX4-1521" fmla="*/ 1198058 w 1740668"/>
                <a:gd name="connsiteY4-1522" fmla="*/ 1045028 h 3597309"/>
                <a:gd name="connsiteX5-1523" fmla="*/ 1489460 w 1740668"/>
                <a:gd name="connsiteY5-1524" fmla="*/ 1200778 h 3597309"/>
                <a:gd name="connsiteX6-1525" fmla="*/ 1740668 w 1740668"/>
                <a:gd name="connsiteY6-1526" fmla="*/ 1296237 h 3597309"/>
                <a:gd name="connsiteX7-1527" fmla="*/ 1625112 w 1740668"/>
                <a:gd name="connsiteY7-1528" fmla="*/ 1361551 h 3597309"/>
                <a:gd name="connsiteX8-1529" fmla="*/ 1539701 w 1740668"/>
                <a:gd name="connsiteY8-1530" fmla="*/ 1441938 h 3597309"/>
                <a:gd name="connsiteX9-1531" fmla="*/ 1383952 w 1740668"/>
                <a:gd name="connsiteY9-1532" fmla="*/ 1451986 h 3597309"/>
                <a:gd name="connsiteX10-1533" fmla="*/ 1494484 w 1740668"/>
                <a:gd name="connsiteY10-1534" fmla="*/ 1974501 h 3597309"/>
                <a:gd name="connsiteX11-1535" fmla="*/ 1378928 w 1740668"/>
                <a:gd name="connsiteY11-1536" fmla="*/ 2507063 h 3597309"/>
                <a:gd name="connsiteX12-1537" fmla="*/ 1253323 w 1740668"/>
                <a:gd name="connsiteY12-1538" fmla="*/ 2778369 h 3597309"/>
                <a:gd name="connsiteX13-1539" fmla="*/ 1208106 w 1740668"/>
                <a:gd name="connsiteY13-1540" fmla="*/ 3165230 h 3597309"/>
                <a:gd name="connsiteX14-1541" fmla="*/ 1032260 w 1740668"/>
                <a:gd name="connsiteY14-1542" fmla="*/ 3466681 h 3597309"/>
                <a:gd name="connsiteX15-1543" fmla="*/ 931776 w 1740668"/>
                <a:gd name="connsiteY15-1544" fmla="*/ 3597309 h 3597309"/>
                <a:gd name="connsiteX16-1545" fmla="*/ 926752 w 1740668"/>
                <a:gd name="connsiteY16-1546" fmla="*/ 3466681 h 3597309"/>
                <a:gd name="connsiteX17-1547" fmla="*/ 866462 w 1740668"/>
                <a:gd name="connsiteY17-1548" fmla="*/ 3245617 h 3597309"/>
                <a:gd name="connsiteX18-1549" fmla="*/ 931776 w 1740668"/>
                <a:gd name="connsiteY18-1550" fmla="*/ 3109964 h 3597309"/>
                <a:gd name="connsiteX19-1551" fmla="*/ 791099 w 1740668"/>
                <a:gd name="connsiteY19-1552" fmla="*/ 3099916 h 3597309"/>
                <a:gd name="connsiteX20-1553" fmla="*/ 308778 w 1740668"/>
                <a:gd name="connsiteY20-1554" fmla="*/ 3074795 h 3597309"/>
                <a:gd name="connsiteX21-1555" fmla="*/ 268585 w 1740668"/>
                <a:gd name="connsiteY21-1556" fmla="*/ 2979336 h 3597309"/>
                <a:gd name="connsiteX22-1557" fmla="*/ 544915 w 1740668"/>
                <a:gd name="connsiteY22-1558" fmla="*/ 2818562 h 3597309"/>
                <a:gd name="connsiteX23-1559" fmla="*/ 836317 w 1740668"/>
                <a:gd name="connsiteY23-1560" fmla="*/ 2778369 h 3597309"/>
                <a:gd name="connsiteX24-1561" fmla="*/ 1077477 w 1740668"/>
                <a:gd name="connsiteY24-1562" fmla="*/ 2331217 h 3597309"/>
                <a:gd name="connsiteX25-1563" fmla="*/ 419310 w 1740668"/>
                <a:gd name="connsiteY25-1564" fmla="*/ 1502228 h 3597309"/>
                <a:gd name="connsiteX26-1565" fmla="*/ 12352 w 1740668"/>
                <a:gd name="connsiteY26-1566" fmla="*/ 537586 h 3597309"/>
                <a:gd name="connsiteX27-1567" fmla="*/ 158053 w 1740668"/>
                <a:gd name="connsiteY27-1568" fmla="*/ 0 h 3597309"/>
                <a:gd name="connsiteX0-1569" fmla="*/ 158053 w 1740668"/>
                <a:gd name="connsiteY0-1570" fmla="*/ 0 h 3597309"/>
                <a:gd name="connsiteX1-1571" fmla="*/ 308778 w 1740668"/>
                <a:gd name="connsiteY1-1572" fmla="*/ 65314 h 3597309"/>
                <a:gd name="connsiteX2-1573" fmla="*/ 484625 w 1740668"/>
                <a:gd name="connsiteY2-1574" fmla="*/ 336619 h 3597309"/>
                <a:gd name="connsiteX3-1575" fmla="*/ 997090 w 1740668"/>
                <a:gd name="connsiteY3-1576" fmla="*/ 808892 h 3597309"/>
                <a:gd name="connsiteX4-1577" fmla="*/ 1198058 w 1740668"/>
                <a:gd name="connsiteY4-1578" fmla="*/ 1045028 h 3597309"/>
                <a:gd name="connsiteX5-1579" fmla="*/ 1489460 w 1740668"/>
                <a:gd name="connsiteY5-1580" fmla="*/ 1200778 h 3597309"/>
                <a:gd name="connsiteX6-1581" fmla="*/ 1740668 w 1740668"/>
                <a:gd name="connsiteY6-1582" fmla="*/ 1296237 h 3597309"/>
                <a:gd name="connsiteX7-1583" fmla="*/ 1625112 w 1740668"/>
                <a:gd name="connsiteY7-1584" fmla="*/ 1361551 h 3597309"/>
                <a:gd name="connsiteX8-1585" fmla="*/ 1539701 w 1740668"/>
                <a:gd name="connsiteY8-1586" fmla="*/ 1441938 h 3597309"/>
                <a:gd name="connsiteX9-1587" fmla="*/ 1383952 w 1740668"/>
                <a:gd name="connsiteY9-1588" fmla="*/ 1451986 h 3597309"/>
                <a:gd name="connsiteX10-1589" fmla="*/ 1494484 w 1740668"/>
                <a:gd name="connsiteY10-1590" fmla="*/ 1974501 h 3597309"/>
                <a:gd name="connsiteX11-1591" fmla="*/ 1378928 w 1740668"/>
                <a:gd name="connsiteY11-1592" fmla="*/ 2507063 h 3597309"/>
                <a:gd name="connsiteX12-1593" fmla="*/ 1253323 w 1740668"/>
                <a:gd name="connsiteY12-1594" fmla="*/ 2778369 h 3597309"/>
                <a:gd name="connsiteX13-1595" fmla="*/ 1208106 w 1740668"/>
                <a:gd name="connsiteY13-1596" fmla="*/ 3165230 h 3597309"/>
                <a:gd name="connsiteX14-1597" fmla="*/ 1032260 w 1740668"/>
                <a:gd name="connsiteY14-1598" fmla="*/ 3466681 h 3597309"/>
                <a:gd name="connsiteX15-1599" fmla="*/ 931776 w 1740668"/>
                <a:gd name="connsiteY15-1600" fmla="*/ 3597309 h 3597309"/>
                <a:gd name="connsiteX16-1601" fmla="*/ 926752 w 1740668"/>
                <a:gd name="connsiteY16-1602" fmla="*/ 3466681 h 3597309"/>
                <a:gd name="connsiteX17-1603" fmla="*/ 866462 w 1740668"/>
                <a:gd name="connsiteY17-1604" fmla="*/ 3245617 h 3597309"/>
                <a:gd name="connsiteX18-1605" fmla="*/ 931776 w 1740668"/>
                <a:gd name="connsiteY18-1606" fmla="*/ 3109964 h 3597309"/>
                <a:gd name="connsiteX19-1607" fmla="*/ 791099 w 1740668"/>
                <a:gd name="connsiteY19-1608" fmla="*/ 3099916 h 3597309"/>
                <a:gd name="connsiteX20-1609" fmla="*/ 308778 w 1740668"/>
                <a:gd name="connsiteY20-1610" fmla="*/ 3074795 h 3597309"/>
                <a:gd name="connsiteX21-1611" fmla="*/ 268585 w 1740668"/>
                <a:gd name="connsiteY21-1612" fmla="*/ 2979336 h 3597309"/>
                <a:gd name="connsiteX22-1613" fmla="*/ 544915 w 1740668"/>
                <a:gd name="connsiteY22-1614" fmla="*/ 2818562 h 3597309"/>
                <a:gd name="connsiteX23-1615" fmla="*/ 836317 w 1740668"/>
                <a:gd name="connsiteY23-1616" fmla="*/ 2778369 h 3597309"/>
                <a:gd name="connsiteX24-1617" fmla="*/ 1077477 w 1740668"/>
                <a:gd name="connsiteY24-1618" fmla="*/ 2331217 h 3597309"/>
                <a:gd name="connsiteX25-1619" fmla="*/ 419310 w 1740668"/>
                <a:gd name="connsiteY25-1620" fmla="*/ 1502228 h 3597309"/>
                <a:gd name="connsiteX26-1621" fmla="*/ 12352 w 1740668"/>
                <a:gd name="connsiteY26-1622" fmla="*/ 537586 h 3597309"/>
                <a:gd name="connsiteX27-1623" fmla="*/ 158053 w 1740668"/>
                <a:gd name="connsiteY27-1624" fmla="*/ 0 h 3597309"/>
                <a:gd name="connsiteX0-1625" fmla="*/ 158053 w 1740668"/>
                <a:gd name="connsiteY0-1626" fmla="*/ 0 h 3597309"/>
                <a:gd name="connsiteX1-1627" fmla="*/ 308778 w 1740668"/>
                <a:gd name="connsiteY1-1628" fmla="*/ 65314 h 3597309"/>
                <a:gd name="connsiteX2-1629" fmla="*/ 484625 w 1740668"/>
                <a:gd name="connsiteY2-1630" fmla="*/ 336619 h 3597309"/>
                <a:gd name="connsiteX3-1631" fmla="*/ 997090 w 1740668"/>
                <a:gd name="connsiteY3-1632" fmla="*/ 808892 h 3597309"/>
                <a:gd name="connsiteX4-1633" fmla="*/ 1198058 w 1740668"/>
                <a:gd name="connsiteY4-1634" fmla="*/ 1045028 h 3597309"/>
                <a:gd name="connsiteX5-1635" fmla="*/ 1489460 w 1740668"/>
                <a:gd name="connsiteY5-1636" fmla="*/ 1200778 h 3597309"/>
                <a:gd name="connsiteX6-1637" fmla="*/ 1740668 w 1740668"/>
                <a:gd name="connsiteY6-1638" fmla="*/ 1296237 h 3597309"/>
                <a:gd name="connsiteX7-1639" fmla="*/ 1645209 w 1740668"/>
                <a:gd name="connsiteY7-1640" fmla="*/ 1356527 h 3597309"/>
                <a:gd name="connsiteX8-1641" fmla="*/ 1539701 w 1740668"/>
                <a:gd name="connsiteY8-1642" fmla="*/ 1441938 h 3597309"/>
                <a:gd name="connsiteX9-1643" fmla="*/ 1383952 w 1740668"/>
                <a:gd name="connsiteY9-1644" fmla="*/ 1451986 h 3597309"/>
                <a:gd name="connsiteX10-1645" fmla="*/ 1494484 w 1740668"/>
                <a:gd name="connsiteY10-1646" fmla="*/ 1974501 h 3597309"/>
                <a:gd name="connsiteX11-1647" fmla="*/ 1378928 w 1740668"/>
                <a:gd name="connsiteY11-1648" fmla="*/ 2507063 h 3597309"/>
                <a:gd name="connsiteX12-1649" fmla="*/ 1253323 w 1740668"/>
                <a:gd name="connsiteY12-1650" fmla="*/ 2778369 h 3597309"/>
                <a:gd name="connsiteX13-1651" fmla="*/ 1208106 w 1740668"/>
                <a:gd name="connsiteY13-1652" fmla="*/ 3165230 h 3597309"/>
                <a:gd name="connsiteX14-1653" fmla="*/ 1032260 w 1740668"/>
                <a:gd name="connsiteY14-1654" fmla="*/ 3466681 h 3597309"/>
                <a:gd name="connsiteX15-1655" fmla="*/ 931776 w 1740668"/>
                <a:gd name="connsiteY15-1656" fmla="*/ 3597309 h 3597309"/>
                <a:gd name="connsiteX16-1657" fmla="*/ 926752 w 1740668"/>
                <a:gd name="connsiteY16-1658" fmla="*/ 3466681 h 3597309"/>
                <a:gd name="connsiteX17-1659" fmla="*/ 866462 w 1740668"/>
                <a:gd name="connsiteY17-1660" fmla="*/ 3245617 h 3597309"/>
                <a:gd name="connsiteX18-1661" fmla="*/ 931776 w 1740668"/>
                <a:gd name="connsiteY18-1662" fmla="*/ 3109964 h 3597309"/>
                <a:gd name="connsiteX19-1663" fmla="*/ 791099 w 1740668"/>
                <a:gd name="connsiteY19-1664" fmla="*/ 3099916 h 3597309"/>
                <a:gd name="connsiteX20-1665" fmla="*/ 308778 w 1740668"/>
                <a:gd name="connsiteY20-1666" fmla="*/ 3074795 h 3597309"/>
                <a:gd name="connsiteX21-1667" fmla="*/ 268585 w 1740668"/>
                <a:gd name="connsiteY21-1668" fmla="*/ 2979336 h 3597309"/>
                <a:gd name="connsiteX22-1669" fmla="*/ 544915 w 1740668"/>
                <a:gd name="connsiteY22-1670" fmla="*/ 2818562 h 3597309"/>
                <a:gd name="connsiteX23-1671" fmla="*/ 836317 w 1740668"/>
                <a:gd name="connsiteY23-1672" fmla="*/ 2778369 h 3597309"/>
                <a:gd name="connsiteX24-1673" fmla="*/ 1077477 w 1740668"/>
                <a:gd name="connsiteY24-1674" fmla="*/ 2331217 h 3597309"/>
                <a:gd name="connsiteX25-1675" fmla="*/ 419310 w 1740668"/>
                <a:gd name="connsiteY25-1676" fmla="*/ 1502228 h 3597309"/>
                <a:gd name="connsiteX26-1677" fmla="*/ 12352 w 1740668"/>
                <a:gd name="connsiteY26-1678" fmla="*/ 537586 h 3597309"/>
                <a:gd name="connsiteX27-1679" fmla="*/ 158053 w 1740668"/>
                <a:gd name="connsiteY27-1680" fmla="*/ 0 h 3597309"/>
                <a:gd name="connsiteX0-1681" fmla="*/ 158053 w 1740668"/>
                <a:gd name="connsiteY0-1682" fmla="*/ 0 h 3597309"/>
                <a:gd name="connsiteX1-1683" fmla="*/ 308778 w 1740668"/>
                <a:gd name="connsiteY1-1684" fmla="*/ 65314 h 3597309"/>
                <a:gd name="connsiteX2-1685" fmla="*/ 484625 w 1740668"/>
                <a:gd name="connsiteY2-1686" fmla="*/ 336619 h 3597309"/>
                <a:gd name="connsiteX3-1687" fmla="*/ 997090 w 1740668"/>
                <a:gd name="connsiteY3-1688" fmla="*/ 808892 h 3597309"/>
                <a:gd name="connsiteX4-1689" fmla="*/ 1188010 w 1740668"/>
                <a:gd name="connsiteY4-1690" fmla="*/ 1115367 h 3597309"/>
                <a:gd name="connsiteX5-1691" fmla="*/ 1489460 w 1740668"/>
                <a:gd name="connsiteY5-1692" fmla="*/ 1200778 h 3597309"/>
                <a:gd name="connsiteX6-1693" fmla="*/ 1740668 w 1740668"/>
                <a:gd name="connsiteY6-1694" fmla="*/ 1296237 h 3597309"/>
                <a:gd name="connsiteX7-1695" fmla="*/ 1645209 w 1740668"/>
                <a:gd name="connsiteY7-1696" fmla="*/ 1356527 h 3597309"/>
                <a:gd name="connsiteX8-1697" fmla="*/ 1539701 w 1740668"/>
                <a:gd name="connsiteY8-1698" fmla="*/ 1441938 h 3597309"/>
                <a:gd name="connsiteX9-1699" fmla="*/ 1383952 w 1740668"/>
                <a:gd name="connsiteY9-1700" fmla="*/ 1451986 h 3597309"/>
                <a:gd name="connsiteX10-1701" fmla="*/ 1494484 w 1740668"/>
                <a:gd name="connsiteY10-1702" fmla="*/ 1974501 h 3597309"/>
                <a:gd name="connsiteX11-1703" fmla="*/ 1378928 w 1740668"/>
                <a:gd name="connsiteY11-1704" fmla="*/ 2507063 h 3597309"/>
                <a:gd name="connsiteX12-1705" fmla="*/ 1253323 w 1740668"/>
                <a:gd name="connsiteY12-1706" fmla="*/ 2778369 h 3597309"/>
                <a:gd name="connsiteX13-1707" fmla="*/ 1208106 w 1740668"/>
                <a:gd name="connsiteY13-1708" fmla="*/ 3165230 h 3597309"/>
                <a:gd name="connsiteX14-1709" fmla="*/ 1032260 w 1740668"/>
                <a:gd name="connsiteY14-1710" fmla="*/ 3466681 h 3597309"/>
                <a:gd name="connsiteX15-1711" fmla="*/ 931776 w 1740668"/>
                <a:gd name="connsiteY15-1712" fmla="*/ 3597309 h 3597309"/>
                <a:gd name="connsiteX16-1713" fmla="*/ 926752 w 1740668"/>
                <a:gd name="connsiteY16-1714" fmla="*/ 3466681 h 3597309"/>
                <a:gd name="connsiteX17-1715" fmla="*/ 866462 w 1740668"/>
                <a:gd name="connsiteY17-1716" fmla="*/ 3245617 h 3597309"/>
                <a:gd name="connsiteX18-1717" fmla="*/ 931776 w 1740668"/>
                <a:gd name="connsiteY18-1718" fmla="*/ 3109964 h 3597309"/>
                <a:gd name="connsiteX19-1719" fmla="*/ 791099 w 1740668"/>
                <a:gd name="connsiteY19-1720" fmla="*/ 3099916 h 3597309"/>
                <a:gd name="connsiteX20-1721" fmla="*/ 308778 w 1740668"/>
                <a:gd name="connsiteY20-1722" fmla="*/ 3074795 h 3597309"/>
                <a:gd name="connsiteX21-1723" fmla="*/ 268585 w 1740668"/>
                <a:gd name="connsiteY21-1724" fmla="*/ 2979336 h 3597309"/>
                <a:gd name="connsiteX22-1725" fmla="*/ 544915 w 1740668"/>
                <a:gd name="connsiteY22-1726" fmla="*/ 2818562 h 3597309"/>
                <a:gd name="connsiteX23-1727" fmla="*/ 836317 w 1740668"/>
                <a:gd name="connsiteY23-1728" fmla="*/ 2778369 h 3597309"/>
                <a:gd name="connsiteX24-1729" fmla="*/ 1077477 w 1740668"/>
                <a:gd name="connsiteY24-1730" fmla="*/ 2331217 h 3597309"/>
                <a:gd name="connsiteX25-1731" fmla="*/ 419310 w 1740668"/>
                <a:gd name="connsiteY25-1732" fmla="*/ 1502228 h 3597309"/>
                <a:gd name="connsiteX26-1733" fmla="*/ 12352 w 1740668"/>
                <a:gd name="connsiteY26-1734" fmla="*/ 537586 h 3597309"/>
                <a:gd name="connsiteX27-1735" fmla="*/ 158053 w 1740668"/>
                <a:gd name="connsiteY27-1736" fmla="*/ 0 h 3597309"/>
                <a:gd name="connsiteX0-1737" fmla="*/ 158053 w 1740668"/>
                <a:gd name="connsiteY0-1738" fmla="*/ 0 h 3597309"/>
                <a:gd name="connsiteX1-1739" fmla="*/ 308778 w 1740668"/>
                <a:gd name="connsiteY1-1740" fmla="*/ 65314 h 3597309"/>
                <a:gd name="connsiteX2-1741" fmla="*/ 484625 w 1740668"/>
                <a:gd name="connsiteY2-1742" fmla="*/ 336619 h 3597309"/>
                <a:gd name="connsiteX3-1743" fmla="*/ 997090 w 1740668"/>
                <a:gd name="connsiteY3-1744" fmla="*/ 808892 h 3597309"/>
                <a:gd name="connsiteX4-1745" fmla="*/ 1218155 w 1740668"/>
                <a:gd name="connsiteY4-1746" fmla="*/ 1055077 h 3597309"/>
                <a:gd name="connsiteX5-1747" fmla="*/ 1489460 w 1740668"/>
                <a:gd name="connsiteY5-1748" fmla="*/ 1200778 h 3597309"/>
                <a:gd name="connsiteX6-1749" fmla="*/ 1740668 w 1740668"/>
                <a:gd name="connsiteY6-1750" fmla="*/ 1296237 h 3597309"/>
                <a:gd name="connsiteX7-1751" fmla="*/ 1645209 w 1740668"/>
                <a:gd name="connsiteY7-1752" fmla="*/ 1356527 h 3597309"/>
                <a:gd name="connsiteX8-1753" fmla="*/ 1539701 w 1740668"/>
                <a:gd name="connsiteY8-1754" fmla="*/ 1441938 h 3597309"/>
                <a:gd name="connsiteX9-1755" fmla="*/ 1383952 w 1740668"/>
                <a:gd name="connsiteY9-1756" fmla="*/ 1451986 h 3597309"/>
                <a:gd name="connsiteX10-1757" fmla="*/ 1494484 w 1740668"/>
                <a:gd name="connsiteY10-1758" fmla="*/ 1974501 h 3597309"/>
                <a:gd name="connsiteX11-1759" fmla="*/ 1378928 w 1740668"/>
                <a:gd name="connsiteY11-1760" fmla="*/ 2507063 h 3597309"/>
                <a:gd name="connsiteX12-1761" fmla="*/ 1253323 w 1740668"/>
                <a:gd name="connsiteY12-1762" fmla="*/ 2778369 h 3597309"/>
                <a:gd name="connsiteX13-1763" fmla="*/ 1208106 w 1740668"/>
                <a:gd name="connsiteY13-1764" fmla="*/ 3165230 h 3597309"/>
                <a:gd name="connsiteX14-1765" fmla="*/ 1032260 w 1740668"/>
                <a:gd name="connsiteY14-1766" fmla="*/ 3466681 h 3597309"/>
                <a:gd name="connsiteX15-1767" fmla="*/ 931776 w 1740668"/>
                <a:gd name="connsiteY15-1768" fmla="*/ 3597309 h 3597309"/>
                <a:gd name="connsiteX16-1769" fmla="*/ 926752 w 1740668"/>
                <a:gd name="connsiteY16-1770" fmla="*/ 3466681 h 3597309"/>
                <a:gd name="connsiteX17-1771" fmla="*/ 866462 w 1740668"/>
                <a:gd name="connsiteY17-1772" fmla="*/ 3245617 h 3597309"/>
                <a:gd name="connsiteX18-1773" fmla="*/ 931776 w 1740668"/>
                <a:gd name="connsiteY18-1774" fmla="*/ 3109964 h 3597309"/>
                <a:gd name="connsiteX19-1775" fmla="*/ 791099 w 1740668"/>
                <a:gd name="connsiteY19-1776" fmla="*/ 3099916 h 3597309"/>
                <a:gd name="connsiteX20-1777" fmla="*/ 308778 w 1740668"/>
                <a:gd name="connsiteY20-1778" fmla="*/ 3074795 h 3597309"/>
                <a:gd name="connsiteX21-1779" fmla="*/ 268585 w 1740668"/>
                <a:gd name="connsiteY21-1780" fmla="*/ 2979336 h 3597309"/>
                <a:gd name="connsiteX22-1781" fmla="*/ 544915 w 1740668"/>
                <a:gd name="connsiteY22-1782" fmla="*/ 2818562 h 3597309"/>
                <a:gd name="connsiteX23-1783" fmla="*/ 836317 w 1740668"/>
                <a:gd name="connsiteY23-1784" fmla="*/ 2778369 h 3597309"/>
                <a:gd name="connsiteX24-1785" fmla="*/ 1077477 w 1740668"/>
                <a:gd name="connsiteY24-1786" fmla="*/ 2331217 h 3597309"/>
                <a:gd name="connsiteX25-1787" fmla="*/ 419310 w 1740668"/>
                <a:gd name="connsiteY25-1788" fmla="*/ 1502228 h 3597309"/>
                <a:gd name="connsiteX26-1789" fmla="*/ 12352 w 1740668"/>
                <a:gd name="connsiteY26-1790" fmla="*/ 537586 h 3597309"/>
                <a:gd name="connsiteX27-1791" fmla="*/ 158053 w 1740668"/>
                <a:gd name="connsiteY27-1792" fmla="*/ 0 h 3597309"/>
                <a:gd name="connsiteX0-1793" fmla="*/ 158053 w 1740668"/>
                <a:gd name="connsiteY0-1794" fmla="*/ 0 h 3597309"/>
                <a:gd name="connsiteX1-1795" fmla="*/ 308778 w 1740668"/>
                <a:gd name="connsiteY1-1796" fmla="*/ 65314 h 3597309"/>
                <a:gd name="connsiteX2-1797" fmla="*/ 484625 w 1740668"/>
                <a:gd name="connsiteY2-1798" fmla="*/ 336619 h 3597309"/>
                <a:gd name="connsiteX3-1799" fmla="*/ 997090 w 1740668"/>
                <a:gd name="connsiteY3-1800" fmla="*/ 808892 h 3597309"/>
                <a:gd name="connsiteX4-1801" fmla="*/ 1218155 w 1740668"/>
                <a:gd name="connsiteY4-1802" fmla="*/ 1055077 h 3597309"/>
                <a:gd name="connsiteX5-1803" fmla="*/ 1489460 w 1740668"/>
                <a:gd name="connsiteY5-1804" fmla="*/ 1200778 h 3597309"/>
                <a:gd name="connsiteX6-1805" fmla="*/ 1740668 w 1740668"/>
                <a:gd name="connsiteY6-1806" fmla="*/ 1296237 h 3597309"/>
                <a:gd name="connsiteX7-1807" fmla="*/ 1645209 w 1740668"/>
                <a:gd name="connsiteY7-1808" fmla="*/ 1356527 h 3597309"/>
                <a:gd name="connsiteX8-1809" fmla="*/ 1539701 w 1740668"/>
                <a:gd name="connsiteY8-1810" fmla="*/ 1441938 h 3597309"/>
                <a:gd name="connsiteX9-1811" fmla="*/ 1383952 w 1740668"/>
                <a:gd name="connsiteY9-1812" fmla="*/ 1451986 h 3597309"/>
                <a:gd name="connsiteX10-1813" fmla="*/ 1494484 w 1740668"/>
                <a:gd name="connsiteY10-1814" fmla="*/ 1974501 h 3597309"/>
                <a:gd name="connsiteX11-1815" fmla="*/ 1378928 w 1740668"/>
                <a:gd name="connsiteY11-1816" fmla="*/ 2507063 h 3597309"/>
                <a:gd name="connsiteX12-1817" fmla="*/ 1253323 w 1740668"/>
                <a:gd name="connsiteY12-1818" fmla="*/ 2778369 h 3597309"/>
                <a:gd name="connsiteX13-1819" fmla="*/ 1208106 w 1740668"/>
                <a:gd name="connsiteY13-1820" fmla="*/ 3165230 h 3597309"/>
                <a:gd name="connsiteX14-1821" fmla="*/ 1032260 w 1740668"/>
                <a:gd name="connsiteY14-1822" fmla="*/ 3466681 h 3597309"/>
                <a:gd name="connsiteX15-1823" fmla="*/ 931776 w 1740668"/>
                <a:gd name="connsiteY15-1824" fmla="*/ 3597309 h 3597309"/>
                <a:gd name="connsiteX16-1825" fmla="*/ 926752 w 1740668"/>
                <a:gd name="connsiteY16-1826" fmla="*/ 3466681 h 3597309"/>
                <a:gd name="connsiteX17-1827" fmla="*/ 866462 w 1740668"/>
                <a:gd name="connsiteY17-1828" fmla="*/ 3245617 h 3597309"/>
                <a:gd name="connsiteX18-1829" fmla="*/ 931776 w 1740668"/>
                <a:gd name="connsiteY18-1830" fmla="*/ 3109964 h 3597309"/>
                <a:gd name="connsiteX19-1831" fmla="*/ 791099 w 1740668"/>
                <a:gd name="connsiteY19-1832" fmla="*/ 3099916 h 3597309"/>
                <a:gd name="connsiteX20-1833" fmla="*/ 308778 w 1740668"/>
                <a:gd name="connsiteY20-1834" fmla="*/ 3074795 h 3597309"/>
                <a:gd name="connsiteX21-1835" fmla="*/ 268585 w 1740668"/>
                <a:gd name="connsiteY21-1836" fmla="*/ 2979336 h 3597309"/>
                <a:gd name="connsiteX22-1837" fmla="*/ 544915 w 1740668"/>
                <a:gd name="connsiteY22-1838" fmla="*/ 2818562 h 3597309"/>
                <a:gd name="connsiteX23-1839" fmla="*/ 836317 w 1740668"/>
                <a:gd name="connsiteY23-1840" fmla="*/ 2778369 h 3597309"/>
                <a:gd name="connsiteX24-1841" fmla="*/ 1077477 w 1740668"/>
                <a:gd name="connsiteY24-1842" fmla="*/ 2331217 h 3597309"/>
                <a:gd name="connsiteX25-1843" fmla="*/ 419310 w 1740668"/>
                <a:gd name="connsiteY25-1844" fmla="*/ 1502228 h 3597309"/>
                <a:gd name="connsiteX26-1845" fmla="*/ 12352 w 1740668"/>
                <a:gd name="connsiteY26-1846" fmla="*/ 537586 h 3597309"/>
                <a:gd name="connsiteX27-1847" fmla="*/ 158053 w 1740668"/>
                <a:gd name="connsiteY27-1848" fmla="*/ 0 h 3597309"/>
                <a:gd name="connsiteX0-1849" fmla="*/ 158053 w 1740668"/>
                <a:gd name="connsiteY0-1850" fmla="*/ 0 h 3597309"/>
                <a:gd name="connsiteX1-1851" fmla="*/ 308778 w 1740668"/>
                <a:gd name="connsiteY1-1852" fmla="*/ 65314 h 3597309"/>
                <a:gd name="connsiteX2-1853" fmla="*/ 484625 w 1740668"/>
                <a:gd name="connsiteY2-1854" fmla="*/ 336619 h 3597309"/>
                <a:gd name="connsiteX3-1855" fmla="*/ 997090 w 1740668"/>
                <a:gd name="connsiteY3-1856" fmla="*/ 808892 h 3597309"/>
                <a:gd name="connsiteX4-1857" fmla="*/ 1218155 w 1740668"/>
                <a:gd name="connsiteY4-1858" fmla="*/ 1055077 h 3597309"/>
                <a:gd name="connsiteX5-1859" fmla="*/ 1489460 w 1740668"/>
                <a:gd name="connsiteY5-1860" fmla="*/ 1200778 h 3597309"/>
                <a:gd name="connsiteX6-1861" fmla="*/ 1740668 w 1740668"/>
                <a:gd name="connsiteY6-1862" fmla="*/ 1296237 h 3597309"/>
                <a:gd name="connsiteX7-1863" fmla="*/ 1645209 w 1740668"/>
                <a:gd name="connsiteY7-1864" fmla="*/ 1356527 h 3597309"/>
                <a:gd name="connsiteX8-1865" fmla="*/ 1539701 w 1740668"/>
                <a:gd name="connsiteY8-1866" fmla="*/ 1441938 h 3597309"/>
                <a:gd name="connsiteX9-1867" fmla="*/ 1383952 w 1740668"/>
                <a:gd name="connsiteY9-1868" fmla="*/ 1451986 h 3597309"/>
                <a:gd name="connsiteX10-1869" fmla="*/ 1494484 w 1740668"/>
                <a:gd name="connsiteY10-1870" fmla="*/ 1974501 h 3597309"/>
                <a:gd name="connsiteX11-1871" fmla="*/ 1378928 w 1740668"/>
                <a:gd name="connsiteY11-1872" fmla="*/ 2507063 h 3597309"/>
                <a:gd name="connsiteX12-1873" fmla="*/ 1253323 w 1740668"/>
                <a:gd name="connsiteY12-1874" fmla="*/ 2778369 h 3597309"/>
                <a:gd name="connsiteX13-1875" fmla="*/ 1208106 w 1740668"/>
                <a:gd name="connsiteY13-1876" fmla="*/ 3165230 h 3597309"/>
                <a:gd name="connsiteX14-1877" fmla="*/ 1032260 w 1740668"/>
                <a:gd name="connsiteY14-1878" fmla="*/ 3466681 h 3597309"/>
                <a:gd name="connsiteX15-1879" fmla="*/ 931776 w 1740668"/>
                <a:gd name="connsiteY15-1880" fmla="*/ 3597309 h 3597309"/>
                <a:gd name="connsiteX16-1881" fmla="*/ 926752 w 1740668"/>
                <a:gd name="connsiteY16-1882" fmla="*/ 3466681 h 3597309"/>
                <a:gd name="connsiteX17-1883" fmla="*/ 866462 w 1740668"/>
                <a:gd name="connsiteY17-1884" fmla="*/ 3245617 h 3597309"/>
                <a:gd name="connsiteX18-1885" fmla="*/ 931776 w 1740668"/>
                <a:gd name="connsiteY18-1886" fmla="*/ 3109964 h 3597309"/>
                <a:gd name="connsiteX19-1887" fmla="*/ 791099 w 1740668"/>
                <a:gd name="connsiteY19-1888" fmla="*/ 3099916 h 3597309"/>
                <a:gd name="connsiteX20-1889" fmla="*/ 308778 w 1740668"/>
                <a:gd name="connsiteY20-1890" fmla="*/ 3074795 h 3597309"/>
                <a:gd name="connsiteX21-1891" fmla="*/ 268585 w 1740668"/>
                <a:gd name="connsiteY21-1892" fmla="*/ 2979336 h 3597309"/>
                <a:gd name="connsiteX22-1893" fmla="*/ 544915 w 1740668"/>
                <a:gd name="connsiteY22-1894" fmla="*/ 2818562 h 3597309"/>
                <a:gd name="connsiteX23-1895" fmla="*/ 836317 w 1740668"/>
                <a:gd name="connsiteY23-1896" fmla="*/ 2778369 h 3597309"/>
                <a:gd name="connsiteX24-1897" fmla="*/ 1077477 w 1740668"/>
                <a:gd name="connsiteY24-1898" fmla="*/ 2331217 h 3597309"/>
                <a:gd name="connsiteX25-1899" fmla="*/ 419310 w 1740668"/>
                <a:gd name="connsiteY25-1900" fmla="*/ 1502228 h 3597309"/>
                <a:gd name="connsiteX26-1901" fmla="*/ 12352 w 1740668"/>
                <a:gd name="connsiteY26-1902" fmla="*/ 537586 h 3597309"/>
                <a:gd name="connsiteX27-1903" fmla="*/ 158053 w 1740668"/>
                <a:gd name="connsiteY27-1904" fmla="*/ 0 h 3597309"/>
                <a:gd name="connsiteX0-1905" fmla="*/ 158053 w 1740668"/>
                <a:gd name="connsiteY0-1906" fmla="*/ 0 h 3597309"/>
                <a:gd name="connsiteX1-1907" fmla="*/ 308778 w 1740668"/>
                <a:gd name="connsiteY1-1908" fmla="*/ 65314 h 3597309"/>
                <a:gd name="connsiteX2-1909" fmla="*/ 454480 w 1740668"/>
                <a:gd name="connsiteY2-1910" fmla="*/ 381837 h 3597309"/>
                <a:gd name="connsiteX3-1911" fmla="*/ 997090 w 1740668"/>
                <a:gd name="connsiteY3-1912" fmla="*/ 808892 h 3597309"/>
                <a:gd name="connsiteX4-1913" fmla="*/ 1218155 w 1740668"/>
                <a:gd name="connsiteY4-1914" fmla="*/ 1055077 h 3597309"/>
                <a:gd name="connsiteX5-1915" fmla="*/ 1489460 w 1740668"/>
                <a:gd name="connsiteY5-1916" fmla="*/ 1200778 h 3597309"/>
                <a:gd name="connsiteX6-1917" fmla="*/ 1740668 w 1740668"/>
                <a:gd name="connsiteY6-1918" fmla="*/ 1296237 h 3597309"/>
                <a:gd name="connsiteX7-1919" fmla="*/ 1645209 w 1740668"/>
                <a:gd name="connsiteY7-1920" fmla="*/ 1356527 h 3597309"/>
                <a:gd name="connsiteX8-1921" fmla="*/ 1539701 w 1740668"/>
                <a:gd name="connsiteY8-1922" fmla="*/ 1441938 h 3597309"/>
                <a:gd name="connsiteX9-1923" fmla="*/ 1383952 w 1740668"/>
                <a:gd name="connsiteY9-1924" fmla="*/ 1451986 h 3597309"/>
                <a:gd name="connsiteX10-1925" fmla="*/ 1494484 w 1740668"/>
                <a:gd name="connsiteY10-1926" fmla="*/ 1974501 h 3597309"/>
                <a:gd name="connsiteX11-1927" fmla="*/ 1378928 w 1740668"/>
                <a:gd name="connsiteY11-1928" fmla="*/ 2507063 h 3597309"/>
                <a:gd name="connsiteX12-1929" fmla="*/ 1253323 w 1740668"/>
                <a:gd name="connsiteY12-1930" fmla="*/ 2778369 h 3597309"/>
                <a:gd name="connsiteX13-1931" fmla="*/ 1208106 w 1740668"/>
                <a:gd name="connsiteY13-1932" fmla="*/ 3165230 h 3597309"/>
                <a:gd name="connsiteX14-1933" fmla="*/ 1032260 w 1740668"/>
                <a:gd name="connsiteY14-1934" fmla="*/ 3466681 h 3597309"/>
                <a:gd name="connsiteX15-1935" fmla="*/ 931776 w 1740668"/>
                <a:gd name="connsiteY15-1936" fmla="*/ 3597309 h 3597309"/>
                <a:gd name="connsiteX16-1937" fmla="*/ 926752 w 1740668"/>
                <a:gd name="connsiteY16-1938" fmla="*/ 3466681 h 3597309"/>
                <a:gd name="connsiteX17-1939" fmla="*/ 866462 w 1740668"/>
                <a:gd name="connsiteY17-1940" fmla="*/ 3245617 h 3597309"/>
                <a:gd name="connsiteX18-1941" fmla="*/ 931776 w 1740668"/>
                <a:gd name="connsiteY18-1942" fmla="*/ 3109964 h 3597309"/>
                <a:gd name="connsiteX19-1943" fmla="*/ 791099 w 1740668"/>
                <a:gd name="connsiteY19-1944" fmla="*/ 3099916 h 3597309"/>
                <a:gd name="connsiteX20-1945" fmla="*/ 308778 w 1740668"/>
                <a:gd name="connsiteY20-1946" fmla="*/ 3074795 h 3597309"/>
                <a:gd name="connsiteX21-1947" fmla="*/ 268585 w 1740668"/>
                <a:gd name="connsiteY21-1948" fmla="*/ 2979336 h 3597309"/>
                <a:gd name="connsiteX22-1949" fmla="*/ 544915 w 1740668"/>
                <a:gd name="connsiteY22-1950" fmla="*/ 2818562 h 3597309"/>
                <a:gd name="connsiteX23-1951" fmla="*/ 836317 w 1740668"/>
                <a:gd name="connsiteY23-1952" fmla="*/ 2778369 h 3597309"/>
                <a:gd name="connsiteX24-1953" fmla="*/ 1077477 w 1740668"/>
                <a:gd name="connsiteY24-1954" fmla="*/ 2331217 h 3597309"/>
                <a:gd name="connsiteX25-1955" fmla="*/ 419310 w 1740668"/>
                <a:gd name="connsiteY25-1956" fmla="*/ 1502228 h 3597309"/>
                <a:gd name="connsiteX26-1957" fmla="*/ 12352 w 1740668"/>
                <a:gd name="connsiteY26-1958" fmla="*/ 537586 h 3597309"/>
                <a:gd name="connsiteX27-1959" fmla="*/ 158053 w 1740668"/>
                <a:gd name="connsiteY27-1960" fmla="*/ 0 h 3597309"/>
                <a:gd name="connsiteX0-1961" fmla="*/ 158053 w 1740668"/>
                <a:gd name="connsiteY0-1962" fmla="*/ 0 h 3597309"/>
                <a:gd name="connsiteX1-1963" fmla="*/ 308778 w 1740668"/>
                <a:gd name="connsiteY1-1964" fmla="*/ 65314 h 3597309"/>
                <a:gd name="connsiteX2-1965" fmla="*/ 489649 w 1740668"/>
                <a:gd name="connsiteY2-1966" fmla="*/ 341644 h 3597309"/>
                <a:gd name="connsiteX3-1967" fmla="*/ 997090 w 1740668"/>
                <a:gd name="connsiteY3-1968" fmla="*/ 808892 h 3597309"/>
                <a:gd name="connsiteX4-1969" fmla="*/ 1218155 w 1740668"/>
                <a:gd name="connsiteY4-1970" fmla="*/ 1055077 h 3597309"/>
                <a:gd name="connsiteX5-1971" fmla="*/ 1489460 w 1740668"/>
                <a:gd name="connsiteY5-1972" fmla="*/ 1200778 h 3597309"/>
                <a:gd name="connsiteX6-1973" fmla="*/ 1740668 w 1740668"/>
                <a:gd name="connsiteY6-1974" fmla="*/ 1296237 h 3597309"/>
                <a:gd name="connsiteX7-1975" fmla="*/ 1645209 w 1740668"/>
                <a:gd name="connsiteY7-1976" fmla="*/ 1356527 h 3597309"/>
                <a:gd name="connsiteX8-1977" fmla="*/ 1539701 w 1740668"/>
                <a:gd name="connsiteY8-1978" fmla="*/ 1441938 h 3597309"/>
                <a:gd name="connsiteX9-1979" fmla="*/ 1383952 w 1740668"/>
                <a:gd name="connsiteY9-1980" fmla="*/ 1451986 h 3597309"/>
                <a:gd name="connsiteX10-1981" fmla="*/ 1494484 w 1740668"/>
                <a:gd name="connsiteY10-1982" fmla="*/ 1974501 h 3597309"/>
                <a:gd name="connsiteX11-1983" fmla="*/ 1378928 w 1740668"/>
                <a:gd name="connsiteY11-1984" fmla="*/ 2507063 h 3597309"/>
                <a:gd name="connsiteX12-1985" fmla="*/ 1253323 w 1740668"/>
                <a:gd name="connsiteY12-1986" fmla="*/ 2778369 h 3597309"/>
                <a:gd name="connsiteX13-1987" fmla="*/ 1208106 w 1740668"/>
                <a:gd name="connsiteY13-1988" fmla="*/ 3165230 h 3597309"/>
                <a:gd name="connsiteX14-1989" fmla="*/ 1032260 w 1740668"/>
                <a:gd name="connsiteY14-1990" fmla="*/ 3466681 h 3597309"/>
                <a:gd name="connsiteX15-1991" fmla="*/ 931776 w 1740668"/>
                <a:gd name="connsiteY15-1992" fmla="*/ 3597309 h 3597309"/>
                <a:gd name="connsiteX16-1993" fmla="*/ 926752 w 1740668"/>
                <a:gd name="connsiteY16-1994" fmla="*/ 3466681 h 3597309"/>
                <a:gd name="connsiteX17-1995" fmla="*/ 866462 w 1740668"/>
                <a:gd name="connsiteY17-1996" fmla="*/ 3245617 h 3597309"/>
                <a:gd name="connsiteX18-1997" fmla="*/ 931776 w 1740668"/>
                <a:gd name="connsiteY18-1998" fmla="*/ 3109964 h 3597309"/>
                <a:gd name="connsiteX19-1999" fmla="*/ 791099 w 1740668"/>
                <a:gd name="connsiteY19-2000" fmla="*/ 3099916 h 3597309"/>
                <a:gd name="connsiteX20-2001" fmla="*/ 308778 w 1740668"/>
                <a:gd name="connsiteY20-2002" fmla="*/ 3074795 h 3597309"/>
                <a:gd name="connsiteX21-2003" fmla="*/ 268585 w 1740668"/>
                <a:gd name="connsiteY21-2004" fmla="*/ 2979336 h 3597309"/>
                <a:gd name="connsiteX22-2005" fmla="*/ 544915 w 1740668"/>
                <a:gd name="connsiteY22-2006" fmla="*/ 2818562 h 3597309"/>
                <a:gd name="connsiteX23-2007" fmla="*/ 836317 w 1740668"/>
                <a:gd name="connsiteY23-2008" fmla="*/ 2778369 h 3597309"/>
                <a:gd name="connsiteX24-2009" fmla="*/ 1077477 w 1740668"/>
                <a:gd name="connsiteY24-2010" fmla="*/ 2331217 h 3597309"/>
                <a:gd name="connsiteX25-2011" fmla="*/ 419310 w 1740668"/>
                <a:gd name="connsiteY25-2012" fmla="*/ 1502228 h 3597309"/>
                <a:gd name="connsiteX26-2013" fmla="*/ 12352 w 1740668"/>
                <a:gd name="connsiteY26-2014" fmla="*/ 537586 h 3597309"/>
                <a:gd name="connsiteX27-2015" fmla="*/ 158053 w 1740668"/>
                <a:gd name="connsiteY27-2016" fmla="*/ 0 h 3597309"/>
                <a:gd name="connsiteX0-2017" fmla="*/ 158053 w 1740668"/>
                <a:gd name="connsiteY0-2018" fmla="*/ 0 h 3597309"/>
                <a:gd name="connsiteX1-2019" fmla="*/ 308778 w 1740668"/>
                <a:gd name="connsiteY1-2020" fmla="*/ 65314 h 3597309"/>
                <a:gd name="connsiteX2-2021" fmla="*/ 489649 w 1740668"/>
                <a:gd name="connsiteY2-2022" fmla="*/ 341644 h 3597309"/>
                <a:gd name="connsiteX3-2023" fmla="*/ 997090 w 1740668"/>
                <a:gd name="connsiteY3-2024" fmla="*/ 808892 h 3597309"/>
                <a:gd name="connsiteX4-2025" fmla="*/ 1218155 w 1740668"/>
                <a:gd name="connsiteY4-2026" fmla="*/ 1055077 h 3597309"/>
                <a:gd name="connsiteX5-2027" fmla="*/ 1489460 w 1740668"/>
                <a:gd name="connsiteY5-2028" fmla="*/ 1200778 h 3597309"/>
                <a:gd name="connsiteX6-2029" fmla="*/ 1740668 w 1740668"/>
                <a:gd name="connsiteY6-2030" fmla="*/ 1296237 h 3597309"/>
                <a:gd name="connsiteX7-2031" fmla="*/ 1645209 w 1740668"/>
                <a:gd name="connsiteY7-2032" fmla="*/ 1356527 h 3597309"/>
                <a:gd name="connsiteX8-2033" fmla="*/ 1539701 w 1740668"/>
                <a:gd name="connsiteY8-2034" fmla="*/ 1441938 h 3597309"/>
                <a:gd name="connsiteX9-2035" fmla="*/ 1383952 w 1740668"/>
                <a:gd name="connsiteY9-2036" fmla="*/ 1451986 h 3597309"/>
                <a:gd name="connsiteX10-2037" fmla="*/ 1494484 w 1740668"/>
                <a:gd name="connsiteY10-2038" fmla="*/ 1974501 h 3597309"/>
                <a:gd name="connsiteX11-2039" fmla="*/ 1378928 w 1740668"/>
                <a:gd name="connsiteY11-2040" fmla="*/ 2507063 h 3597309"/>
                <a:gd name="connsiteX12-2041" fmla="*/ 1253323 w 1740668"/>
                <a:gd name="connsiteY12-2042" fmla="*/ 2778369 h 3597309"/>
                <a:gd name="connsiteX13-2043" fmla="*/ 1208106 w 1740668"/>
                <a:gd name="connsiteY13-2044" fmla="*/ 3165230 h 3597309"/>
                <a:gd name="connsiteX14-2045" fmla="*/ 1032260 w 1740668"/>
                <a:gd name="connsiteY14-2046" fmla="*/ 3466681 h 3597309"/>
                <a:gd name="connsiteX15-2047" fmla="*/ 931776 w 1740668"/>
                <a:gd name="connsiteY15-2048" fmla="*/ 3597309 h 3597309"/>
                <a:gd name="connsiteX16-2049" fmla="*/ 926752 w 1740668"/>
                <a:gd name="connsiteY16-2050" fmla="*/ 3466681 h 3597309"/>
                <a:gd name="connsiteX17-2051" fmla="*/ 866462 w 1740668"/>
                <a:gd name="connsiteY17-2052" fmla="*/ 3245617 h 3597309"/>
                <a:gd name="connsiteX18-2053" fmla="*/ 931776 w 1740668"/>
                <a:gd name="connsiteY18-2054" fmla="*/ 3109964 h 3597309"/>
                <a:gd name="connsiteX19-2055" fmla="*/ 791099 w 1740668"/>
                <a:gd name="connsiteY19-2056" fmla="*/ 3099916 h 3597309"/>
                <a:gd name="connsiteX20-2057" fmla="*/ 308778 w 1740668"/>
                <a:gd name="connsiteY20-2058" fmla="*/ 3074795 h 3597309"/>
                <a:gd name="connsiteX21-2059" fmla="*/ 268585 w 1740668"/>
                <a:gd name="connsiteY21-2060" fmla="*/ 2979336 h 3597309"/>
                <a:gd name="connsiteX22-2061" fmla="*/ 544915 w 1740668"/>
                <a:gd name="connsiteY22-2062" fmla="*/ 2818562 h 3597309"/>
                <a:gd name="connsiteX23-2063" fmla="*/ 836317 w 1740668"/>
                <a:gd name="connsiteY23-2064" fmla="*/ 2778369 h 3597309"/>
                <a:gd name="connsiteX24-2065" fmla="*/ 1077477 w 1740668"/>
                <a:gd name="connsiteY24-2066" fmla="*/ 2331217 h 3597309"/>
                <a:gd name="connsiteX25-2067" fmla="*/ 419310 w 1740668"/>
                <a:gd name="connsiteY25-2068" fmla="*/ 1502228 h 3597309"/>
                <a:gd name="connsiteX26-2069" fmla="*/ 12352 w 1740668"/>
                <a:gd name="connsiteY26-2070" fmla="*/ 537586 h 3597309"/>
                <a:gd name="connsiteX27-2071" fmla="*/ 158053 w 1740668"/>
                <a:gd name="connsiteY27-2072" fmla="*/ 0 h 3597309"/>
                <a:gd name="connsiteX0-2073" fmla="*/ 158053 w 1740668"/>
                <a:gd name="connsiteY0-2074" fmla="*/ 0 h 3597309"/>
                <a:gd name="connsiteX1-2075" fmla="*/ 308778 w 1740668"/>
                <a:gd name="connsiteY1-2076" fmla="*/ 65314 h 3597309"/>
                <a:gd name="connsiteX2-2077" fmla="*/ 489649 w 1740668"/>
                <a:gd name="connsiteY2-2078" fmla="*/ 341644 h 3597309"/>
                <a:gd name="connsiteX3-2079" fmla="*/ 997090 w 1740668"/>
                <a:gd name="connsiteY3-2080" fmla="*/ 808892 h 3597309"/>
                <a:gd name="connsiteX4-2081" fmla="*/ 1218155 w 1740668"/>
                <a:gd name="connsiteY4-2082" fmla="*/ 1055077 h 3597309"/>
                <a:gd name="connsiteX5-2083" fmla="*/ 1489460 w 1740668"/>
                <a:gd name="connsiteY5-2084" fmla="*/ 1200778 h 3597309"/>
                <a:gd name="connsiteX6-2085" fmla="*/ 1740668 w 1740668"/>
                <a:gd name="connsiteY6-2086" fmla="*/ 1296237 h 3597309"/>
                <a:gd name="connsiteX7-2087" fmla="*/ 1675354 w 1740668"/>
                <a:gd name="connsiteY7-2088" fmla="*/ 1336430 h 3597309"/>
                <a:gd name="connsiteX8-2089" fmla="*/ 1539701 w 1740668"/>
                <a:gd name="connsiteY8-2090" fmla="*/ 1441938 h 3597309"/>
                <a:gd name="connsiteX9-2091" fmla="*/ 1383952 w 1740668"/>
                <a:gd name="connsiteY9-2092" fmla="*/ 1451986 h 3597309"/>
                <a:gd name="connsiteX10-2093" fmla="*/ 1494484 w 1740668"/>
                <a:gd name="connsiteY10-2094" fmla="*/ 1974501 h 3597309"/>
                <a:gd name="connsiteX11-2095" fmla="*/ 1378928 w 1740668"/>
                <a:gd name="connsiteY11-2096" fmla="*/ 2507063 h 3597309"/>
                <a:gd name="connsiteX12-2097" fmla="*/ 1253323 w 1740668"/>
                <a:gd name="connsiteY12-2098" fmla="*/ 2778369 h 3597309"/>
                <a:gd name="connsiteX13-2099" fmla="*/ 1208106 w 1740668"/>
                <a:gd name="connsiteY13-2100" fmla="*/ 3165230 h 3597309"/>
                <a:gd name="connsiteX14-2101" fmla="*/ 1032260 w 1740668"/>
                <a:gd name="connsiteY14-2102" fmla="*/ 3466681 h 3597309"/>
                <a:gd name="connsiteX15-2103" fmla="*/ 931776 w 1740668"/>
                <a:gd name="connsiteY15-2104" fmla="*/ 3597309 h 3597309"/>
                <a:gd name="connsiteX16-2105" fmla="*/ 926752 w 1740668"/>
                <a:gd name="connsiteY16-2106" fmla="*/ 3466681 h 3597309"/>
                <a:gd name="connsiteX17-2107" fmla="*/ 866462 w 1740668"/>
                <a:gd name="connsiteY17-2108" fmla="*/ 3245617 h 3597309"/>
                <a:gd name="connsiteX18-2109" fmla="*/ 931776 w 1740668"/>
                <a:gd name="connsiteY18-2110" fmla="*/ 3109964 h 3597309"/>
                <a:gd name="connsiteX19-2111" fmla="*/ 791099 w 1740668"/>
                <a:gd name="connsiteY19-2112" fmla="*/ 3099916 h 3597309"/>
                <a:gd name="connsiteX20-2113" fmla="*/ 308778 w 1740668"/>
                <a:gd name="connsiteY20-2114" fmla="*/ 3074795 h 3597309"/>
                <a:gd name="connsiteX21-2115" fmla="*/ 268585 w 1740668"/>
                <a:gd name="connsiteY21-2116" fmla="*/ 2979336 h 3597309"/>
                <a:gd name="connsiteX22-2117" fmla="*/ 544915 w 1740668"/>
                <a:gd name="connsiteY22-2118" fmla="*/ 2818562 h 3597309"/>
                <a:gd name="connsiteX23-2119" fmla="*/ 836317 w 1740668"/>
                <a:gd name="connsiteY23-2120" fmla="*/ 2778369 h 3597309"/>
                <a:gd name="connsiteX24-2121" fmla="*/ 1077477 w 1740668"/>
                <a:gd name="connsiteY24-2122" fmla="*/ 2331217 h 3597309"/>
                <a:gd name="connsiteX25-2123" fmla="*/ 419310 w 1740668"/>
                <a:gd name="connsiteY25-2124" fmla="*/ 1502228 h 3597309"/>
                <a:gd name="connsiteX26-2125" fmla="*/ 12352 w 1740668"/>
                <a:gd name="connsiteY26-2126" fmla="*/ 537586 h 3597309"/>
                <a:gd name="connsiteX27-2127" fmla="*/ 158053 w 1740668"/>
                <a:gd name="connsiteY27-2128" fmla="*/ 0 h 3597309"/>
                <a:gd name="connsiteX0-2129" fmla="*/ 158053 w 1740668"/>
                <a:gd name="connsiteY0-2130" fmla="*/ 0 h 3597309"/>
                <a:gd name="connsiteX1-2131" fmla="*/ 308778 w 1740668"/>
                <a:gd name="connsiteY1-2132" fmla="*/ 65314 h 3597309"/>
                <a:gd name="connsiteX2-2133" fmla="*/ 489649 w 1740668"/>
                <a:gd name="connsiteY2-2134" fmla="*/ 341644 h 3597309"/>
                <a:gd name="connsiteX3-2135" fmla="*/ 997090 w 1740668"/>
                <a:gd name="connsiteY3-2136" fmla="*/ 808892 h 3597309"/>
                <a:gd name="connsiteX4-2137" fmla="*/ 1218155 w 1740668"/>
                <a:gd name="connsiteY4-2138" fmla="*/ 1055077 h 3597309"/>
                <a:gd name="connsiteX5-2139" fmla="*/ 1489460 w 1740668"/>
                <a:gd name="connsiteY5-2140" fmla="*/ 1200778 h 3597309"/>
                <a:gd name="connsiteX6-2141" fmla="*/ 1740668 w 1740668"/>
                <a:gd name="connsiteY6-2142" fmla="*/ 1296237 h 3597309"/>
                <a:gd name="connsiteX7-2143" fmla="*/ 1675354 w 1740668"/>
                <a:gd name="connsiteY7-2144" fmla="*/ 1336430 h 3597309"/>
                <a:gd name="connsiteX8-2145" fmla="*/ 1539701 w 1740668"/>
                <a:gd name="connsiteY8-2146" fmla="*/ 1441938 h 3597309"/>
                <a:gd name="connsiteX9-2147" fmla="*/ 1383952 w 1740668"/>
                <a:gd name="connsiteY9-2148" fmla="*/ 1451986 h 3597309"/>
                <a:gd name="connsiteX10-2149" fmla="*/ 1494484 w 1740668"/>
                <a:gd name="connsiteY10-2150" fmla="*/ 1974501 h 3597309"/>
                <a:gd name="connsiteX11-2151" fmla="*/ 1378928 w 1740668"/>
                <a:gd name="connsiteY11-2152" fmla="*/ 2507063 h 3597309"/>
                <a:gd name="connsiteX12-2153" fmla="*/ 1253323 w 1740668"/>
                <a:gd name="connsiteY12-2154" fmla="*/ 2778369 h 3597309"/>
                <a:gd name="connsiteX13-2155" fmla="*/ 1208106 w 1740668"/>
                <a:gd name="connsiteY13-2156" fmla="*/ 3165230 h 3597309"/>
                <a:gd name="connsiteX14-2157" fmla="*/ 1032260 w 1740668"/>
                <a:gd name="connsiteY14-2158" fmla="*/ 3466681 h 3597309"/>
                <a:gd name="connsiteX15-2159" fmla="*/ 931776 w 1740668"/>
                <a:gd name="connsiteY15-2160" fmla="*/ 3597309 h 3597309"/>
                <a:gd name="connsiteX16-2161" fmla="*/ 926752 w 1740668"/>
                <a:gd name="connsiteY16-2162" fmla="*/ 3466681 h 3597309"/>
                <a:gd name="connsiteX17-2163" fmla="*/ 866462 w 1740668"/>
                <a:gd name="connsiteY17-2164" fmla="*/ 3245617 h 3597309"/>
                <a:gd name="connsiteX18-2165" fmla="*/ 931776 w 1740668"/>
                <a:gd name="connsiteY18-2166" fmla="*/ 3109964 h 3597309"/>
                <a:gd name="connsiteX19-2167" fmla="*/ 791099 w 1740668"/>
                <a:gd name="connsiteY19-2168" fmla="*/ 3099916 h 3597309"/>
                <a:gd name="connsiteX20-2169" fmla="*/ 308778 w 1740668"/>
                <a:gd name="connsiteY20-2170" fmla="*/ 3074795 h 3597309"/>
                <a:gd name="connsiteX21-2171" fmla="*/ 268585 w 1740668"/>
                <a:gd name="connsiteY21-2172" fmla="*/ 2979336 h 3597309"/>
                <a:gd name="connsiteX22-2173" fmla="*/ 544915 w 1740668"/>
                <a:gd name="connsiteY22-2174" fmla="*/ 2818562 h 3597309"/>
                <a:gd name="connsiteX23-2175" fmla="*/ 836317 w 1740668"/>
                <a:gd name="connsiteY23-2176" fmla="*/ 2778369 h 3597309"/>
                <a:gd name="connsiteX24-2177" fmla="*/ 1077477 w 1740668"/>
                <a:gd name="connsiteY24-2178" fmla="*/ 2331217 h 3597309"/>
                <a:gd name="connsiteX25-2179" fmla="*/ 419310 w 1740668"/>
                <a:gd name="connsiteY25-2180" fmla="*/ 1502228 h 3597309"/>
                <a:gd name="connsiteX26-2181" fmla="*/ 12352 w 1740668"/>
                <a:gd name="connsiteY26-2182" fmla="*/ 537586 h 3597309"/>
                <a:gd name="connsiteX27-2183" fmla="*/ 158053 w 1740668"/>
                <a:gd name="connsiteY27-2184" fmla="*/ 0 h 3597309"/>
                <a:gd name="connsiteX0-2185" fmla="*/ 158053 w 1740668"/>
                <a:gd name="connsiteY0-2186" fmla="*/ 0 h 3597309"/>
                <a:gd name="connsiteX1-2187" fmla="*/ 308778 w 1740668"/>
                <a:gd name="connsiteY1-2188" fmla="*/ 65314 h 3597309"/>
                <a:gd name="connsiteX2-2189" fmla="*/ 489649 w 1740668"/>
                <a:gd name="connsiteY2-2190" fmla="*/ 341644 h 3597309"/>
                <a:gd name="connsiteX3-2191" fmla="*/ 997090 w 1740668"/>
                <a:gd name="connsiteY3-2192" fmla="*/ 808892 h 3597309"/>
                <a:gd name="connsiteX4-2193" fmla="*/ 1218155 w 1740668"/>
                <a:gd name="connsiteY4-2194" fmla="*/ 1055077 h 3597309"/>
                <a:gd name="connsiteX5-2195" fmla="*/ 1489460 w 1740668"/>
                <a:gd name="connsiteY5-2196" fmla="*/ 1200778 h 3597309"/>
                <a:gd name="connsiteX6-2197" fmla="*/ 1740668 w 1740668"/>
                <a:gd name="connsiteY6-2198" fmla="*/ 1296237 h 3597309"/>
                <a:gd name="connsiteX7-2199" fmla="*/ 1675354 w 1740668"/>
                <a:gd name="connsiteY7-2200" fmla="*/ 1336430 h 3597309"/>
                <a:gd name="connsiteX8-2201" fmla="*/ 1539701 w 1740668"/>
                <a:gd name="connsiteY8-2202" fmla="*/ 1441938 h 3597309"/>
                <a:gd name="connsiteX9-2203" fmla="*/ 1383952 w 1740668"/>
                <a:gd name="connsiteY9-2204" fmla="*/ 1451986 h 3597309"/>
                <a:gd name="connsiteX10-2205" fmla="*/ 1494484 w 1740668"/>
                <a:gd name="connsiteY10-2206" fmla="*/ 1974501 h 3597309"/>
                <a:gd name="connsiteX11-2207" fmla="*/ 1378928 w 1740668"/>
                <a:gd name="connsiteY11-2208" fmla="*/ 2507063 h 3597309"/>
                <a:gd name="connsiteX12-2209" fmla="*/ 1253323 w 1740668"/>
                <a:gd name="connsiteY12-2210" fmla="*/ 2778369 h 3597309"/>
                <a:gd name="connsiteX13-2211" fmla="*/ 1208106 w 1740668"/>
                <a:gd name="connsiteY13-2212" fmla="*/ 3165230 h 3597309"/>
                <a:gd name="connsiteX14-2213" fmla="*/ 1032260 w 1740668"/>
                <a:gd name="connsiteY14-2214" fmla="*/ 3466681 h 3597309"/>
                <a:gd name="connsiteX15-2215" fmla="*/ 931776 w 1740668"/>
                <a:gd name="connsiteY15-2216" fmla="*/ 3597309 h 3597309"/>
                <a:gd name="connsiteX16-2217" fmla="*/ 926752 w 1740668"/>
                <a:gd name="connsiteY16-2218" fmla="*/ 3466681 h 3597309"/>
                <a:gd name="connsiteX17-2219" fmla="*/ 866462 w 1740668"/>
                <a:gd name="connsiteY17-2220" fmla="*/ 3245617 h 3597309"/>
                <a:gd name="connsiteX18-2221" fmla="*/ 931776 w 1740668"/>
                <a:gd name="connsiteY18-2222" fmla="*/ 3109964 h 3597309"/>
                <a:gd name="connsiteX19-2223" fmla="*/ 791099 w 1740668"/>
                <a:gd name="connsiteY19-2224" fmla="*/ 3099916 h 3597309"/>
                <a:gd name="connsiteX20-2225" fmla="*/ 308778 w 1740668"/>
                <a:gd name="connsiteY20-2226" fmla="*/ 3074795 h 3597309"/>
                <a:gd name="connsiteX21-2227" fmla="*/ 268585 w 1740668"/>
                <a:gd name="connsiteY21-2228" fmla="*/ 2979336 h 3597309"/>
                <a:gd name="connsiteX22-2229" fmla="*/ 544915 w 1740668"/>
                <a:gd name="connsiteY22-2230" fmla="*/ 2818562 h 3597309"/>
                <a:gd name="connsiteX23-2231" fmla="*/ 836317 w 1740668"/>
                <a:gd name="connsiteY23-2232" fmla="*/ 2778369 h 3597309"/>
                <a:gd name="connsiteX24-2233" fmla="*/ 1077477 w 1740668"/>
                <a:gd name="connsiteY24-2234" fmla="*/ 2331217 h 3597309"/>
                <a:gd name="connsiteX25-2235" fmla="*/ 419310 w 1740668"/>
                <a:gd name="connsiteY25-2236" fmla="*/ 1502228 h 3597309"/>
                <a:gd name="connsiteX26-2237" fmla="*/ 12352 w 1740668"/>
                <a:gd name="connsiteY26-2238" fmla="*/ 537586 h 3597309"/>
                <a:gd name="connsiteX27-2239" fmla="*/ 158053 w 1740668"/>
                <a:gd name="connsiteY27-2240" fmla="*/ 0 h 3597309"/>
                <a:gd name="connsiteX0-2241" fmla="*/ 158053 w 1740668"/>
                <a:gd name="connsiteY0-2242" fmla="*/ 0 h 3597309"/>
                <a:gd name="connsiteX1-2243" fmla="*/ 308778 w 1740668"/>
                <a:gd name="connsiteY1-2244" fmla="*/ 65314 h 3597309"/>
                <a:gd name="connsiteX2-2245" fmla="*/ 489649 w 1740668"/>
                <a:gd name="connsiteY2-2246" fmla="*/ 341644 h 3597309"/>
                <a:gd name="connsiteX3-2247" fmla="*/ 997090 w 1740668"/>
                <a:gd name="connsiteY3-2248" fmla="*/ 808892 h 3597309"/>
                <a:gd name="connsiteX4-2249" fmla="*/ 1218155 w 1740668"/>
                <a:gd name="connsiteY4-2250" fmla="*/ 1055077 h 3597309"/>
                <a:gd name="connsiteX5-2251" fmla="*/ 1489460 w 1740668"/>
                <a:gd name="connsiteY5-2252" fmla="*/ 1200778 h 3597309"/>
                <a:gd name="connsiteX6-2253" fmla="*/ 1740668 w 1740668"/>
                <a:gd name="connsiteY6-2254" fmla="*/ 1296237 h 3597309"/>
                <a:gd name="connsiteX7-2255" fmla="*/ 1675354 w 1740668"/>
                <a:gd name="connsiteY7-2256" fmla="*/ 1336430 h 3597309"/>
                <a:gd name="connsiteX8-2257" fmla="*/ 1539701 w 1740668"/>
                <a:gd name="connsiteY8-2258" fmla="*/ 1441938 h 3597309"/>
                <a:gd name="connsiteX9-2259" fmla="*/ 1383952 w 1740668"/>
                <a:gd name="connsiteY9-2260" fmla="*/ 1451986 h 3597309"/>
                <a:gd name="connsiteX10-2261" fmla="*/ 1494484 w 1740668"/>
                <a:gd name="connsiteY10-2262" fmla="*/ 1974501 h 3597309"/>
                <a:gd name="connsiteX11-2263" fmla="*/ 1378928 w 1740668"/>
                <a:gd name="connsiteY11-2264" fmla="*/ 2507063 h 3597309"/>
                <a:gd name="connsiteX12-2265" fmla="*/ 1253323 w 1740668"/>
                <a:gd name="connsiteY12-2266" fmla="*/ 2778369 h 3597309"/>
                <a:gd name="connsiteX13-2267" fmla="*/ 1208106 w 1740668"/>
                <a:gd name="connsiteY13-2268" fmla="*/ 3165230 h 3597309"/>
                <a:gd name="connsiteX14-2269" fmla="*/ 1032260 w 1740668"/>
                <a:gd name="connsiteY14-2270" fmla="*/ 3466681 h 3597309"/>
                <a:gd name="connsiteX15-2271" fmla="*/ 931776 w 1740668"/>
                <a:gd name="connsiteY15-2272" fmla="*/ 3597309 h 3597309"/>
                <a:gd name="connsiteX16-2273" fmla="*/ 926752 w 1740668"/>
                <a:gd name="connsiteY16-2274" fmla="*/ 3466681 h 3597309"/>
                <a:gd name="connsiteX17-2275" fmla="*/ 866462 w 1740668"/>
                <a:gd name="connsiteY17-2276" fmla="*/ 3245617 h 3597309"/>
                <a:gd name="connsiteX18-2277" fmla="*/ 931776 w 1740668"/>
                <a:gd name="connsiteY18-2278" fmla="*/ 3109964 h 3597309"/>
                <a:gd name="connsiteX19-2279" fmla="*/ 791099 w 1740668"/>
                <a:gd name="connsiteY19-2280" fmla="*/ 3099916 h 3597309"/>
                <a:gd name="connsiteX20-2281" fmla="*/ 308778 w 1740668"/>
                <a:gd name="connsiteY20-2282" fmla="*/ 3074795 h 3597309"/>
                <a:gd name="connsiteX21-2283" fmla="*/ 268585 w 1740668"/>
                <a:gd name="connsiteY21-2284" fmla="*/ 2979336 h 3597309"/>
                <a:gd name="connsiteX22-2285" fmla="*/ 544915 w 1740668"/>
                <a:gd name="connsiteY22-2286" fmla="*/ 2818562 h 3597309"/>
                <a:gd name="connsiteX23-2287" fmla="*/ 836317 w 1740668"/>
                <a:gd name="connsiteY23-2288" fmla="*/ 2778369 h 3597309"/>
                <a:gd name="connsiteX24-2289" fmla="*/ 1077477 w 1740668"/>
                <a:gd name="connsiteY24-2290" fmla="*/ 2331217 h 3597309"/>
                <a:gd name="connsiteX25-2291" fmla="*/ 419310 w 1740668"/>
                <a:gd name="connsiteY25-2292" fmla="*/ 1502228 h 3597309"/>
                <a:gd name="connsiteX26-2293" fmla="*/ 12352 w 1740668"/>
                <a:gd name="connsiteY26-2294" fmla="*/ 537586 h 3597309"/>
                <a:gd name="connsiteX27-2295" fmla="*/ 158053 w 1740668"/>
                <a:gd name="connsiteY27-2296" fmla="*/ 0 h 3597309"/>
                <a:gd name="connsiteX0-2297" fmla="*/ 158053 w 1740668"/>
                <a:gd name="connsiteY0-2298" fmla="*/ 0 h 3597309"/>
                <a:gd name="connsiteX1-2299" fmla="*/ 308778 w 1740668"/>
                <a:gd name="connsiteY1-2300" fmla="*/ 65314 h 3597309"/>
                <a:gd name="connsiteX2-2301" fmla="*/ 489649 w 1740668"/>
                <a:gd name="connsiteY2-2302" fmla="*/ 341644 h 3597309"/>
                <a:gd name="connsiteX3-2303" fmla="*/ 997090 w 1740668"/>
                <a:gd name="connsiteY3-2304" fmla="*/ 808892 h 3597309"/>
                <a:gd name="connsiteX4-2305" fmla="*/ 1218155 w 1740668"/>
                <a:gd name="connsiteY4-2306" fmla="*/ 1055077 h 3597309"/>
                <a:gd name="connsiteX5-2307" fmla="*/ 1489460 w 1740668"/>
                <a:gd name="connsiteY5-2308" fmla="*/ 1200778 h 3597309"/>
                <a:gd name="connsiteX6-2309" fmla="*/ 1740668 w 1740668"/>
                <a:gd name="connsiteY6-2310" fmla="*/ 1296237 h 3597309"/>
                <a:gd name="connsiteX7-2311" fmla="*/ 1675354 w 1740668"/>
                <a:gd name="connsiteY7-2312" fmla="*/ 1336430 h 3597309"/>
                <a:gd name="connsiteX8-2313" fmla="*/ 1539701 w 1740668"/>
                <a:gd name="connsiteY8-2314" fmla="*/ 1441938 h 3597309"/>
                <a:gd name="connsiteX9-2315" fmla="*/ 1383952 w 1740668"/>
                <a:gd name="connsiteY9-2316" fmla="*/ 1451986 h 3597309"/>
                <a:gd name="connsiteX10-2317" fmla="*/ 1494484 w 1740668"/>
                <a:gd name="connsiteY10-2318" fmla="*/ 1974501 h 3597309"/>
                <a:gd name="connsiteX11-2319" fmla="*/ 1378928 w 1740668"/>
                <a:gd name="connsiteY11-2320" fmla="*/ 2507063 h 3597309"/>
                <a:gd name="connsiteX12-2321" fmla="*/ 1253323 w 1740668"/>
                <a:gd name="connsiteY12-2322" fmla="*/ 2778369 h 3597309"/>
                <a:gd name="connsiteX13-2323" fmla="*/ 1208106 w 1740668"/>
                <a:gd name="connsiteY13-2324" fmla="*/ 3165230 h 3597309"/>
                <a:gd name="connsiteX14-2325" fmla="*/ 1032260 w 1740668"/>
                <a:gd name="connsiteY14-2326" fmla="*/ 3466681 h 3597309"/>
                <a:gd name="connsiteX15-2327" fmla="*/ 931776 w 1740668"/>
                <a:gd name="connsiteY15-2328" fmla="*/ 3597309 h 3597309"/>
                <a:gd name="connsiteX16-2329" fmla="*/ 926752 w 1740668"/>
                <a:gd name="connsiteY16-2330" fmla="*/ 3466681 h 3597309"/>
                <a:gd name="connsiteX17-2331" fmla="*/ 866462 w 1740668"/>
                <a:gd name="connsiteY17-2332" fmla="*/ 3245617 h 3597309"/>
                <a:gd name="connsiteX18-2333" fmla="*/ 931776 w 1740668"/>
                <a:gd name="connsiteY18-2334" fmla="*/ 3109964 h 3597309"/>
                <a:gd name="connsiteX19-2335" fmla="*/ 791099 w 1740668"/>
                <a:gd name="connsiteY19-2336" fmla="*/ 3099916 h 3597309"/>
                <a:gd name="connsiteX20-2337" fmla="*/ 308778 w 1740668"/>
                <a:gd name="connsiteY20-2338" fmla="*/ 3074795 h 3597309"/>
                <a:gd name="connsiteX21-2339" fmla="*/ 268585 w 1740668"/>
                <a:gd name="connsiteY21-2340" fmla="*/ 2979336 h 3597309"/>
                <a:gd name="connsiteX22-2341" fmla="*/ 544915 w 1740668"/>
                <a:gd name="connsiteY22-2342" fmla="*/ 2818562 h 3597309"/>
                <a:gd name="connsiteX23-2343" fmla="*/ 836317 w 1740668"/>
                <a:gd name="connsiteY23-2344" fmla="*/ 2778369 h 3597309"/>
                <a:gd name="connsiteX24-2345" fmla="*/ 1077477 w 1740668"/>
                <a:gd name="connsiteY24-2346" fmla="*/ 2331217 h 3597309"/>
                <a:gd name="connsiteX25-2347" fmla="*/ 419310 w 1740668"/>
                <a:gd name="connsiteY25-2348" fmla="*/ 1502228 h 3597309"/>
                <a:gd name="connsiteX26-2349" fmla="*/ 12352 w 1740668"/>
                <a:gd name="connsiteY26-2350" fmla="*/ 537586 h 3597309"/>
                <a:gd name="connsiteX27-2351" fmla="*/ 158053 w 1740668"/>
                <a:gd name="connsiteY27-2352" fmla="*/ 0 h 3597309"/>
                <a:gd name="connsiteX0-2353" fmla="*/ 158053 w 1740668"/>
                <a:gd name="connsiteY0-2354" fmla="*/ 0 h 3597309"/>
                <a:gd name="connsiteX1-2355" fmla="*/ 308778 w 1740668"/>
                <a:gd name="connsiteY1-2356" fmla="*/ 65314 h 3597309"/>
                <a:gd name="connsiteX2-2357" fmla="*/ 489649 w 1740668"/>
                <a:gd name="connsiteY2-2358" fmla="*/ 341644 h 3597309"/>
                <a:gd name="connsiteX3-2359" fmla="*/ 997090 w 1740668"/>
                <a:gd name="connsiteY3-2360" fmla="*/ 808892 h 3597309"/>
                <a:gd name="connsiteX4-2361" fmla="*/ 1218155 w 1740668"/>
                <a:gd name="connsiteY4-2362" fmla="*/ 1055077 h 3597309"/>
                <a:gd name="connsiteX5-2363" fmla="*/ 1489460 w 1740668"/>
                <a:gd name="connsiteY5-2364" fmla="*/ 1200778 h 3597309"/>
                <a:gd name="connsiteX6-2365" fmla="*/ 1740668 w 1740668"/>
                <a:gd name="connsiteY6-2366" fmla="*/ 1296237 h 3597309"/>
                <a:gd name="connsiteX7-2367" fmla="*/ 1675354 w 1740668"/>
                <a:gd name="connsiteY7-2368" fmla="*/ 1336430 h 3597309"/>
                <a:gd name="connsiteX8-2369" fmla="*/ 1539701 w 1740668"/>
                <a:gd name="connsiteY8-2370" fmla="*/ 1441938 h 3597309"/>
                <a:gd name="connsiteX9-2371" fmla="*/ 1383952 w 1740668"/>
                <a:gd name="connsiteY9-2372" fmla="*/ 1451986 h 3597309"/>
                <a:gd name="connsiteX10-2373" fmla="*/ 1494484 w 1740668"/>
                <a:gd name="connsiteY10-2374" fmla="*/ 1974501 h 3597309"/>
                <a:gd name="connsiteX11-2375" fmla="*/ 1378928 w 1740668"/>
                <a:gd name="connsiteY11-2376" fmla="*/ 2507063 h 3597309"/>
                <a:gd name="connsiteX12-2377" fmla="*/ 1253323 w 1740668"/>
                <a:gd name="connsiteY12-2378" fmla="*/ 2778369 h 3597309"/>
                <a:gd name="connsiteX13-2379" fmla="*/ 1208106 w 1740668"/>
                <a:gd name="connsiteY13-2380" fmla="*/ 3165230 h 3597309"/>
                <a:gd name="connsiteX14-2381" fmla="*/ 1032260 w 1740668"/>
                <a:gd name="connsiteY14-2382" fmla="*/ 3466681 h 3597309"/>
                <a:gd name="connsiteX15-2383" fmla="*/ 931776 w 1740668"/>
                <a:gd name="connsiteY15-2384" fmla="*/ 3597309 h 3597309"/>
                <a:gd name="connsiteX16-2385" fmla="*/ 926752 w 1740668"/>
                <a:gd name="connsiteY16-2386" fmla="*/ 3466681 h 3597309"/>
                <a:gd name="connsiteX17-2387" fmla="*/ 866462 w 1740668"/>
                <a:gd name="connsiteY17-2388" fmla="*/ 3245617 h 3597309"/>
                <a:gd name="connsiteX18-2389" fmla="*/ 931776 w 1740668"/>
                <a:gd name="connsiteY18-2390" fmla="*/ 3109964 h 3597309"/>
                <a:gd name="connsiteX19-2391" fmla="*/ 791099 w 1740668"/>
                <a:gd name="connsiteY19-2392" fmla="*/ 3099916 h 3597309"/>
                <a:gd name="connsiteX20-2393" fmla="*/ 308778 w 1740668"/>
                <a:gd name="connsiteY20-2394" fmla="*/ 3074795 h 3597309"/>
                <a:gd name="connsiteX21-2395" fmla="*/ 268585 w 1740668"/>
                <a:gd name="connsiteY21-2396" fmla="*/ 2979336 h 3597309"/>
                <a:gd name="connsiteX22-2397" fmla="*/ 544915 w 1740668"/>
                <a:gd name="connsiteY22-2398" fmla="*/ 2818562 h 3597309"/>
                <a:gd name="connsiteX23-2399" fmla="*/ 836317 w 1740668"/>
                <a:gd name="connsiteY23-2400" fmla="*/ 2778369 h 3597309"/>
                <a:gd name="connsiteX24-2401" fmla="*/ 1077477 w 1740668"/>
                <a:gd name="connsiteY24-2402" fmla="*/ 2331217 h 3597309"/>
                <a:gd name="connsiteX25-2403" fmla="*/ 419310 w 1740668"/>
                <a:gd name="connsiteY25-2404" fmla="*/ 1502228 h 3597309"/>
                <a:gd name="connsiteX26-2405" fmla="*/ 12352 w 1740668"/>
                <a:gd name="connsiteY26-2406" fmla="*/ 537586 h 3597309"/>
                <a:gd name="connsiteX27-2407" fmla="*/ 158053 w 1740668"/>
                <a:gd name="connsiteY27-2408" fmla="*/ 0 h 3597309"/>
                <a:gd name="connsiteX0-2409" fmla="*/ 158053 w 1740668"/>
                <a:gd name="connsiteY0-2410" fmla="*/ 0 h 3597309"/>
                <a:gd name="connsiteX1-2411" fmla="*/ 308778 w 1740668"/>
                <a:gd name="connsiteY1-2412" fmla="*/ 65314 h 3597309"/>
                <a:gd name="connsiteX2-2413" fmla="*/ 489649 w 1740668"/>
                <a:gd name="connsiteY2-2414" fmla="*/ 341644 h 3597309"/>
                <a:gd name="connsiteX3-2415" fmla="*/ 997090 w 1740668"/>
                <a:gd name="connsiteY3-2416" fmla="*/ 808892 h 3597309"/>
                <a:gd name="connsiteX4-2417" fmla="*/ 1218155 w 1740668"/>
                <a:gd name="connsiteY4-2418" fmla="*/ 1055077 h 3597309"/>
                <a:gd name="connsiteX5-2419" fmla="*/ 1489460 w 1740668"/>
                <a:gd name="connsiteY5-2420" fmla="*/ 1200778 h 3597309"/>
                <a:gd name="connsiteX6-2421" fmla="*/ 1740668 w 1740668"/>
                <a:gd name="connsiteY6-2422" fmla="*/ 1296237 h 3597309"/>
                <a:gd name="connsiteX7-2423" fmla="*/ 1675354 w 1740668"/>
                <a:gd name="connsiteY7-2424" fmla="*/ 1336430 h 3597309"/>
                <a:gd name="connsiteX8-2425" fmla="*/ 1539701 w 1740668"/>
                <a:gd name="connsiteY8-2426" fmla="*/ 1441938 h 3597309"/>
                <a:gd name="connsiteX9-2427" fmla="*/ 1383952 w 1740668"/>
                <a:gd name="connsiteY9-2428" fmla="*/ 1451986 h 3597309"/>
                <a:gd name="connsiteX10-2429" fmla="*/ 1494484 w 1740668"/>
                <a:gd name="connsiteY10-2430" fmla="*/ 1974501 h 3597309"/>
                <a:gd name="connsiteX11-2431" fmla="*/ 1378928 w 1740668"/>
                <a:gd name="connsiteY11-2432" fmla="*/ 2507063 h 3597309"/>
                <a:gd name="connsiteX12-2433" fmla="*/ 1253323 w 1740668"/>
                <a:gd name="connsiteY12-2434" fmla="*/ 2778369 h 3597309"/>
                <a:gd name="connsiteX13-2435" fmla="*/ 1208106 w 1740668"/>
                <a:gd name="connsiteY13-2436" fmla="*/ 3165230 h 3597309"/>
                <a:gd name="connsiteX14-2437" fmla="*/ 1032260 w 1740668"/>
                <a:gd name="connsiteY14-2438" fmla="*/ 3466681 h 3597309"/>
                <a:gd name="connsiteX15-2439" fmla="*/ 931776 w 1740668"/>
                <a:gd name="connsiteY15-2440" fmla="*/ 3597309 h 3597309"/>
                <a:gd name="connsiteX16-2441" fmla="*/ 926752 w 1740668"/>
                <a:gd name="connsiteY16-2442" fmla="*/ 3466681 h 3597309"/>
                <a:gd name="connsiteX17-2443" fmla="*/ 866462 w 1740668"/>
                <a:gd name="connsiteY17-2444" fmla="*/ 3245617 h 3597309"/>
                <a:gd name="connsiteX18-2445" fmla="*/ 931776 w 1740668"/>
                <a:gd name="connsiteY18-2446" fmla="*/ 3109964 h 3597309"/>
                <a:gd name="connsiteX19-2447" fmla="*/ 791099 w 1740668"/>
                <a:gd name="connsiteY19-2448" fmla="*/ 3099916 h 3597309"/>
                <a:gd name="connsiteX20-2449" fmla="*/ 308778 w 1740668"/>
                <a:gd name="connsiteY20-2450" fmla="*/ 3074795 h 3597309"/>
                <a:gd name="connsiteX21-2451" fmla="*/ 268585 w 1740668"/>
                <a:gd name="connsiteY21-2452" fmla="*/ 2979336 h 3597309"/>
                <a:gd name="connsiteX22-2453" fmla="*/ 544915 w 1740668"/>
                <a:gd name="connsiteY22-2454" fmla="*/ 2818562 h 3597309"/>
                <a:gd name="connsiteX23-2455" fmla="*/ 836317 w 1740668"/>
                <a:gd name="connsiteY23-2456" fmla="*/ 2778369 h 3597309"/>
                <a:gd name="connsiteX24-2457" fmla="*/ 1077477 w 1740668"/>
                <a:gd name="connsiteY24-2458" fmla="*/ 2331217 h 3597309"/>
                <a:gd name="connsiteX25-2459" fmla="*/ 419310 w 1740668"/>
                <a:gd name="connsiteY25-2460" fmla="*/ 1502228 h 3597309"/>
                <a:gd name="connsiteX26-2461" fmla="*/ 12352 w 1740668"/>
                <a:gd name="connsiteY26-2462" fmla="*/ 537586 h 3597309"/>
                <a:gd name="connsiteX27-2463" fmla="*/ 158053 w 1740668"/>
                <a:gd name="connsiteY27-2464" fmla="*/ 0 h 3597309"/>
                <a:gd name="connsiteX0-2465" fmla="*/ 158053 w 1740668"/>
                <a:gd name="connsiteY0-2466" fmla="*/ 0 h 3597309"/>
                <a:gd name="connsiteX1-2467" fmla="*/ 308778 w 1740668"/>
                <a:gd name="connsiteY1-2468" fmla="*/ 65314 h 3597309"/>
                <a:gd name="connsiteX2-2469" fmla="*/ 489649 w 1740668"/>
                <a:gd name="connsiteY2-2470" fmla="*/ 341644 h 3597309"/>
                <a:gd name="connsiteX3-2471" fmla="*/ 997090 w 1740668"/>
                <a:gd name="connsiteY3-2472" fmla="*/ 808892 h 3597309"/>
                <a:gd name="connsiteX4-2473" fmla="*/ 1218155 w 1740668"/>
                <a:gd name="connsiteY4-2474" fmla="*/ 1055077 h 3597309"/>
                <a:gd name="connsiteX5-2475" fmla="*/ 1489460 w 1740668"/>
                <a:gd name="connsiteY5-2476" fmla="*/ 1200778 h 3597309"/>
                <a:gd name="connsiteX6-2477" fmla="*/ 1740668 w 1740668"/>
                <a:gd name="connsiteY6-2478" fmla="*/ 1296237 h 3597309"/>
                <a:gd name="connsiteX7-2479" fmla="*/ 1675354 w 1740668"/>
                <a:gd name="connsiteY7-2480" fmla="*/ 1336430 h 3597309"/>
                <a:gd name="connsiteX8-2481" fmla="*/ 1539701 w 1740668"/>
                <a:gd name="connsiteY8-2482" fmla="*/ 1441938 h 3597309"/>
                <a:gd name="connsiteX9-2483" fmla="*/ 1383952 w 1740668"/>
                <a:gd name="connsiteY9-2484" fmla="*/ 1451986 h 3597309"/>
                <a:gd name="connsiteX10-2485" fmla="*/ 1494484 w 1740668"/>
                <a:gd name="connsiteY10-2486" fmla="*/ 1974501 h 3597309"/>
                <a:gd name="connsiteX11-2487" fmla="*/ 1378928 w 1740668"/>
                <a:gd name="connsiteY11-2488" fmla="*/ 2507063 h 3597309"/>
                <a:gd name="connsiteX12-2489" fmla="*/ 1253323 w 1740668"/>
                <a:gd name="connsiteY12-2490" fmla="*/ 2778369 h 3597309"/>
                <a:gd name="connsiteX13-2491" fmla="*/ 1208106 w 1740668"/>
                <a:gd name="connsiteY13-2492" fmla="*/ 3165230 h 3597309"/>
                <a:gd name="connsiteX14-2493" fmla="*/ 1032260 w 1740668"/>
                <a:gd name="connsiteY14-2494" fmla="*/ 3466681 h 3597309"/>
                <a:gd name="connsiteX15-2495" fmla="*/ 931776 w 1740668"/>
                <a:gd name="connsiteY15-2496" fmla="*/ 3597309 h 3597309"/>
                <a:gd name="connsiteX16-2497" fmla="*/ 926752 w 1740668"/>
                <a:gd name="connsiteY16-2498" fmla="*/ 3466681 h 3597309"/>
                <a:gd name="connsiteX17-2499" fmla="*/ 866462 w 1740668"/>
                <a:gd name="connsiteY17-2500" fmla="*/ 3245617 h 3597309"/>
                <a:gd name="connsiteX18-2501" fmla="*/ 931776 w 1740668"/>
                <a:gd name="connsiteY18-2502" fmla="*/ 3109964 h 3597309"/>
                <a:gd name="connsiteX19-2503" fmla="*/ 791099 w 1740668"/>
                <a:gd name="connsiteY19-2504" fmla="*/ 3099916 h 3597309"/>
                <a:gd name="connsiteX20-2505" fmla="*/ 308778 w 1740668"/>
                <a:gd name="connsiteY20-2506" fmla="*/ 3074795 h 3597309"/>
                <a:gd name="connsiteX21-2507" fmla="*/ 268585 w 1740668"/>
                <a:gd name="connsiteY21-2508" fmla="*/ 2979336 h 3597309"/>
                <a:gd name="connsiteX22-2509" fmla="*/ 544915 w 1740668"/>
                <a:gd name="connsiteY22-2510" fmla="*/ 2818562 h 3597309"/>
                <a:gd name="connsiteX23-2511" fmla="*/ 836317 w 1740668"/>
                <a:gd name="connsiteY23-2512" fmla="*/ 2778369 h 3597309"/>
                <a:gd name="connsiteX24-2513" fmla="*/ 1077477 w 1740668"/>
                <a:gd name="connsiteY24-2514" fmla="*/ 2331217 h 3597309"/>
                <a:gd name="connsiteX25-2515" fmla="*/ 419310 w 1740668"/>
                <a:gd name="connsiteY25-2516" fmla="*/ 1502228 h 3597309"/>
                <a:gd name="connsiteX26-2517" fmla="*/ 12352 w 1740668"/>
                <a:gd name="connsiteY26-2518" fmla="*/ 537586 h 3597309"/>
                <a:gd name="connsiteX27-2519" fmla="*/ 158053 w 1740668"/>
                <a:gd name="connsiteY27-2520" fmla="*/ 0 h 3597309"/>
                <a:gd name="connsiteX0-2521" fmla="*/ 158053 w 1740668"/>
                <a:gd name="connsiteY0-2522" fmla="*/ 0 h 3597309"/>
                <a:gd name="connsiteX1-2523" fmla="*/ 308778 w 1740668"/>
                <a:gd name="connsiteY1-2524" fmla="*/ 65314 h 3597309"/>
                <a:gd name="connsiteX2-2525" fmla="*/ 489649 w 1740668"/>
                <a:gd name="connsiteY2-2526" fmla="*/ 341644 h 3597309"/>
                <a:gd name="connsiteX3-2527" fmla="*/ 997090 w 1740668"/>
                <a:gd name="connsiteY3-2528" fmla="*/ 808892 h 3597309"/>
                <a:gd name="connsiteX4-2529" fmla="*/ 1218155 w 1740668"/>
                <a:gd name="connsiteY4-2530" fmla="*/ 1055077 h 3597309"/>
                <a:gd name="connsiteX5-2531" fmla="*/ 1489460 w 1740668"/>
                <a:gd name="connsiteY5-2532" fmla="*/ 1200778 h 3597309"/>
                <a:gd name="connsiteX6-2533" fmla="*/ 1740668 w 1740668"/>
                <a:gd name="connsiteY6-2534" fmla="*/ 1296237 h 3597309"/>
                <a:gd name="connsiteX7-2535" fmla="*/ 1675354 w 1740668"/>
                <a:gd name="connsiteY7-2536" fmla="*/ 1336430 h 3597309"/>
                <a:gd name="connsiteX8-2537" fmla="*/ 1539701 w 1740668"/>
                <a:gd name="connsiteY8-2538" fmla="*/ 1441938 h 3597309"/>
                <a:gd name="connsiteX9-2539" fmla="*/ 1383952 w 1740668"/>
                <a:gd name="connsiteY9-2540" fmla="*/ 1451986 h 3597309"/>
                <a:gd name="connsiteX10-2541" fmla="*/ 1494484 w 1740668"/>
                <a:gd name="connsiteY10-2542" fmla="*/ 1974501 h 3597309"/>
                <a:gd name="connsiteX11-2543" fmla="*/ 1378928 w 1740668"/>
                <a:gd name="connsiteY11-2544" fmla="*/ 2507063 h 3597309"/>
                <a:gd name="connsiteX12-2545" fmla="*/ 1253323 w 1740668"/>
                <a:gd name="connsiteY12-2546" fmla="*/ 2778369 h 3597309"/>
                <a:gd name="connsiteX13-2547" fmla="*/ 1208106 w 1740668"/>
                <a:gd name="connsiteY13-2548" fmla="*/ 3165230 h 3597309"/>
                <a:gd name="connsiteX14-2549" fmla="*/ 1032260 w 1740668"/>
                <a:gd name="connsiteY14-2550" fmla="*/ 3466681 h 3597309"/>
                <a:gd name="connsiteX15-2551" fmla="*/ 931776 w 1740668"/>
                <a:gd name="connsiteY15-2552" fmla="*/ 3597309 h 3597309"/>
                <a:gd name="connsiteX16-2553" fmla="*/ 926752 w 1740668"/>
                <a:gd name="connsiteY16-2554" fmla="*/ 3466681 h 3597309"/>
                <a:gd name="connsiteX17-2555" fmla="*/ 866462 w 1740668"/>
                <a:gd name="connsiteY17-2556" fmla="*/ 3245617 h 3597309"/>
                <a:gd name="connsiteX18-2557" fmla="*/ 931776 w 1740668"/>
                <a:gd name="connsiteY18-2558" fmla="*/ 3109964 h 3597309"/>
                <a:gd name="connsiteX19-2559" fmla="*/ 791099 w 1740668"/>
                <a:gd name="connsiteY19-2560" fmla="*/ 3099916 h 3597309"/>
                <a:gd name="connsiteX20-2561" fmla="*/ 308778 w 1740668"/>
                <a:gd name="connsiteY20-2562" fmla="*/ 3074795 h 3597309"/>
                <a:gd name="connsiteX21-2563" fmla="*/ 268585 w 1740668"/>
                <a:gd name="connsiteY21-2564" fmla="*/ 2979336 h 3597309"/>
                <a:gd name="connsiteX22-2565" fmla="*/ 544915 w 1740668"/>
                <a:gd name="connsiteY22-2566" fmla="*/ 2818562 h 3597309"/>
                <a:gd name="connsiteX23-2567" fmla="*/ 836317 w 1740668"/>
                <a:gd name="connsiteY23-2568" fmla="*/ 2778369 h 3597309"/>
                <a:gd name="connsiteX24-2569" fmla="*/ 1077477 w 1740668"/>
                <a:gd name="connsiteY24-2570" fmla="*/ 2331217 h 3597309"/>
                <a:gd name="connsiteX25-2571" fmla="*/ 419310 w 1740668"/>
                <a:gd name="connsiteY25-2572" fmla="*/ 1502228 h 3597309"/>
                <a:gd name="connsiteX26-2573" fmla="*/ 12352 w 1740668"/>
                <a:gd name="connsiteY26-2574" fmla="*/ 537586 h 3597309"/>
                <a:gd name="connsiteX27-2575" fmla="*/ 158053 w 1740668"/>
                <a:gd name="connsiteY27-2576" fmla="*/ 0 h 3597309"/>
                <a:gd name="connsiteX0-2577" fmla="*/ 158053 w 1740668"/>
                <a:gd name="connsiteY0-2578" fmla="*/ 0 h 3597309"/>
                <a:gd name="connsiteX1-2579" fmla="*/ 308778 w 1740668"/>
                <a:gd name="connsiteY1-2580" fmla="*/ 65314 h 3597309"/>
                <a:gd name="connsiteX2-2581" fmla="*/ 489649 w 1740668"/>
                <a:gd name="connsiteY2-2582" fmla="*/ 341644 h 3597309"/>
                <a:gd name="connsiteX3-2583" fmla="*/ 997090 w 1740668"/>
                <a:gd name="connsiteY3-2584" fmla="*/ 808892 h 3597309"/>
                <a:gd name="connsiteX4-2585" fmla="*/ 1218155 w 1740668"/>
                <a:gd name="connsiteY4-2586" fmla="*/ 1055077 h 3597309"/>
                <a:gd name="connsiteX5-2587" fmla="*/ 1489460 w 1740668"/>
                <a:gd name="connsiteY5-2588" fmla="*/ 1200778 h 3597309"/>
                <a:gd name="connsiteX6-2589" fmla="*/ 1740668 w 1740668"/>
                <a:gd name="connsiteY6-2590" fmla="*/ 1296237 h 3597309"/>
                <a:gd name="connsiteX7-2591" fmla="*/ 1675354 w 1740668"/>
                <a:gd name="connsiteY7-2592" fmla="*/ 1336430 h 3597309"/>
                <a:gd name="connsiteX8-2593" fmla="*/ 1539701 w 1740668"/>
                <a:gd name="connsiteY8-2594" fmla="*/ 1441938 h 3597309"/>
                <a:gd name="connsiteX9-2595" fmla="*/ 1383952 w 1740668"/>
                <a:gd name="connsiteY9-2596" fmla="*/ 1451986 h 3597309"/>
                <a:gd name="connsiteX10-2597" fmla="*/ 1494484 w 1740668"/>
                <a:gd name="connsiteY10-2598" fmla="*/ 1974501 h 3597309"/>
                <a:gd name="connsiteX11-2599" fmla="*/ 1378928 w 1740668"/>
                <a:gd name="connsiteY11-2600" fmla="*/ 2507063 h 3597309"/>
                <a:gd name="connsiteX12-2601" fmla="*/ 1253323 w 1740668"/>
                <a:gd name="connsiteY12-2602" fmla="*/ 2778369 h 3597309"/>
                <a:gd name="connsiteX13-2603" fmla="*/ 1208106 w 1740668"/>
                <a:gd name="connsiteY13-2604" fmla="*/ 3165230 h 3597309"/>
                <a:gd name="connsiteX14-2605" fmla="*/ 1032260 w 1740668"/>
                <a:gd name="connsiteY14-2606" fmla="*/ 3466681 h 3597309"/>
                <a:gd name="connsiteX15-2607" fmla="*/ 931776 w 1740668"/>
                <a:gd name="connsiteY15-2608" fmla="*/ 3597309 h 3597309"/>
                <a:gd name="connsiteX16-2609" fmla="*/ 926752 w 1740668"/>
                <a:gd name="connsiteY16-2610" fmla="*/ 3466681 h 3597309"/>
                <a:gd name="connsiteX17-2611" fmla="*/ 866462 w 1740668"/>
                <a:gd name="connsiteY17-2612" fmla="*/ 3245617 h 3597309"/>
                <a:gd name="connsiteX18-2613" fmla="*/ 931776 w 1740668"/>
                <a:gd name="connsiteY18-2614" fmla="*/ 3109964 h 3597309"/>
                <a:gd name="connsiteX19-2615" fmla="*/ 791099 w 1740668"/>
                <a:gd name="connsiteY19-2616" fmla="*/ 3099916 h 3597309"/>
                <a:gd name="connsiteX20-2617" fmla="*/ 308778 w 1740668"/>
                <a:gd name="connsiteY20-2618" fmla="*/ 3074795 h 3597309"/>
                <a:gd name="connsiteX21-2619" fmla="*/ 268585 w 1740668"/>
                <a:gd name="connsiteY21-2620" fmla="*/ 2979336 h 3597309"/>
                <a:gd name="connsiteX22-2621" fmla="*/ 544915 w 1740668"/>
                <a:gd name="connsiteY22-2622" fmla="*/ 2818562 h 3597309"/>
                <a:gd name="connsiteX23-2623" fmla="*/ 836317 w 1740668"/>
                <a:gd name="connsiteY23-2624" fmla="*/ 2778369 h 3597309"/>
                <a:gd name="connsiteX24-2625" fmla="*/ 1077477 w 1740668"/>
                <a:gd name="connsiteY24-2626" fmla="*/ 2331217 h 3597309"/>
                <a:gd name="connsiteX25-2627" fmla="*/ 419310 w 1740668"/>
                <a:gd name="connsiteY25-2628" fmla="*/ 1502228 h 3597309"/>
                <a:gd name="connsiteX26-2629" fmla="*/ 12352 w 1740668"/>
                <a:gd name="connsiteY26-2630" fmla="*/ 537586 h 3597309"/>
                <a:gd name="connsiteX27-2631" fmla="*/ 158053 w 1740668"/>
                <a:gd name="connsiteY27-2632" fmla="*/ 0 h 3597309"/>
                <a:gd name="connsiteX0-2633" fmla="*/ 158053 w 1740668"/>
                <a:gd name="connsiteY0-2634" fmla="*/ 0 h 3597309"/>
                <a:gd name="connsiteX1-2635" fmla="*/ 308778 w 1740668"/>
                <a:gd name="connsiteY1-2636" fmla="*/ 65314 h 3597309"/>
                <a:gd name="connsiteX2-2637" fmla="*/ 489649 w 1740668"/>
                <a:gd name="connsiteY2-2638" fmla="*/ 341644 h 3597309"/>
                <a:gd name="connsiteX3-2639" fmla="*/ 997090 w 1740668"/>
                <a:gd name="connsiteY3-2640" fmla="*/ 808892 h 3597309"/>
                <a:gd name="connsiteX4-2641" fmla="*/ 1218155 w 1740668"/>
                <a:gd name="connsiteY4-2642" fmla="*/ 1055077 h 3597309"/>
                <a:gd name="connsiteX5-2643" fmla="*/ 1489460 w 1740668"/>
                <a:gd name="connsiteY5-2644" fmla="*/ 1200778 h 3597309"/>
                <a:gd name="connsiteX6-2645" fmla="*/ 1740668 w 1740668"/>
                <a:gd name="connsiteY6-2646" fmla="*/ 1296237 h 3597309"/>
                <a:gd name="connsiteX7-2647" fmla="*/ 1675354 w 1740668"/>
                <a:gd name="connsiteY7-2648" fmla="*/ 1336430 h 3597309"/>
                <a:gd name="connsiteX8-2649" fmla="*/ 1539701 w 1740668"/>
                <a:gd name="connsiteY8-2650" fmla="*/ 1441938 h 3597309"/>
                <a:gd name="connsiteX9-2651" fmla="*/ 1383952 w 1740668"/>
                <a:gd name="connsiteY9-2652" fmla="*/ 1451986 h 3597309"/>
                <a:gd name="connsiteX10-2653" fmla="*/ 1494484 w 1740668"/>
                <a:gd name="connsiteY10-2654" fmla="*/ 1974501 h 3597309"/>
                <a:gd name="connsiteX11-2655" fmla="*/ 1378928 w 1740668"/>
                <a:gd name="connsiteY11-2656" fmla="*/ 2507063 h 3597309"/>
                <a:gd name="connsiteX12-2657" fmla="*/ 1253323 w 1740668"/>
                <a:gd name="connsiteY12-2658" fmla="*/ 2778369 h 3597309"/>
                <a:gd name="connsiteX13-2659" fmla="*/ 1208106 w 1740668"/>
                <a:gd name="connsiteY13-2660" fmla="*/ 3165230 h 3597309"/>
                <a:gd name="connsiteX14-2661" fmla="*/ 1032260 w 1740668"/>
                <a:gd name="connsiteY14-2662" fmla="*/ 3466681 h 3597309"/>
                <a:gd name="connsiteX15-2663" fmla="*/ 931776 w 1740668"/>
                <a:gd name="connsiteY15-2664" fmla="*/ 3597309 h 3597309"/>
                <a:gd name="connsiteX16-2665" fmla="*/ 926752 w 1740668"/>
                <a:gd name="connsiteY16-2666" fmla="*/ 3466681 h 3597309"/>
                <a:gd name="connsiteX17-2667" fmla="*/ 866462 w 1740668"/>
                <a:gd name="connsiteY17-2668" fmla="*/ 3245617 h 3597309"/>
                <a:gd name="connsiteX18-2669" fmla="*/ 931776 w 1740668"/>
                <a:gd name="connsiteY18-2670" fmla="*/ 3109964 h 3597309"/>
                <a:gd name="connsiteX19-2671" fmla="*/ 791099 w 1740668"/>
                <a:gd name="connsiteY19-2672" fmla="*/ 3099916 h 3597309"/>
                <a:gd name="connsiteX20-2673" fmla="*/ 308778 w 1740668"/>
                <a:gd name="connsiteY20-2674" fmla="*/ 3074795 h 3597309"/>
                <a:gd name="connsiteX21-2675" fmla="*/ 268585 w 1740668"/>
                <a:gd name="connsiteY21-2676" fmla="*/ 2979336 h 3597309"/>
                <a:gd name="connsiteX22-2677" fmla="*/ 544915 w 1740668"/>
                <a:gd name="connsiteY22-2678" fmla="*/ 2818562 h 3597309"/>
                <a:gd name="connsiteX23-2679" fmla="*/ 836317 w 1740668"/>
                <a:gd name="connsiteY23-2680" fmla="*/ 2778369 h 3597309"/>
                <a:gd name="connsiteX24-2681" fmla="*/ 1077477 w 1740668"/>
                <a:gd name="connsiteY24-2682" fmla="*/ 2331217 h 3597309"/>
                <a:gd name="connsiteX25-2683" fmla="*/ 419310 w 1740668"/>
                <a:gd name="connsiteY25-2684" fmla="*/ 1502228 h 3597309"/>
                <a:gd name="connsiteX26-2685" fmla="*/ 12352 w 1740668"/>
                <a:gd name="connsiteY26-2686" fmla="*/ 537586 h 3597309"/>
                <a:gd name="connsiteX27-2687" fmla="*/ 158053 w 1740668"/>
                <a:gd name="connsiteY27-2688" fmla="*/ 0 h 35973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Lst>
              <a:rect l="l" t="t" r="r" b="b"/>
              <a:pathLst>
                <a:path w="1740668" h="3597309">
                  <a:moveTo>
                    <a:pt x="158053" y="0"/>
                  </a:moveTo>
                  <a:cubicBezTo>
                    <a:pt x="248489" y="1675"/>
                    <a:pt x="218343" y="-11722"/>
                    <a:pt x="308778" y="65314"/>
                  </a:cubicBezTo>
                  <a:lnTo>
                    <a:pt x="489649" y="341644"/>
                  </a:lnTo>
                  <a:lnTo>
                    <a:pt x="997090" y="808892"/>
                  </a:lnTo>
                  <a:cubicBezTo>
                    <a:pt x="1070778" y="890954"/>
                    <a:pt x="1114322" y="912725"/>
                    <a:pt x="1218155" y="1055077"/>
                  </a:cubicBezTo>
                  <a:cubicBezTo>
                    <a:pt x="1328687" y="1143837"/>
                    <a:pt x="1399025" y="1152211"/>
                    <a:pt x="1489460" y="1200778"/>
                  </a:cubicBezTo>
                  <a:cubicBezTo>
                    <a:pt x="1573196" y="1232598"/>
                    <a:pt x="1672005" y="1229248"/>
                    <a:pt x="1740668" y="1296237"/>
                  </a:cubicBezTo>
                  <a:cubicBezTo>
                    <a:pt x="1707173" y="1328057"/>
                    <a:pt x="1749042" y="1294562"/>
                    <a:pt x="1675354" y="1336430"/>
                  </a:cubicBezTo>
                  <a:cubicBezTo>
                    <a:pt x="1646884" y="1363226"/>
                    <a:pt x="1618413" y="1400069"/>
                    <a:pt x="1539701" y="1441938"/>
                  </a:cubicBezTo>
                  <a:cubicBezTo>
                    <a:pt x="1462664" y="1450311"/>
                    <a:pt x="1435868" y="1448637"/>
                    <a:pt x="1383952" y="1451986"/>
                  </a:cubicBezTo>
                  <a:cubicBezTo>
                    <a:pt x="1427495" y="1629507"/>
                    <a:pt x="1466014" y="1555820"/>
                    <a:pt x="1494484" y="1974501"/>
                  </a:cubicBezTo>
                  <a:cubicBezTo>
                    <a:pt x="1460990" y="2232408"/>
                    <a:pt x="1452616" y="2314469"/>
                    <a:pt x="1378928" y="2507063"/>
                  </a:cubicBezTo>
                  <a:cubicBezTo>
                    <a:pt x="1337060" y="2597498"/>
                    <a:pt x="1295191" y="2627644"/>
                    <a:pt x="1253323" y="2778369"/>
                  </a:cubicBezTo>
                  <a:cubicBezTo>
                    <a:pt x="1238251" y="2907323"/>
                    <a:pt x="1258347" y="3026227"/>
                    <a:pt x="1208106" y="3165230"/>
                  </a:cubicBezTo>
                  <a:cubicBezTo>
                    <a:pt x="1159540" y="3320980"/>
                    <a:pt x="1090875" y="3366197"/>
                    <a:pt x="1032260" y="3466681"/>
                  </a:cubicBezTo>
                  <a:cubicBezTo>
                    <a:pt x="998765" y="3580562"/>
                    <a:pt x="965271" y="3553766"/>
                    <a:pt x="931776" y="3597309"/>
                  </a:cubicBezTo>
                  <a:lnTo>
                    <a:pt x="926752" y="3466681"/>
                  </a:lnTo>
                  <a:cubicBezTo>
                    <a:pt x="906655" y="3392993"/>
                    <a:pt x="881535" y="3349450"/>
                    <a:pt x="866462" y="3245617"/>
                  </a:cubicBezTo>
                  <a:cubicBezTo>
                    <a:pt x="878185" y="3170254"/>
                    <a:pt x="910005" y="3155182"/>
                    <a:pt x="931776" y="3109964"/>
                  </a:cubicBezTo>
                  <a:cubicBezTo>
                    <a:pt x="884884" y="3106615"/>
                    <a:pt x="852930" y="3100069"/>
                    <a:pt x="791099" y="3099916"/>
                  </a:cubicBezTo>
                  <a:cubicBezTo>
                    <a:pt x="629456" y="3099516"/>
                    <a:pt x="469552" y="3108290"/>
                    <a:pt x="308778" y="3074795"/>
                  </a:cubicBezTo>
                  <a:cubicBezTo>
                    <a:pt x="260211" y="3042975"/>
                    <a:pt x="256862" y="3026228"/>
                    <a:pt x="268585" y="2979336"/>
                  </a:cubicBezTo>
                  <a:cubicBezTo>
                    <a:pt x="365719" y="2920721"/>
                    <a:pt x="452805" y="2877177"/>
                    <a:pt x="544915" y="2818562"/>
                  </a:cubicBezTo>
                  <a:cubicBezTo>
                    <a:pt x="647073" y="2780043"/>
                    <a:pt x="739183" y="2791767"/>
                    <a:pt x="836317" y="2778369"/>
                  </a:cubicBezTo>
                  <a:cubicBezTo>
                    <a:pt x="982019" y="2689608"/>
                    <a:pt x="1102597" y="2636018"/>
                    <a:pt x="1077477" y="2331217"/>
                  </a:cubicBezTo>
                  <a:cubicBezTo>
                    <a:pt x="923402" y="1853921"/>
                    <a:pt x="638699" y="1778558"/>
                    <a:pt x="419310" y="1502228"/>
                  </a:cubicBezTo>
                  <a:cubicBezTo>
                    <a:pt x="208295" y="1230922"/>
                    <a:pt x="62594" y="1060100"/>
                    <a:pt x="12352" y="537586"/>
                  </a:cubicBezTo>
                  <a:cubicBezTo>
                    <a:pt x="-39565" y="272980"/>
                    <a:pt x="84365" y="18421"/>
                    <a:pt x="158053" y="0"/>
                  </a:cubicBezTo>
                  <a:close/>
                </a:path>
              </a:pathLst>
            </a:custGeom>
            <a:gradFill>
              <a:gsLst>
                <a:gs pos="0">
                  <a:srgbClr val="DF8B52"/>
                </a:gs>
                <a:gs pos="28000">
                  <a:srgbClr val="A13024"/>
                </a:gs>
                <a:gs pos="49000">
                  <a:srgbClr val="912A22"/>
                </a:gs>
                <a:gs pos="92000">
                  <a:srgbClr val="6F251A"/>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6860656" y="3586641"/>
              <a:ext cx="1094556" cy="1924879"/>
            </a:xfrm>
            <a:custGeom>
              <a:avLst/>
              <a:gdLst>
                <a:gd name="connsiteX0" fmla="*/ 0 w 1065125"/>
                <a:gd name="connsiteY0" fmla="*/ 110531 h 1924259"/>
                <a:gd name="connsiteX1" fmla="*/ 135653 w 1065125"/>
                <a:gd name="connsiteY1" fmla="*/ 0 h 1924259"/>
                <a:gd name="connsiteX2" fmla="*/ 411982 w 1065125"/>
                <a:gd name="connsiteY2" fmla="*/ 226087 h 1924259"/>
                <a:gd name="connsiteX3" fmla="*/ 793820 w 1065125"/>
                <a:gd name="connsiteY3" fmla="*/ 718457 h 1924259"/>
                <a:gd name="connsiteX4" fmla="*/ 1065125 w 1065125"/>
                <a:gd name="connsiteY4" fmla="*/ 1286189 h 1924259"/>
                <a:gd name="connsiteX5" fmla="*/ 1045029 w 1065125"/>
                <a:gd name="connsiteY5" fmla="*/ 1924259 h 1924259"/>
                <a:gd name="connsiteX6" fmla="*/ 909376 w 1065125"/>
                <a:gd name="connsiteY6" fmla="*/ 1386672 h 1924259"/>
                <a:gd name="connsiteX7" fmla="*/ 311499 w 1065125"/>
                <a:gd name="connsiteY7" fmla="*/ 828989 h 1924259"/>
                <a:gd name="connsiteX8" fmla="*/ 0 w 1065125"/>
                <a:gd name="connsiteY8" fmla="*/ 110531 h 1924259"/>
                <a:gd name="connsiteX0-1" fmla="*/ 0 w 1065125"/>
                <a:gd name="connsiteY0-2" fmla="*/ 110531 h 1924259"/>
                <a:gd name="connsiteX1-3" fmla="*/ 135653 w 1065125"/>
                <a:gd name="connsiteY1-4" fmla="*/ 0 h 1924259"/>
                <a:gd name="connsiteX2-5" fmla="*/ 411982 w 1065125"/>
                <a:gd name="connsiteY2-6" fmla="*/ 226087 h 1924259"/>
                <a:gd name="connsiteX3-7" fmla="*/ 793820 w 1065125"/>
                <a:gd name="connsiteY3-8" fmla="*/ 718457 h 1924259"/>
                <a:gd name="connsiteX4-9" fmla="*/ 1065125 w 1065125"/>
                <a:gd name="connsiteY4-10" fmla="*/ 1286189 h 1924259"/>
                <a:gd name="connsiteX5-11" fmla="*/ 1045029 w 1065125"/>
                <a:gd name="connsiteY5-12" fmla="*/ 1924259 h 1924259"/>
                <a:gd name="connsiteX6-13" fmla="*/ 909376 w 1065125"/>
                <a:gd name="connsiteY6-14" fmla="*/ 1386672 h 1924259"/>
                <a:gd name="connsiteX7-15" fmla="*/ 311499 w 1065125"/>
                <a:gd name="connsiteY7-16" fmla="*/ 828989 h 1924259"/>
                <a:gd name="connsiteX8-17" fmla="*/ 0 w 1065125"/>
                <a:gd name="connsiteY8-18" fmla="*/ 110531 h 1924259"/>
                <a:gd name="connsiteX0-19" fmla="*/ 0 w 1065125"/>
                <a:gd name="connsiteY0-20" fmla="*/ 110636 h 1924364"/>
                <a:gd name="connsiteX1-21" fmla="*/ 135653 w 1065125"/>
                <a:gd name="connsiteY1-22" fmla="*/ 105 h 1924364"/>
                <a:gd name="connsiteX2-23" fmla="*/ 411982 w 1065125"/>
                <a:gd name="connsiteY2-24" fmla="*/ 226192 h 1924364"/>
                <a:gd name="connsiteX3-25" fmla="*/ 793820 w 1065125"/>
                <a:gd name="connsiteY3-26" fmla="*/ 718562 h 1924364"/>
                <a:gd name="connsiteX4-27" fmla="*/ 1065125 w 1065125"/>
                <a:gd name="connsiteY4-28" fmla="*/ 1286294 h 1924364"/>
                <a:gd name="connsiteX5-29" fmla="*/ 1045029 w 1065125"/>
                <a:gd name="connsiteY5-30" fmla="*/ 1924364 h 1924364"/>
                <a:gd name="connsiteX6-31" fmla="*/ 909376 w 1065125"/>
                <a:gd name="connsiteY6-32" fmla="*/ 1386777 h 1924364"/>
                <a:gd name="connsiteX7-33" fmla="*/ 311499 w 1065125"/>
                <a:gd name="connsiteY7-34" fmla="*/ 829094 h 1924364"/>
                <a:gd name="connsiteX8-35" fmla="*/ 0 w 1065125"/>
                <a:gd name="connsiteY8-36" fmla="*/ 110636 h 1924364"/>
                <a:gd name="connsiteX0-37" fmla="*/ 0 w 1065125"/>
                <a:gd name="connsiteY0-38" fmla="*/ 110636 h 1924364"/>
                <a:gd name="connsiteX1-39" fmla="*/ 135653 w 1065125"/>
                <a:gd name="connsiteY1-40" fmla="*/ 105 h 1924364"/>
                <a:gd name="connsiteX2-41" fmla="*/ 437103 w 1065125"/>
                <a:gd name="connsiteY2-42" fmla="*/ 226192 h 1924364"/>
                <a:gd name="connsiteX3-43" fmla="*/ 793820 w 1065125"/>
                <a:gd name="connsiteY3-44" fmla="*/ 718562 h 1924364"/>
                <a:gd name="connsiteX4-45" fmla="*/ 1065125 w 1065125"/>
                <a:gd name="connsiteY4-46" fmla="*/ 1286294 h 1924364"/>
                <a:gd name="connsiteX5-47" fmla="*/ 1045029 w 1065125"/>
                <a:gd name="connsiteY5-48" fmla="*/ 1924364 h 1924364"/>
                <a:gd name="connsiteX6-49" fmla="*/ 909376 w 1065125"/>
                <a:gd name="connsiteY6-50" fmla="*/ 1386777 h 1924364"/>
                <a:gd name="connsiteX7-51" fmla="*/ 311499 w 1065125"/>
                <a:gd name="connsiteY7-52" fmla="*/ 829094 h 1924364"/>
                <a:gd name="connsiteX8-53" fmla="*/ 0 w 1065125"/>
                <a:gd name="connsiteY8-54" fmla="*/ 110636 h 1924364"/>
                <a:gd name="connsiteX0-55" fmla="*/ 0 w 1065125"/>
                <a:gd name="connsiteY0-56" fmla="*/ 110636 h 1924364"/>
                <a:gd name="connsiteX1-57" fmla="*/ 135653 w 1065125"/>
                <a:gd name="connsiteY1-58" fmla="*/ 105 h 1924364"/>
                <a:gd name="connsiteX2-59" fmla="*/ 437103 w 1065125"/>
                <a:gd name="connsiteY2-60" fmla="*/ 226192 h 1924364"/>
                <a:gd name="connsiteX3-61" fmla="*/ 813917 w 1065125"/>
                <a:gd name="connsiteY3-62" fmla="*/ 698466 h 1924364"/>
                <a:gd name="connsiteX4-63" fmla="*/ 1065125 w 1065125"/>
                <a:gd name="connsiteY4-64" fmla="*/ 1286294 h 1924364"/>
                <a:gd name="connsiteX5-65" fmla="*/ 1045029 w 1065125"/>
                <a:gd name="connsiteY5-66" fmla="*/ 1924364 h 1924364"/>
                <a:gd name="connsiteX6-67" fmla="*/ 909376 w 1065125"/>
                <a:gd name="connsiteY6-68" fmla="*/ 1386777 h 1924364"/>
                <a:gd name="connsiteX7-69" fmla="*/ 311499 w 1065125"/>
                <a:gd name="connsiteY7-70" fmla="*/ 829094 h 1924364"/>
                <a:gd name="connsiteX8-71" fmla="*/ 0 w 1065125"/>
                <a:gd name="connsiteY8-72" fmla="*/ 110636 h 1924364"/>
                <a:gd name="connsiteX0-73" fmla="*/ 0 w 1065125"/>
                <a:gd name="connsiteY0-74" fmla="*/ 110636 h 1924364"/>
                <a:gd name="connsiteX1-75" fmla="*/ 135653 w 1065125"/>
                <a:gd name="connsiteY1-76" fmla="*/ 105 h 1924364"/>
                <a:gd name="connsiteX2-77" fmla="*/ 437103 w 1065125"/>
                <a:gd name="connsiteY2-78" fmla="*/ 226192 h 1924364"/>
                <a:gd name="connsiteX3-79" fmla="*/ 813917 w 1065125"/>
                <a:gd name="connsiteY3-80" fmla="*/ 698466 h 1924364"/>
                <a:gd name="connsiteX4-81" fmla="*/ 1065125 w 1065125"/>
                <a:gd name="connsiteY4-82" fmla="*/ 1286294 h 1924364"/>
                <a:gd name="connsiteX5-83" fmla="*/ 1045029 w 1065125"/>
                <a:gd name="connsiteY5-84" fmla="*/ 1924364 h 1924364"/>
                <a:gd name="connsiteX6-85" fmla="*/ 909376 w 1065125"/>
                <a:gd name="connsiteY6-86" fmla="*/ 1386777 h 1924364"/>
                <a:gd name="connsiteX7-87" fmla="*/ 311499 w 1065125"/>
                <a:gd name="connsiteY7-88" fmla="*/ 829094 h 1924364"/>
                <a:gd name="connsiteX8-89" fmla="*/ 0 w 1065125"/>
                <a:gd name="connsiteY8-90" fmla="*/ 110636 h 1924364"/>
                <a:gd name="connsiteX0-91" fmla="*/ 0 w 1065125"/>
                <a:gd name="connsiteY0-92" fmla="*/ 110636 h 1924364"/>
                <a:gd name="connsiteX1-93" fmla="*/ 135653 w 1065125"/>
                <a:gd name="connsiteY1-94" fmla="*/ 105 h 1924364"/>
                <a:gd name="connsiteX2-95" fmla="*/ 437103 w 1065125"/>
                <a:gd name="connsiteY2-96" fmla="*/ 226192 h 1924364"/>
                <a:gd name="connsiteX3-97" fmla="*/ 813917 w 1065125"/>
                <a:gd name="connsiteY3-98" fmla="*/ 698466 h 1924364"/>
                <a:gd name="connsiteX4-99" fmla="*/ 1065125 w 1065125"/>
                <a:gd name="connsiteY4-100" fmla="*/ 1286294 h 1924364"/>
                <a:gd name="connsiteX5-101" fmla="*/ 1045029 w 1065125"/>
                <a:gd name="connsiteY5-102" fmla="*/ 1924364 h 1924364"/>
                <a:gd name="connsiteX6-103" fmla="*/ 909376 w 1065125"/>
                <a:gd name="connsiteY6-104" fmla="*/ 1386777 h 1924364"/>
                <a:gd name="connsiteX7-105" fmla="*/ 311499 w 1065125"/>
                <a:gd name="connsiteY7-106" fmla="*/ 829094 h 1924364"/>
                <a:gd name="connsiteX8-107" fmla="*/ 0 w 1065125"/>
                <a:gd name="connsiteY8-108" fmla="*/ 110636 h 1924364"/>
                <a:gd name="connsiteX0-109" fmla="*/ 0 w 1085752"/>
                <a:gd name="connsiteY0-110" fmla="*/ 110636 h 1924364"/>
                <a:gd name="connsiteX1-111" fmla="*/ 135653 w 1085752"/>
                <a:gd name="connsiteY1-112" fmla="*/ 105 h 1924364"/>
                <a:gd name="connsiteX2-113" fmla="*/ 437103 w 1085752"/>
                <a:gd name="connsiteY2-114" fmla="*/ 226192 h 1924364"/>
                <a:gd name="connsiteX3-115" fmla="*/ 813917 w 1085752"/>
                <a:gd name="connsiteY3-116" fmla="*/ 698466 h 1924364"/>
                <a:gd name="connsiteX4-117" fmla="*/ 1065125 w 1085752"/>
                <a:gd name="connsiteY4-118" fmla="*/ 1286294 h 1924364"/>
                <a:gd name="connsiteX5-119" fmla="*/ 1045029 w 1085752"/>
                <a:gd name="connsiteY5-120" fmla="*/ 1924364 h 1924364"/>
                <a:gd name="connsiteX6-121" fmla="*/ 909376 w 1085752"/>
                <a:gd name="connsiteY6-122" fmla="*/ 1386777 h 1924364"/>
                <a:gd name="connsiteX7-123" fmla="*/ 311499 w 1085752"/>
                <a:gd name="connsiteY7-124" fmla="*/ 829094 h 1924364"/>
                <a:gd name="connsiteX8-125" fmla="*/ 0 w 1085752"/>
                <a:gd name="connsiteY8-126" fmla="*/ 110636 h 1924364"/>
                <a:gd name="connsiteX0-127" fmla="*/ 0 w 1094556"/>
                <a:gd name="connsiteY0-128" fmla="*/ 110636 h 1924364"/>
                <a:gd name="connsiteX1-129" fmla="*/ 135653 w 1094556"/>
                <a:gd name="connsiteY1-130" fmla="*/ 105 h 1924364"/>
                <a:gd name="connsiteX2-131" fmla="*/ 437103 w 1094556"/>
                <a:gd name="connsiteY2-132" fmla="*/ 226192 h 1924364"/>
                <a:gd name="connsiteX3-133" fmla="*/ 813917 w 1094556"/>
                <a:gd name="connsiteY3-134" fmla="*/ 698466 h 1924364"/>
                <a:gd name="connsiteX4-135" fmla="*/ 1065125 w 1094556"/>
                <a:gd name="connsiteY4-136" fmla="*/ 1286294 h 1924364"/>
                <a:gd name="connsiteX5-137" fmla="*/ 1045029 w 1094556"/>
                <a:gd name="connsiteY5-138" fmla="*/ 1924364 h 1924364"/>
                <a:gd name="connsiteX6-139" fmla="*/ 909376 w 1094556"/>
                <a:gd name="connsiteY6-140" fmla="*/ 1386777 h 1924364"/>
                <a:gd name="connsiteX7-141" fmla="*/ 311499 w 1094556"/>
                <a:gd name="connsiteY7-142" fmla="*/ 829094 h 1924364"/>
                <a:gd name="connsiteX8-143" fmla="*/ 0 w 1094556"/>
                <a:gd name="connsiteY8-144" fmla="*/ 110636 h 1924364"/>
                <a:gd name="connsiteX0-145" fmla="*/ 0 w 1094556"/>
                <a:gd name="connsiteY0-146" fmla="*/ 110636 h 1924364"/>
                <a:gd name="connsiteX1-147" fmla="*/ 135653 w 1094556"/>
                <a:gd name="connsiteY1-148" fmla="*/ 105 h 1924364"/>
                <a:gd name="connsiteX2-149" fmla="*/ 437103 w 1094556"/>
                <a:gd name="connsiteY2-150" fmla="*/ 226192 h 1924364"/>
                <a:gd name="connsiteX3-151" fmla="*/ 813917 w 1094556"/>
                <a:gd name="connsiteY3-152" fmla="*/ 698466 h 1924364"/>
                <a:gd name="connsiteX4-153" fmla="*/ 1065125 w 1094556"/>
                <a:gd name="connsiteY4-154" fmla="*/ 1286294 h 1924364"/>
                <a:gd name="connsiteX5-155" fmla="*/ 1045029 w 1094556"/>
                <a:gd name="connsiteY5-156" fmla="*/ 1924364 h 1924364"/>
                <a:gd name="connsiteX6-157" fmla="*/ 909376 w 1094556"/>
                <a:gd name="connsiteY6-158" fmla="*/ 1386777 h 1924364"/>
                <a:gd name="connsiteX7-159" fmla="*/ 311499 w 1094556"/>
                <a:gd name="connsiteY7-160" fmla="*/ 829094 h 1924364"/>
                <a:gd name="connsiteX8-161" fmla="*/ 0 w 1094556"/>
                <a:gd name="connsiteY8-162" fmla="*/ 110636 h 1924364"/>
                <a:gd name="connsiteX0-163" fmla="*/ 0 w 1094556"/>
                <a:gd name="connsiteY0-164" fmla="*/ 110636 h 1924364"/>
                <a:gd name="connsiteX1-165" fmla="*/ 135653 w 1094556"/>
                <a:gd name="connsiteY1-166" fmla="*/ 105 h 1924364"/>
                <a:gd name="connsiteX2-167" fmla="*/ 437103 w 1094556"/>
                <a:gd name="connsiteY2-168" fmla="*/ 226192 h 1924364"/>
                <a:gd name="connsiteX3-169" fmla="*/ 813917 w 1094556"/>
                <a:gd name="connsiteY3-170" fmla="*/ 698466 h 1924364"/>
                <a:gd name="connsiteX4-171" fmla="*/ 1065125 w 1094556"/>
                <a:gd name="connsiteY4-172" fmla="*/ 1286294 h 1924364"/>
                <a:gd name="connsiteX5-173" fmla="*/ 1045029 w 1094556"/>
                <a:gd name="connsiteY5-174" fmla="*/ 1924364 h 1924364"/>
                <a:gd name="connsiteX6-175" fmla="*/ 909376 w 1094556"/>
                <a:gd name="connsiteY6-176" fmla="*/ 1386777 h 1924364"/>
                <a:gd name="connsiteX7-177" fmla="*/ 311499 w 1094556"/>
                <a:gd name="connsiteY7-178" fmla="*/ 829094 h 1924364"/>
                <a:gd name="connsiteX8-179" fmla="*/ 0 w 1094556"/>
                <a:gd name="connsiteY8-180" fmla="*/ 110636 h 1924364"/>
                <a:gd name="connsiteX0-181" fmla="*/ 0 w 1094556"/>
                <a:gd name="connsiteY0-182" fmla="*/ 110636 h 1924364"/>
                <a:gd name="connsiteX1-183" fmla="*/ 135653 w 1094556"/>
                <a:gd name="connsiteY1-184" fmla="*/ 105 h 1924364"/>
                <a:gd name="connsiteX2-185" fmla="*/ 437103 w 1094556"/>
                <a:gd name="connsiteY2-186" fmla="*/ 226192 h 1924364"/>
                <a:gd name="connsiteX3-187" fmla="*/ 813917 w 1094556"/>
                <a:gd name="connsiteY3-188" fmla="*/ 698466 h 1924364"/>
                <a:gd name="connsiteX4-189" fmla="*/ 1065125 w 1094556"/>
                <a:gd name="connsiteY4-190" fmla="*/ 1286294 h 1924364"/>
                <a:gd name="connsiteX5-191" fmla="*/ 1045029 w 1094556"/>
                <a:gd name="connsiteY5-192" fmla="*/ 1924364 h 1924364"/>
                <a:gd name="connsiteX6-193" fmla="*/ 909376 w 1094556"/>
                <a:gd name="connsiteY6-194" fmla="*/ 1386777 h 1924364"/>
                <a:gd name="connsiteX7-195" fmla="*/ 311499 w 1094556"/>
                <a:gd name="connsiteY7-196" fmla="*/ 829094 h 1924364"/>
                <a:gd name="connsiteX8-197" fmla="*/ 0 w 1094556"/>
                <a:gd name="connsiteY8-198" fmla="*/ 110636 h 1924364"/>
                <a:gd name="connsiteX0-199" fmla="*/ 0 w 1094556"/>
                <a:gd name="connsiteY0-200" fmla="*/ 110636 h 1924364"/>
                <a:gd name="connsiteX1-201" fmla="*/ 135653 w 1094556"/>
                <a:gd name="connsiteY1-202" fmla="*/ 105 h 1924364"/>
                <a:gd name="connsiteX2-203" fmla="*/ 437103 w 1094556"/>
                <a:gd name="connsiteY2-204" fmla="*/ 226192 h 1924364"/>
                <a:gd name="connsiteX3-205" fmla="*/ 813917 w 1094556"/>
                <a:gd name="connsiteY3-206" fmla="*/ 698466 h 1924364"/>
                <a:gd name="connsiteX4-207" fmla="*/ 1065125 w 1094556"/>
                <a:gd name="connsiteY4-208" fmla="*/ 1286294 h 1924364"/>
                <a:gd name="connsiteX5-209" fmla="*/ 1045029 w 1094556"/>
                <a:gd name="connsiteY5-210" fmla="*/ 1924364 h 1924364"/>
                <a:gd name="connsiteX6-211" fmla="*/ 909376 w 1094556"/>
                <a:gd name="connsiteY6-212" fmla="*/ 1386777 h 1924364"/>
                <a:gd name="connsiteX7-213" fmla="*/ 311499 w 1094556"/>
                <a:gd name="connsiteY7-214" fmla="*/ 829094 h 1924364"/>
                <a:gd name="connsiteX8-215" fmla="*/ 0 w 1094556"/>
                <a:gd name="connsiteY8-216" fmla="*/ 110636 h 1924364"/>
                <a:gd name="connsiteX0-217" fmla="*/ 0 w 1094556"/>
                <a:gd name="connsiteY0-218" fmla="*/ 110636 h 1924364"/>
                <a:gd name="connsiteX1-219" fmla="*/ 135653 w 1094556"/>
                <a:gd name="connsiteY1-220" fmla="*/ 105 h 1924364"/>
                <a:gd name="connsiteX2-221" fmla="*/ 437103 w 1094556"/>
                <a:gd name="connsiteY2-222" fmla="*/ 226192 h 1924364"/>
                <a:gd name="connsiteX3-223" fmla="*/ 813917 w 1094556"/>
                <a:gd name="connsiteY3-224" fmla="*/ 698466 h 1924364"/>
                <a:gd name="connsiteX4-225" fmla="*/ 1065125 w 1094556"/>
                <a:gd name="connsiteY4-226" fmla="*/ 1286294 h 1924364"/>
                <a:gd name="connsiteX5-227" fmla="*/ 1045029 w 1094556"/>
                <a:gd name="connsiteY5-228" fmla="*/ 1924364 h 1924364"/>
                <a:gd name="connsiteX6-229" fmla="*/ 909376 w 1094556"/>
                <a:gd name="connsiteY6-230" fmla="*/ 1386777 h 1924364"/>
                <a:gd name="connsiteX7-231" fmla="*/ 311499 w 1094556"/>
                <a:gd name="connsiteY7-232" fmla="*/ 829094 h 1924364"/>
                <a:gd name="connsiteX8-233" fmla="*/ 0 w 1094556"/>
                <a:gd name="connsiteY8-234" fmla="*/ 110636 h 1924364"/>
                <a:gd name="connsiteX0-235" fmla="*/ 0 w 1094556"/>
                <a:gd name="connsiteY0-236" fmla="*/ 110636 h 1924364"/>
                <a:gd name="connsiteX1-237" fmla="*/ 135653 w 1094556"/>
                <a:gd name="connsiteY1-238" fmla="*/ 105 h 1924364"/>
                <a:gd name="connsiteX2-239" fmla="*/ 437103 w 1094556"/>
                <a:gd name="connsiteY2-240" fmla="*/ 226192 h 1924364"/>
                <a:gd name="connsiteX3-241" fmla="*/ 813917 w 1094556"/>
                <a:gd name="connsiteY3-242" fmla="*/ 698466 h 1924364"/>
                <a:gd name="connsiteX4-243" fmla="*/ 1065125 w 1094556"/>
                <a:gd name="connsiteY4-244" fmla="*/ 1286294 h 1924364"/>
                <a:gd name="connsiteX5-245" fmla="*/ 1045029 w 1094556"/>
                <a:gd name="connsiteY5-246" fmla="*/ 1924364 h 1924364"/>
                <a:gd name="connsiteX6-247" fmla="*/ 909376 w 1094556"/>
                <a:gd name="connsiteY6-248" fmla="*/ 1386777 h 1924364"/>
                <a:gd name="connsiteX7-249" fmla="*/ 311499 w 1094556"/>
                <a:gd name="connsiteY7-250" fmla="*/ 829094 h 1924364"/>
                <a:gd name="connsiteX8-251" fmla="*/ 0 w 1094556"/>
                <a:gd name="connsiteY8-252" fmla="*/ 110636 h 1924364"/>
                <a:gd name="connsiteX0-253" fmla="*/ 0 w 1094556"/>
                <a:gd name="connsiteY0-254" fmla="*/ 110636 h 1924364"/>
                <a:gd name="connsiteX1-255" fmla="*/ 135653 w 1094556"/>
                <a:gd name="connsiteY1-256" fmla="*/ 105 h 1924364"/>
                <a:gd name="connsiteX2-257" fmla="*/ 437103 w 1094556"/>
                <a:gd name="connsiteY2-258" fmla="*/ 226192 h 1924364"/>
                <a:gd name="connsiteX3-259" fmla="*/ 813917 w 1094556"/>
                <a:gd name="connsiteY3-260" fmla="*/ 698466 h 1924364"/>
                <a:gd name="connsiteX4-261" fmla="*/ 1065125 w 1094556"/>
                <a:gd name="connsiteY4-262" fmla="*/ 1286294 h 1924364"/>
                <a:gd name="connsiteX5-263" fmla="*/ 1045029 w 1094556"/>
                <a:gd name="connsiteY5-264" fmla="*/ 1924364 h 1924364"/>
                <a:gd name="connsiteX6-265" fmla="*/ 909376 w 1094556"/>
                <a:gd name="connsiteY6-266" fmla="*/ 1386777 h 1924364"/>
                <a:gd name="connsiteX7-267" fmla="*/ 311499 w 1094556"/>
                <a:gd name="connsiteY7-268" fmla="*/ 829094 h 1924364"/>
                <a:gd name="connsiteX8-269" fmla="*/ 0 w 1094556"/>
                <a:gd name="connsiteY8-270" fmla="*/ 110636 h 1924364"/>
                <a:gd name="connsiteX0-271" fmla="*/ 0 w 1094556"/>
                <a:gd name="connsiteY0-272" fmla="*/ 110768 h 1924496"/>
                <a:gd name="connsiteX1-273" fmla="*/ 135653 w 1094556"/>
                <a:gd name="connsiteY1-274" fmla="*/ 237 h 1924496"/>
                <a:gd name="connsiteX2-275" fmla="*/ 437103 w 1094556"/>
                <a:gd name="connsiteY2-276" fmla="*/ 226324 h 1924496"/>
                <a:gd name="connsiteX3-277" fmla="*/ 813917 w 1094556"/>
                <a:gd name="connsiteY3-278" fmla="*/ 698598 h 1924496"/>
                <a:gd name="connsiteX4-279" fmla="*/ 1065125 w 1094556"/>
                <a:gd name="connsiteY4-280" fmla="*/ 1286426 h 1924496"/>
                <a:gd name="connsiteX5-281" fmla="*/ 1045029 w 1094556"/>
                <a:gd name="connsiteY5-282" fmla="*/ 1924496 h 1924496"/>
                <a:gd name="connsiteX6-283" fmla="*/ 909376 w 1094556"/>
                <a:gd name="connsiteY6-284" fmla="*/ 1386909 h 1924496"/>
                <a:gd name="connsiteX7-285" fmla="*/ 311499 w 1094556"/>
                <a:gd name="connsiteY7-286" fmla="*/ 829226 h 1924496"/>
                <a:gd name="connsiteX8-287" fmla="*/ 0 w 1094556"/>
                <a:gd name="connsiteY8-288" fmla="*/ 110768 h 1924496"/>
                <a:gd name="connsiteX0-289" fmla="*/ 0 w 1094556"/>
                <a:gd name="connsiteY0-290" fmla="*/ 110768 h 1924496"/>
                <a:gd name="connsiteX1-291" fmla="*/ 135653 w 1094556"/>
                <a:gd name="connsiteY1-292" fmla="*/ 237 h 1924496"/>
                <a:gd name="connsiteX2-293" fmla="*/ 437103 w 1094556"/>
                <a:gd name="connsiteY2-294" fmla="*/ 226324 h 1924496"/>
                <a:gd name="connsiteX3-295" fmla="*/ 813917 w 1094556"/>
                <a:gd name="connsiteY3-296" fmla="*/ 698598 h 1924496"/>
                <a:gd name="connsiteX4-297" fmla="*/ 1065125 w 1094556"/>
                <a:gd name="connsiteY4-298" fmla="*/ 1286426 h 1924496"/>
                <a:gd name="connsiteX5-299" fmla="*/ 1045029 w 1094556"/>
                <a:gd name="connsiteY5-300" fmla="*/ 1924496 h 1924496"/>
                <a:gd name="connsiteX6-301" fmla="*/ 909376 w 1094556"/>
                <a:gd name="connsiteY6-302" fmla="*/ 1396957 h 1924496"/>
                <a:gd name="connsiteX7-303" fmla="*/ 311499 w 1094556"/>
                <a:gd name="connsiteY7-304" fmla="*/ 829226 h 1924496"/>
                <a:gd name="connsiteX8-305" fmla="*/ 0 w 1094556"/>
                <a:gd name="connsiteY8-306" fmla="*/ 110768 h 1924496"/>
                <a:gd name="connsiteX0-307" fmla="*/ 0 w 1094556"/>
                <a:gd name="connsiteY0-308" fmla="*/ 111151 h 1924879"/>
                <a:gd name="connsiteX1-309" fmla="*/ 135653 w 1094556"/>
                <a:gd name="connsiteY1-310" fmla="*/ 620 h 1924879"/>
                <a:gd name="connsiteX2-311" fmla="*/ 437103 w 1094556"/>
                <a:gd name="connsiteY2-312" fmla="*/ 226707 h 1924879"/>
                <a:gd name="connsiteX3-313" fmla="*/ 813917 w 1094556"/>
                <a:gd name="connsiteY3-314" fmla="*/ 698981 h 1924879"/>
                <a:gd name="connsiteX4-315" fmla="*/ 1065125 w 1094556"/>
                <a:gd name="connsiteY4-316" fmla="*/ 1286809 h 1924879"/>
                <a:gd name="connsiteX5-317" fmla="*/ 1045029 w 1094556"/>
                <a:gd name="connsiteY5-318" fmla="*/ 1924879 h 1924879"/>
                <a:gd name="connsiteX6-319" fmla="*/ 909376 w 1094556"/>
                <a:gd name="connsiteY6-320" fmla="*/ 1397340 h 1924879"/>
                <a:gd name="connsiteX7-321" fmla="*/ 311499 w 1094556"/>
                <a:gd name="connsiteY7-322" fmla="*/ 829609 h 1924879"/>
                <a:gd name="connsiteX8-323" fmla="*/ 0 w 1094556"/>
                <a:gd name="connsiteY8-324" fmla="*/ 111151 h 1924879"/>
                <a:gd name="connsiteX0-325" fmla="*/ 0 w 1094556"/>
                <a:gd name="connsiteY0-326" fmla="*/ 111151 h 1924879"/>
                <a:gd name="connsiteX1-327" fmla="*/ 135653 w 1094556"/>
                <a:gd name="connsiteY1-328" fmla="*/ 620 h 1924879"/>
                <a:gd name="connsiteX2-329" fmla="*/ 437103 w 1094556"/>
                <a:gd name="connsiteY2-330" fmla="*/ 226707 h 1924879"/>
                <a:gd name="connsiteX3-331" fmla="*/ 813917 w 1094556"/>
                <a:gd name="connsiteY3-332" fmla="*/ 698981 h 1924879"/>
                <a:gd name="connsiteX4-333" fmla="*/ 1065125 w 1094556"/>
                <a:gd name="connsiteY4-334" fmla="*/ 1286809 h 1924879"/>
                <a:gd name="connsiteX5-335" fmla="*/ 1045029 w 1094556"/>
                <a:gd name="connsiteY5-336" fmla="*/ 1924879 h 1924879"/>
                <a:gd name="connsiteX6-337" fmla="*/ 909376 w 1094556"/>
                <a:gd name="connsiteY6-338" fmla="*/ 1397340 h 1924879"/>
                <a:gd name="connsiteX7-339" fmla="*/ 311499 w 1094556"/>
                <a:gd name="connsiteY7-340" fmla="*/ 829609 h 1924879"/>
                <a:gd name="connsiteX8-341" fmla="*/ 0 w 1094556"/>
                <a:gd name="connsiteY8-342" fmla="*/ 111151 h 1924879"/>
                <a:gd name="connsiteX0-343" fmla="*/ 0 w 1094556"/>
                <a:gd name="connsiteY0-344" fmla="*/ 111151 h 1924879"/>
                <a:gd name="connsiteX1-345" fmla="*/ 135653 w 1094556"/>
                <a:gd name="connsiteY1-346" fmla="*/ 620 h 1924879"/>
                <a:gd name="connsiteX2-347" fmla="*/ 437103 w 1094556"/>
                <a:gd name="connsiteY2-348" fmla="*/ 226707 h 1924879"/>
                <a:gd name="connsiteX3-349" fmla="*/ 813917 w 1094556"/>
                <a:gd name="connsiteY3-350" fmla="*/ 698981 h 1924879"/>
                <a:gd name="connsiteX4-351" fmla="*/ 1065125 w 1094556"/>
                <a:gd name="connsiteY4-352" fmla="*/ 1286809 h 1924879"/>
                <a:gd name="connsiteX5-353" fmla="*/ 1045029 w 1094556"/>
                <a:gd name="connsiteY5-354" fmla="*/ 1924879 h 1924879"/>
                <a:gd name="connsiteX6-355" fmla="*/ 914401 w 1094556"/>
                <a:gd name="connsiteY6-356" fmla="*/ 1417437 h 1924879"/>
                <a:gd name="connsiteX7-357" fmla="*/ 311499 w 1094556"/>
                <a:gd name="connsiteY7-358" fmla="*/ 829609 h 1924879"/>
                <a:gd name="connsiteX8-359" fmla="*/ 0 w 1094556"/>
                <a:gd name="connsiteY8-360" fmla="*/ 111151 h 19248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94556" h="1924879">
                  <a:moveTo>
                    <a:pt x="0" y="111151"/>
                  </a:moveTo>
                  <a:cubicBezTo>
                    <a:pt x="40193" y="3970"/>
                    <a:pt x="60290" y="-2729"/>
                    <a:pt x="135653" y="620"/>
                  </a:cubicBezTo>
                  <a:cubicBezTo>
                    <a:pt x="303125" y="25740"/>
                    <a:pt x="344993" y="151345"/>
                    <a:pt x="437103" y="226707"/>
                  </a:cubicBezTo>
                  <a:cubicBezTo>
                    <a:pt x="562708" y="384132"/>
                    <a:pt x="643094" y="476242"/>
                    <a:pt x="813917" y="698981"/>
                  </a:cubicBezTo>
                  <a:cubicBezTo>
                    <a:pt x="942870" y="940141"/>
                    <a:pt x="991438" y="1060721"/>
                    <a:pt x="1065125" y="1286809"/>
                  </a:cubicBezTo>
                  <a:cubicBezTo>
                    <a:pt x="1138813" y="1695442"/>
                    <a:pt x="1051728" y="1712189"/>
                    <a:pt x="1045029" y="1924879"/>
                  </a:cubicBezTo>
                  <a:cubicBezTo>
                    <a:pt x="999811" y="1745683"/>
                    <a:pt x="1065126" y="1727261"/>
                    <a:pt x="914401" y="1417437"/>
                  </a:cubicBezTo>
                  <a:cubicBezTo>
                    <a:pt x="715109" y="1231543"/>
                    <a:pt x="520839" y="1050672"/>
                    <a:pt x="311499" y="829609"/>
                  </a:cubicBezTo>
                  <a:cubicBezTo>
                    <a:pt x="36844" y="414277"/>
                    <a:pt x="63639" y="375758"/>
                    <a:pt x="0" y="111151"/>
                  </a:cubicBezTo>
                  <a:close/>
                </a:path>
              </a:pathLst>
            </a:custGeom>
            <a:solidFill>
              <a:srgbClr val="BD8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7683920" y="-11429"/>
            <a:ext cx="1347562" cy="1262751"/>
          </a:xfrm>
          <a:custGeom>
            <a:avLst/>
            <a:gdLst>
              <a:gd name="connsiteX0" fmla="*/ 0 w 1634490"/>
              <a:gd name="connsiteY0" fmla="*/ 0 h 1531620"/>
              <a:gd name="connsiteX1" fmla="*/ 617220 w 1634490"/>
              <a:gd name="connsiteY1" fmla="*/ 11430 h 1531620"/>
              <a:gd name="connsiteX2" fmla="*/ 891540 w 1634490"/>
              <a:gd name="connsiteY2" fmla="*/ 422910 h 1531620"/>
              <a:gd name="connsiteX3" fmla="*/ 1268730 w 1634490"/>
              <a:gd name="connsiteY3" fmla="*/ 537210 h 1531620"/>
              <a:gd name="connsiteX4" fmla="*/ 1508760 w 1634490"/>
              <a:gd name="connsiteY4" fmla="*/ 480060 h 1531620"/>
              <a:gd name="connsiteX5" fmla="*/ 1634490 w 1634490"/>
              <a:gd name="connsiteY5" fmla="*/ 548640 h 1531620"/>
              <a:gd name="connsiteX6" fmla="*/ 1394460 w 1634490"/>
              <a:gd name="connsiteY6" fmla="*/ 765810 h 1531620"/>
              <a:gd name="connsiteX7" fmla="*/ 1108710 w 1634490"/>
              <a:gd name="connsiteY7" fmla="*/ 845820 h 1531620"/>
              <a:gd name="connsiteX8" fmla="*/ 1040130 w 1634490"/>
              <a:gd name="connsiteY8" fmla="*/ 1200150 h 1531620"/>
              <a:gd name="connsiteX9" fmla="*/ 628650 w 1634490"/>
              <a:gd name="connsiteY9" fmla="*/ 1531620 h 1531620"/>
              <a:gd name="connsiteX10" fmla="*/ 594360 w 1634490"/>
              <a:gd name="connsiteY10" fmla="*/ 1200150 h 1531620"/>
              <a:gd name="connsiteX11" fmla="*/ 662940 w 1634490"/>
              <a:gd name="connsiteY11" fmla="*/ 765810 h 1531620"/>
              <a:gd name="connsiteX12" fmla="*/ 182880 w 1634490"/>
              <a:gd name="connsiteY12" fmla="*/ 285750 h 1531620"/>
              <a:gd name="connsiteX13" fmla="*/ 0 w 1634490"/>
              <a:gd name="connsiteY13" fmla="*/ 0 h 1531620"/>
              <a:gd name="connsiteX0-1" fmla="*/ 0 w 1634490"/>
              <a:gd name="connsiteY0-2" fmla="*/ 0 h 1531620"/>
              <a:gd name="connsiteX1-3" fmla="*/ 617220 w 1634490"/>
              <a:gd name="connsiteY1-4" fmla="*/ 11430 h 1531620"/>
              <a:gd name="connsiteX2-5" fmla="*/ 891540 w 1634490"/>
              <a:gd name="connsiteY2-6" fmla="*/ 422910 h 1531620"/>
              <a:gd name="connsiteX3-7" fmla="*/ 1268730 w 1634490"/>
              <a:gd name="connsiteY3-8" fmla="*/ 537210 h 1531620"/>
              <a:gd name="connsiteX4-9" fmla="*/ 1508760 w 1634490"/>
              <a:gd name="connsiteY4-10" fmla="*/ 480060 h 1531620"/>
              <a:gd name="connsiteX5-11" fmla="*/ 1634490 w 1634490"/>
              <a:gd name="connsiteY5-12" fmla="*/ 548640 h 1531620"/>
              <a:gd name="connsiteX6-13" fmla="*/ 1394460 w 1634490"/>
              <a:gd name="connsiteY6-14" fmla="*/ 765810 h 1531620"/>
              <a:gd name="connsiteX7-15" fmla="*/ 1108710 w 1634490"/>
              <a:gd name="connsiteY7-16" fmla="*/ 845820 h 1531620"/>
              <a:gd name="connsiteX8-17" fmla="*/ 1040130 w 1634490"/>
              <a:gd name="connsiteY8-18" fmla="*/ 1200150 h 1531620"/>
              <a:gd name="connsiteX9-19" fmla="*/ 628650 w 1634490"/>
              <a:gd name="connsiteY9-20" fmla="*/ 1531620 h 1531620"/>
              <a:gd name="connsiteX10-21" fmla="*/ 594360 w 1634490"/>
              <a:gd name="connsiteY10-22" fmla="*/ 1200150 h 1531620"/>
              <a:gd name="connsiteX11-23" fmla="*/ 662940 w 1634490"/>
              <a:gd name="connsiteY11-24" fmla="*/ 765810 h 1531620"/>
              <a:gd name="connsiteX12-25" fmla="*/ 182880 w 1634490"/>
              <a:gd name="connsiteY12-26" fmla="*/ 285750 h 1531620"/>
              <a:gd name="connsiteX13-27" fmla="*/ 0 w 1634490"/>
              <a:gd name="connsiteY13-28" fmla="*/ 0 h 1531620"/>
              <a:gd name="connsiteX0-29" fmla="*/ 0 w 1634490"/>
              <a:gd name="connsiteY0-30" fmla="*/ 0 h 1531620"/>
              <a:gd name="connsiteX1-31" fmla="*/ 617220 w 1634490"/>
              <a:gd name="connsiteY1-32" fmla="*/ 11430 h 1531620"/>
              <a:gd name="connsiteX2-33" fmla="*/ 891540 w 1634490"/>
              <a:gd name="connsiteY2-34" fmla="*/ 422910 h 1531620"/>
              <a:gd name="connsiteX3-35" fmla="*/ 1268730 w 1634490"/>
              <a:gd name="connsiteY3-36" fmla="*/ 537210 h 1531620"/>
              <a:gd name="connsiteX4-37" fmla="*/ 1508760 w 1634490"/>
              <a:gd name="connsiteY4-38" fmla="*/ 480060 h 1531620"/>
              <a:gd name="connsiteX5-39" fmla="*/ 1634490 w 1634490"/>
              <a:gd name="connsiteY5-40" fmla="*/ 548640 h 1531620"/>
              <a:gd name="connsiteX6-41" fmla="*/ 1394460 w 1634490"/>
              <a:gd name="connsiteY6-42" fmla="*/ 765810 h 1531620"/>
              <a:gd name="connsiteX7-43" fmla="*/ 1108710 w 1634490"/>
              <a:gd name="connsiteY7-44" fmla="*/ 845820 h 1531620"/>
              <a:gd name="connsiteX8-45" fmla="*/ 1040130 w 1634490"/>
              <a:gd name="connsiteY8-46" fmla="*/ 1200150 h 1531620"/>
              <a:gd name="connsiteX9-47" fmla="*/ 628650 w 1634490"/>
              <a:gd name="connsiteY9-48" fmla="*/ 1531620 h 1531620"/>
              <a:gd name="connsiteX10-49" fmla="*/ 594360 w 1634490"/>
              <a:gd name="connsiteY10-50" fmla="*/ 1200150 h 1531620"/>
              <a:gd name="connsiteX11-51" fmla="*/ 662940 w 1634490"/>
              <a:gd name="connsiteY11-52" fmla="*/ 765810 h 1531620"/>
              <a:gd name="connsiteX12-53" fmla="*/ 182880 w 1634490"/>
              <a:gd name="connsiteY12-54" fmla="*/ 285750 h 1531620"/>
              <a:gd name="connsiteX13-55" fmla="*/ 0 w 1634490"/>
              <a:gd name="connsiteY13-56" fmla="*/ 0 h 1531620"/>
              <a:gd name="connsiteX0-57" fmla="*/ 0 w 1634490"/>
              <a:gd name="connsiteY0-58" fmla="*/ 0 h 1531620"/>
              <a:gd name="connsiteX1-59" fmla="*/ 617220 w 1634490"/>
              <a:gd name="connsiteY1-60" fmla="*/ 11430 h 1531620"/>
              <a:gd name="connsiteX2-61" fmla="*/ 891540 w 1634490"/>
              <a:gd name="connsiteY2-62" fmla="*/ 422910 h 1531620"/>
              <a:gd name="connsiteX3-63" fmla="*/ 1268730 w 1634490"/>
              <a:gd name="connsiteY3-64" fmla="*/ 537210 h 1531620"/>
              <a:gd name="connsiteX4-65" fmla="*/ 1508760 w 1634490"/>
              <a:gd name="connsiteY4-66" fmla="*/ 480060 h 1531620"/>
              <a:gd name="connsiteX5-67" fmla="*/ 1634490 w 1634490"/>
              <a:gd name="connsiteY5-68" fmla="*/ 548640 h 1531620"/>
              <a:gd name="connsiteX6-69" fmla="*/ 1394460 w 1634490"/>
              <a:gd name="connsiteY6-70" fmla="*/ 765810 h 1531620"/>
              <a:gd name="connsiteX7-71" fmla="*/ 1108710 w 1634490"/>
              <a:gd name="connsiteY7-72" fmla="*/ 845820 h 1531620"/>
              <a:gd name="connsiteX8-73" fmla="*/ 1040130 w 1634490"/>
              <a:gd name="connsiteY8-74" fmla="*/ 1200150 h 1531620"/>
              <a:gd name="connsiteX9-75" fmla="*/ 628650 w 1634490"/>
              <a:gd name="connsiteY9-76" fmla="*/ 1531620 h 1531620"/>
              <a:gd name="connsiteX10-77" fmla="*/ 594360 w 1634490"/>
              <a:gd name="connsiteY10-78" fmla="*/ 1200150 h 1531620"/>
              <a:gd name="connsiteX11-79" fmla="*/ 662940 w 1634490"/>
              <a:gd name="connsiteY11-80" fmla="*/ 765810 h 1531620"/>
              <a:gd name="connsiteX12-81" fmla="*/ 182880 w 1634490"/>
              <a:gd name="connsiteY12-82" fmla="*/ 285750 h 1531620"/>
              <a:gd name="connsiteX13-83" fmla="*/ 0 w 1634490"/>
              <a:gd name="connsiteY13-84" fmla="*/ 0 h 1531620"/>
              <a:gd name="connsiteX0-85" fmla="*/ 0 w 1634490"/>
              <a:gd name="connsiteY0-86" fmla="*/ 0 h 1531620"/>
              <a:gd name="connsiteX1-87" fmla="*/ 617220 w 1634490"/>
              <a:gd name="connsiteY1-88" fmla="*/ 11430 h 1531620"/>
              <a:gd name="connsiteX2-89" fmla="*/ 891540 w 1634490"/>
              <a:gd name="connsiteY2-90" fmla="*/ 422910 h 1531620"/>
              <a:gd name="connsiteX3-91" fmla="*/ 1268730 w 1634490"/>
              <a:gd name="connsiteY3-92" fmla="*/ 537210 h 1531620"/>
              <a:gd name="connsiteX4-93" fmla="*/ 1508760 w 1634490"/>
              <a:gd name="connsiteY4-94" fmla="*/ 480060 h 1531620"/>
              <a:gd name="connsiteX5-95" fmla="*/ 1634490 w 1634490"/>
              <a:gd name="connsiteY5-96" fmla="*/ 548640 h 1531620"/>
              <a:gd name="connsiteX6-97" fmla="*/ 1394460 w 1634490"/>
              <a:gd name="connsiteY6-98" fmla="*/ 765810 h 1531620"/>
              <a:gd name="connsiteX7-99" fmla="*/ 1108710 w 1634490"/>
              <a:gd name="connsiteY7-100" fmla="*/ 845820 h 1531620"/>
              <a:gd name="connsiteX8-101" fmla="*/ 1040130 w 1634490"/>
              <a:gd name="connsiteY8-102" fmla="*/ 1200150 h 1531620"/>
              <a:gd name="connsiteX9-103" fmla="*/ 628650 w 1634490"/>
              <a:gd name="connsiteY9-104" fmla="*/ 1531620 h 1531620"/>
              <a:gd name="connsiteX10-105" fmla="*/ 594360 w 1634490"/>
              <a:gd name="connsiteY10-106" fmla="*/ 1200150 h 1531620"/>
              <a:gd name="connsiteX11-107" fmla="*/ 662940 w 1634490"/>
              <a:gd name="connsiteY11-108" fmla="*/ 765810 h 1531620"/>
              <a:gd name="connsiteX12-109" fmla="*/ 182880 w 1634490"/>
              <a:gd name="connsiteY12-110" fmla="*/ 285750 h 1531620"/>
              <a:gd name="connsiteX13-111" fmla="*/ 0 w 1634490"/>
              <a:gd name="connsiteY13-112" fmla="*/ 0 h 1531620"/>
              <a:gd name="connsiteX0-113" fmla="*/ 0 w 1634490"/>
              <a:gd name="connsiteY0-114" fmla="*/ 0 h 1531620"/>
              <a:gd name="connsiteX1-115" fmla="*/ 617220 w 1634490"/>
              <a:gd name="connsiteY1-116" fmla="*/ 11430 h 1531620"/>
              <a:gd name="connsiteX2-117" fmla="*/ 891540 w 1634490"/>
              <a:gd name="connsiteY2-118" fmla="*/ 422910 h 1531620"/>
              <a:gd name="connsiteX3-119" fmla="*/ 1268730 w 1634490"/>
              <a:gd name="connsiteY3-120" fmla="*/ 537210 h 1531620"/>
              <a:gd name="connsiteX4-121" fmla="*/ 1508760 w 1634490"/>
              <a:gd name="connsiteY4-122" fmla="*/ 480060 h 1531620"/>
              <a:gd name="connsiteX5-123" fmla="*/ 1634490 w 1634490"/>
              <a:gd name="connsiteY5-124" fmla="*/ 548640 h 1531620"/>
              <a:gd name="connsiteX6-125" fmla="*/ 1394460 w 1634490"/>
              <a:gd name="connsiteY6-126" fmla="*/ 765810 h 1531620"/>
              <a:gd name="connsiteX7-127" fmla="*/ 1108710 w 1634490"/>
              <a:gd name="connsiteY7-128" fmla="*/ 845820 h 1531620"/>
              <a:gd name="connsiteX8-129" fmla="*/ 1040130 w 1634490"/>
              <a:gd name="connsiteY8-130" fmla="*/ 1200150 h 1531620"/>
              <a:gd name="connsiteX9-131" fmla="*/ 628650 w 1634490"/>
              <a:gd name="connsiteY9-132" fmla="*/ 1531620 h 1531620"/>
              <a:gd name="connsiteX10-133" fmla="*/ 594360 w 1634490"/>
              <a:gd name="connsiteY10-134" fmla="*/ 1200150 h 1531620"/>
              <a:gd name="connsiteX11-135" fmla="*/ 662940 w 1634490"/>
              <a:gd name="connsiteY11-136" fmla="*/ 765810 h 1531620"/>
              <a:gd name="connsiteX12-137" fmla="*/ 182880 w 1634490"/>
              <a:gd name="connsiteY12-138" fmla="*/ 285750 h 1531620"/>
              <a:gd name="connsiteX13-139" fmla="*/ 0 w 1634490"/>
              <a:gd name="connsiteY13-140" fmla="*/ 0 h 1531620"/>
              <a:gd name="connsiteX0-141" fmla="*/ 0 w 1634490"/>
              <a:gd name="connsiteY0-142" fmla="*/ 0 h 1531620"/>
              <a:gd name="connsiteX1-143" fmla="*/ 617220 w 1634490"/>
              <a:gd name="connsiteY1-144" fmla="*/ 11430 h 1531620"/>
              <a:gd name="connsiteX2-145" fmla="*/ 891540 w 1634490"/>
              <a:gd name="connsiteY2-146" fmla="*/ 422910 h 1531620"/>
              <a:gd name="connsiteX3-147" fmla="*/ 1268730 w 1634490"/>
              <a:gd name="connsiteY3-148" fmla="*/ 537210 h 1531620"/>
              <a:gd name="connsiteX4-149" fmla="*/ 1508760 w 1634490"/>
              <a:gd name="connsiteY4-150" fmla="*/ 480060 h 1531620"/>
              <a:gd name="connsiteX5-151" fmla="*/ 1634490 w 1634490"/>
              <a:gd name="connsiteY5-152" fmla="*/ 548640 h 1531620"/>
              <a:gd name="connsiteX6-153" fmla="*/ 1394460 w 1634490"/>
              <a:gd name="connsiteY6-154" fmla="*/ 765810 h 1531620"/>
              <a:gd name="connsiteX7-155" fmla="*/ 1108710 w 1634490"/>
              <a:gd name="connsiteY7-156" fmla="*/ 845820 h 1531620"/>
              <a:gd name="connsiteX8-157" fmla="*/ 1040130 w 1634490"/>
              <a:gd name="connsiteY8-158" fmla="*/ 1200150 h 1531620"/>
              <a:gd name="connsiteX9-159" fmla="*/ 628650 w 1634490"/>
              <a:gd name="connsiteY9-160" fmla="*/ 1531620 h 1531620"/>
              <a:gd name="connsiteX10-161" fmla="*/ 594360 w 1634490"/>
              <a:gd name="connsiteY10-162" fmla="*/ 1200150 h 1531620"/>
              <a:gd name="connsiteX11-163" fmla="*/ 662940 w 1634490"/>
              <a:gd name="connsiteY11-164" fmla="*/ 765810 h 1531620"/>
              <a:gd name="connsiteX12-165" fmla="*/ 182880 w 1634490"/>
              <a:gd name="connsiteY12-166" fmla="*/ 285750 h 1531620"/>
              <a:gd name="connsiteX13-167" fmla="*/ 0 w 1634490"/>
              <a:gd name="connsiteY13-168" fmla="*/ 0 h 1531620"/>
              <a:gd name="connsiteX0-169" fmla="*/ 0 w 1634490"/>
              <a:gd name="connsiteY0-170" fmla="*/ 0 h 1531620"/>
              <a:gd name="connsiteX1-171" fmla="*/ 617220 w 1634490"/>
              <a:gd name="connsiteY1-172" fmla="*/ 11430 h 1531620"/>
              <a:gd name="connsiteX2-173" fmla="*/ 891540 w 1634490"/>
              <a:gd name="connsiteY2-174" fmla="*/ 422910 h 1531620"/>
              <a:gd name="connsiteX3-175" fmla="*/ 1268730 w 1634490"/>
              <a:gd name="connsiteY3-176" fmla="*/ 537210 h 1531620"/>
              <a:gd name="connsiteX4-177" fmla="*/ 1508760 w 1634490"/>
              <a:gd name="connsiteY4-178" fmla="*/ 480060 h 1531620"/>
              <a:gd name="connsiteX5-179" fmla="*/ 1634490 w 1634490"/>
              <a:gd name="connsiteY5-180" fmla="*/ 548640 h 1531620"/>
              <a:gd name="connsiteX6-181" fmla="*/ 1365996 w 1634490"/>
              <a:gd name="connsiteY6-182" fmla="*/ 804948 h 1531620"/>
              <a:gd name="connsiteX7-183" fmla="*/ 1108710 w 1634490"/>
              <a:gd name="connsiteY7-184" fmla="*/ 845820 h 1531620"/>
              <a:gd name="connsiteX8-185" fmla="*/ 1040130 w 1634490"/>
              <a:gd name="connsiteY8-186" fmla="*/ 1200150 h 1531620"/>
              <a:gd name="connsiteX9-187" fmla="*/ 628650 w 1634490"/>
              <a:gd name="connsiteY9-188" fmla="*/ 1531620 h 1531620"/>
              <a:gd name="connsiteX10-189" fmla="*/ 594360 w 1634490"/>
              <a:gd name="connsiteY10-190" fmla="*/ 1200150 h 1531620"/>
              <a:gd name="connsiteX11-191" fmla="*/ 662940 w 1634490"/>
              <a:gd name="connsiteY11-192" fmla="*/ 765810 h 1531620"/>
              <a:gd name="connsiteX12-193" fmla="*/ 182880 w 1634490"/>
              <a:gd name="connsiteY12-194" fmla="*/ 285750 h 1531620"/>
              <a:gd name="connsiteX13-195" fmla="*/ 0 w 1634490"/>
              <a:gd name="connsiteY13-196" fmla="*/ 0 h 1531620"/>
              <a:gd name="connsiteX0-197" fmla="*/ 0 w 1634490"/>
              <a:gd name="connsiteY0-198" fmla="*/ 0 h 1531620"/>
              <a:gd name="connsiteX1-199" fmla="*/ 617220 w 1634490"/>
              <a:gd name="connsiteY1-200" fmla="*/ 11430 h 1531620"/>
              <a:gd name="connsiteX2-201" fmla="*/ 891540 w 1634490"/>
              <a:gd name="connsiteY2-202" fmla="*/ 422910 h 1531620"/>
              <a:gd name="connsiteX3-203" fmla="*/ 1268730 w 1634490"/>
              <a:gd name="connsiteY3-204" fmla="*/ 537210 h 1531620"/>
              <a:gd name="connsiteX4-205" fmla="*/ 1508760 w 1634490"/>
              <a:gd name="connsiteY4-206" fmla="*/ 480060 h 1531620"/>
              <a:gd name="connsiteX5-207" fmla="*/ 1634490 w 1634490"/>
              <a:gd name="connsiteY5-208" fmla="*/ 548640 h 1531620"/>
              <a:gd name="connsiteX6-209" fmla="*/ 1365996 w 1634490"/>
              <a:gd name="connsiteY6-210" fmla="*/ 804948 h 1531620"/>
              <a:gd name="connsiteX7-211" fmla="*/ 1108710 w 1634490"/>
              <a:gd name="connsiteY7-212" fmla="*/ 845820 h 1531620"/>
              <a:gd name="connsiteX8-213" fmla="*/ 1040130 w 1634490"/>
              <a:gd name="connsiteY8-214" fmla="*/ 1200150 h 1531620"/>
              <a:gd name="connsiteX9-215" fmla="*/ 628650 w 1634490"/>
              <a:gd name="connsiteY9-216" fmla="*/ 1531620 h 1531620"/>
              <a:gd name="connsiteX10-217" fmla="*/ 594360 w 1634490"/>
              <a:gd name="connsiteY10-218" fmla="*/ 1200150 h 1531620"/>
              <a:gd name="connsiteX11-219" fmla="*/ 662940 w 1634490"/>
              <a:gd name="connsiteY11-220" fmla="*/ 765810 h 1531620"/>
              <a:gd name="connsiteX12-221" fmla="*/ 182880 w 1634490"/>
              <a:gd name="connsiteY12-222" fmla="*/ 285750 h 1531620"/>
              <a:gd name="connsiteX13-223" fmla="*/ 0 w 1634490"/>
              <a:gd name="connsiteY13-224" fmla="*/ 0 h 1531620"/>
              <a:gd name="connsiteX0-225" fmla="*/ 0 w 1634490"/>
              <a:gd name="connsiteY0-226" fmla="*/ 0 h 1531620"/>
              <a:gd name="connsiteX1-227" fmla="*/ 617220 w 1634490"/>
              <a:gd name="connsiteY1-228" fmla="*/ 11430 h 1531620"/>
              <a:gd name="connsiteX2-229" fmla="*/ 891540 w 1634490"/>
              <a:gd name="connsiteY2-230" fmla="*/ 422910 h 1531620"/>
              <a:gd name="connsiteX3-231" fmla="*/ 1268730 w 1634490"/>
              <a:gd name="connsiteY3-232" fmla="*/ 537210 h 1531620"/>
              <a:gd name="connsiteX4-233" fmla="*/ 1508760 w 1634490"/>
              <a:gd name="connsiteY4-234" fmla="*/ 480060 h 1531620"/>
              <a:gd name="connsiteX5-235" fmla="*/ 1634490 w 1634490"/>
              <a:gd name="connsiteY5-236" fmla="*/ 548640 h 1531620"/>
              <a:gd name="connsiteX6-237" fmla="*/ 1365996 w 1634490"/>
              <a:gd name="connsiteY6-238" fmla="*/ 804948 h 1531620"/>
              <a:gd name="connsiteX7-239" fmla="*/ 1108710 w 1634490"/>
              <a:gd name="connsiteY7-240" fmla="*/ 845820 h 1531620"/>
              <a:gd name="connsiteX8-241" fmla="*/ 1040130 w 1634490"/>
              <a:gd name="connsiteY8-242" fmla="*/ 1200150 h 1531620"/>
              <a:gd name="connsiteX9-243" fmla="*/ 628650 w 1634490"/>
              <a:gd name="connsiteY9-244" fmla="*/ 1531620 h 1531620"/>
              <a:gd name="connsiteX10-245" fmla="*/ 594360 w 1634490"/>
              <a:gd name="connsiteY10-246" fmla="*/ 1200150 h 1531620"/>
              <a:gd name="connsiteX11-247" fmla="*/ 662940 w 1634490"/>
              <a:gd name="connsiteY11-248" fmla="*/ 765810 h 1531620"/>
              <a:gd name="connsiteX12-249" fmla="*/ 182880 w 1634490"/>
              <a:gd name="connsiteY12-250" fmla="*/ 285750 h 1531620"/>
              <a:gd name="connsiteX13-251" fmla="*/ 0 w 1634490"/>
              <a:gd name="connsiteY13-252" fmla="*/ 0 h 1531620"/>
              <a:gd name="connsiteX0-253" fmla="*/ 0 w 1634490"/>
              <a:gd name="connsiteY0-254" fmla="*/ 0 h 1531620"/>
              <a:gd name="connsiteX1-255" fmla="*/ 617220 w 1634490"/>
              <a:gd name="connsiteY1-256" fmla="*/ 11430 h 1531620"/>
              <a:gd name="connsiteX2-257" fmla="*/ 891540 w 1634490"/>
              <a:gd name="connsiteY2-258" fmla="*/ 422910 h 1531620"/>
              <a:gd name="connsiteX3-259" fmla="*/ 1261614 w 1634490"/>
              <a:gd name="connsiteY3-260" fmla="*/ 530094 h 1531620"/>
              <a:gd name="connsiteX4-261" fmla="*/ 1508760 w 1634490"/>
              <a:gd name="connsiteY4-262" fmla="*/ 480060 h 1531620"/>
              <a:gd name="connsiteX5-263" fmla="*/ 1634490 w 1634490"/>
              <a:gd name="connsiteY5-264" fmla="*/ 548640 h 1531620"/>
              <a:gd name="connsiteX6-265" fmla="*/ 1365996 w 1634490"/>
              <a:gd name="connsiteY6-266" fmla="*/ 804948 h 1531620"/>
              <a:gd name="connsiteX7-267" fmla="*/ 1108710 w 1634490"/>
              <a:gd name="connsiteY7-268" fmla="*/ 845820 h 1531620"/>
              <a:gd name="connsiteX8-269" fmla="*/ 1040130 w 1634490"/>
              <a:gd name="connsiteY8-270" fmla="*/ 1200150 h 1531620"/>
              <a:gd name="connsiteX9-271" fmla="*/ 628650 w 1634490"/>
              <a:gd name="connsiteY9-272" fmla="*/ 1531620 h 1531620"/>
              <a:gd name="connsiteX10-273" fmla="*/ 594360 w 1634490"/>
              <a:gd name="connsiteY10-274" fmla="*/ 1200150 h 1531620"/>
              <a:gd name="connsiteX11-275" fmla="*/ 662940 w 1634490"/>
              <a:gd name="connsiteY11-276" fmla="*/ 765810 h 1531620"/>
              <a:gd name="connsiteX12-277" fmla="*/ 182880 w 1634490"/>
              <a:gd name="connsiteY12-278" fmla="*/ 285750 h 1531620"/>
              <a:gd name="connsiteX13-279" fmla="*/ 0 w 1634490"/>
              <a:gd name="connsiteY13-280" fmla="*/ 0 h 1531620"/>
              <a:gd name="connsiteX0-281" fmla="*/ 0 w 1634490"/>
              <a:gd name="connsiteY0-282" fmla="*/ 0 h 1531620"/>
              <a:gd name="connsiteX1-283" fmla="*/ 617220 w 1634490"/>
              <a:gd name="connsiteY1-284" fmla="*/ 11430 h 1531620"/>
              <a:gd name="connsiteX2-285" fmla="*/ 891540 w 1634490"/>
              <a:gd name="connsiteY2-286" fmla="*/ 422910 h 1531620"/>
              <a:gd name="connsiteX3-287" fmla="*/ 1261614 w 1634490"/>
              <a:gd name="connsiteY3-288" fmla="*/ 530094 h 1531620"/>
              <a:gd name="connsiteX4-289" fmla="*/ 1508760 w 1634490"/>
              <a:gd name="connsiteY4-290" fmla="*/ 480060 h 1531620"/>
              <a:gd name="connsiteX5-291" fmla="*/ 1634490 w 1634490"/>
              <a:gd name="connsiteY5-292" fmla="*/ 548640 h 1531620"/>
              <a:gd name="connsiteX6-293" fmla="*/ 1365996 w 1634490"/>
              <a:gd name="connsiteY6-294" fmla="*/ 804948 h 1531620"/>
              <a:gd name="connsiteX7-295" fmla="*/ 1108710 w 1634490"/>
              <a:gd name="connsiteY7-296" fmla="*/ 845820 h 1531620"/>
              <a:gd name="connsiteX8-297" fmla="*/ 1040130 w 1634490"/>
              <a:gd name="connsiteY8-298" fmla="*/ 1200150 h 1531620"/>
              <a:gd name="connsiteX9-299" fmla="*/ 628650 w 1634490"/>
              <a:gd name="connsiteY9-300" fmla="*/ 1531620 h 1531620"/>
              <a:gd name="connsiteX10-301" fmla="*/ 594360 w 1634490"/>
              <a:gd name="connsiteY10-302" fmla="*/ 1200150 h 1531620"/>
              <a:gd name="connsiteX11-303" fmla="*/ 662940 w 1634490"/>
              <a:gd name="connsiteY11-304" fmla="*/ 765810 h 1531620"/>
              <a:gd name="connsiteX12-305" fmla="*/ 182880 w 1634490"/>
              <a:gd name="connsiteY12-306" fmla="*/ 285750 h 1531620"/>
              <a:gd name="connsiteX13-307" fmla="*/ 0 w 1634490"/>
              <a:gd name="connsiteY13-308" fmla="*/ 0 h 1531620"/>
              <a:gd name="connsiteX0-309" fmla="*/ 0 w 1634490"/>
              <a:gd name="connsiteY0-310" fmla="*/ 0 h 1531620"/>
              <a:gd name="connsiteX1-311" fmla="*/ 617220 w 1634490"/>
              <a:gd name="connsiteY1-312" fmla="*/ 11430 h 1531620"/>
              <a:gd name="connsiteX2-313" fmla="*/ 891540 w 1634490"/>
              <a:gd name="connsiteY2-314" fmla="*/ 422910 h 1531620"/>
              <a:gd name="connsiteX3-315" fmla="*/ 1261614 w 1634490"/>
              <a:gd name="connsiteY3-316" fmla="*/ 530094 h 1531620"/>
              <a:gd name="connsiteX4-317" fmla="*/ 1508760 w 1634490"/>
              <a:gd name="connsiteY4-318" fmla="*/ 480060 h 1531620"/>
              <a:gd name="connsiteX5-319" fmla="*/ 1634490 w 1634490"/>
              <a:gd name="connsiteY5-320" fmla="*/ 548640 h 1531620"/>
              <a:gd name="connsiteX6-321" fmla="*/ 1365996 w 1634490"/>
              <a:gd name="connsiteY6-322" fmla="*/ 804948 h 1531620"/>
              <a:gd name="connsiteX7-323" fmla="*/ 1108710 w 1634490"/>
              <a:gd name="connsiteY7-324" fmla="*/ 845820 h 1531620"/>
              <a:gd name="connsiteX8-325" fmla="*/ 1040130 w 1634490"/>
              <a:gd name="connsiteY8-326" fmla="*/ 1200150 h 1531620"/>
              <a:gd name="connsiteX9-327" fmla="*/ 628650 w 1634490"/>
              <a:gd name="connsiteY9-328" fmla="*/ 1531620 h 1531620"/>
              <a:gd name="connsiteX10-329" fmla="*/ 594360 w 1634490"/>
              <a:gd name="connsiteY10-330" fmla="*/ 1200150 h 1531620"/>
              <a:gd name="connsiteX11-331" fmla="*/ 662940 w 1634490"/>
              <a:gd name="connsiteY11-332" fmla="*/ 765810 h 1531620"/>
              <a:gd name="connsiteX12-333" fmla="*/ 182880 w 1634490"/>
              <a:gd name="connsiteY12-334" fmla="*/ 285750 h 1531620"/>
              <a:gd name="connsiteX13-335" fmla="*/ 0 w 1634490"/>
              <a:gd name="connsiteY13-336" fmla="*/ 0 h 1531620"/>
              <a:gd name="connsiteX0-337" fmla="*/ 0 w 1634490"/>
              <a:gd name="connsiteY0-338" fmla="*/ 0 h 1531620"/>
              <a:gd name="connsiteX1-339" fmla="*/ 617220 w 1634490"/>
              <a:gd name="connsiteY1-340" fmla="*/ 11430 h 1531620"/>
              <a:gd name="connsiteX2-341" fmla="*/ 891540 w 1634490"/>
              <a:gd name="connsiteY2-342" fmla="*/ 422910 h 1531620"/>
              <a:gd name="connsiteX3-343" fmla="*/ 1261614 w 1634490"/>
              <a:gd name="connsiteY3-344" fmla="*/ 530094 h 1531620"/>
              <a:gd name="connsiteX4-345" fmla="*/ 1508760 w 1634490"/>
              <a:gd name="connsiteY4-346" fmla="*/ 480060 h 1531620"/>
              <a:gd name="connsiteX5-347" fmla="*/ 1634490 w 1634490"/>
              <a:gd name="connsiteY5-348" fmla="*/ 548640 h 1531620"/>
              <a:gd name="connsiteX6-349" fmla="*/ 1365996 w 1634490"/>
              <a:gd name="connsiteY6-350" fmla="*/ 804948 h 1531620"/>
              <a:gd name="connsiteX7-351" fmla="*/ 1108710 w 1634490"/>
              <a:gd name="connsiteY7-352" fmla="*/ 845820 h 1531620"/>
              <a:gd name="connsiteX8-353" fmla="*/ 1040130 w 1634490"/>
              <a:gd name="connsiteY8-354" fmla="*/ 1200150 h 1531620"/>
              <a:gd name="connsiteX9-355" fmla="*/ 628650 w 1634490"/>
              <a:gd name="connsiteY9-356" fmla="*/ 1531620 h 1531620"/>
              <a:gd name="connsiteX10-357" fmla="*/ 594360 w 1634490"/>
              <a:gd name="connsiteY10-358" fmla="*/ 1200150 h 1531620"/>
              <a:gd name="connsiteX11-359" fmla="*/ 662940 w 1634490"/>
              <a:gd name="connsiteY11-360" fmla="*/ 765810 h 1531620"/>
              <a:gd name="connsiteX12-361" fmla="*/ 182880 w 1634490"/>
              <a:gd name="connsiteY12-362" fmla="*/ 285750 h 1531620"/>
              <a:gd name="connsiteX13-363" fmla="*/ 0 w 1634490"/>
              <a:gd name="connsiteY13-364" fmla="*/ 0 h 1531620"/>
              <a:gd name="connsiteX0-365" fmla="*/ 0 w 1634490"/>
              <a:gd name="connsiteY0-366" fmla="*/ 0 h 1531620"/>
              <a:gd name="connsiteX1-367" fmla="*/ 617220 w 1634490"/>
              <a:gd name="connsiteY1-368" fmla="*/ 11430 h 1531620"/>
              <a:gd name="connsiteX2-369" fmla="*/ 891540 w 1634490"/>
              <a:gd name="connsiteY2-370" fmla="*/ 422910 h 1531620"/>
              <a:gd name="connsiteX3-371" fmla="*/ 1261614 w 1634490"/>
              <a:gd name="connsiteY3-372" fmla="*/ 530094 h 1531620"/>
              <a:gd name="connsiteX4-373" fmla="*/ 1508760 w 1634490"/>
              <a:gd name="connsiteY4-374" fmla="*/ 480060 h 1531620"/>
              <a:gd name="connsiteX5-375" fmla="*/ 1634490 w 1634490"/>
              <a:gd name="connsiteY5-376" fmla="*/ 548640 h 1531620"/>
              <a:gd name="connsiteX6-377" fmla="*/ 1365996 w 1634490"/>
              <a:gd name="connsiteY6-378" fmla="*/ 804948 h 1531620"/>
              <a:gd name="connsiteX7-379" fmla="*/ 1108710 w 1634490"/>
              <a:gd name="connsiteY7-380" fmla="*/ 845820 h 1531620"/>
              <a:gd name="connsiteX8-381" fmla="*/ 1040130 w 1634490"/>
              <a:gd name="connsiteY8-382" fmla="*/ 1200150 h 1531620"/>
              <a:gd name="connsiteX9-383" fmla="*/ 628650 w 1634490"/>
              <a:gd name="connsiteY9-384" fmla="*/ 1531620 h 1531620"/>
              <a:gd name="connsiteX10-385" fmla="*/ 594360 w 1634490"/>
              <a:gd name="connsiteY10-386" fmla="*/ 1200150 h 1531620"/>
              <a:gd name="connsiteX11-387" fmla="*/ 662940 w 1634490"/>
              <a:gd name="connsiteY11-388" fmla="*/ 765810 h 1531620"/>
              <a:gd name="connsiteX12-389" fmla="*/ 182880 w 1634490"/>
              <a:gd name="connsiteY12-390" fmla="*/ 285750 h 1531620"/>
              <a:gd name="connsiteX13-391" fmla="*/ 0 w 1634490"/>
              <a:gd name="connsiteY13-392" fmla="*/ 0 h 1531620"/>
              <a:gd name="connsiteX0-393" fmla="*/ 0 w 1634490"/>
              <a:gd name="connsiteY0-394" fmla="*/ 0 h 1531620"/>
              <a:gd name="connsiteX1-395" fmla="*/ 617220 w 1634490"/>
              <a:gd name="connsiteY1-396" fmla="*/ 11430 h 1531620"/>
              <a:gd name="connsiteX2-397" fmla="*/ 891540 w 1634490"/>
              <a:gd name="connsiteY2-398" fmla="*/ 422910 h 1531620"/>
              <a:gd name="connsiteX3-399" fmla="*/ 1261614 w 1634490"/>
              <a:gd name="connsiteY3-400" fmla="*/ 530094 h 1531620"/>
              <a:gd name="connsiteX4-401" fmla="*/ 1508760 w 1634490"/>
              <a:gd name="connsiteY4-402" fmla="*/ 480060 h 1531620"/>
              <a:gd name="connsiteX5-403" fmla="*/ 1634490 w 1634490"/>
              <a:gd name="connsiteY5-404" fmla="*/ 548640 h 1531620"/>
              <a:gd name="connsiteX6-405" fmla="*/ 1365996 w 1634490"/>
              <a:gd name="connsiteY6-406" fmla="*/ 804948 h 1531620"/>
              <a:gd name="connsiteX7-407" fmla="*/ 1108710 w 1634490"/>
              <a:gd name="connsiteY7-408" fmla="*/ 845820 h 1531620"/>
              <a:gd name="connsiteX8-409" fmla="*/ 1040130 w 1634490"/>
              <a:gd name="connsiteY8-410" fmla="*/ 1200150 h 1531620"/>
              <a:gd name="connsiteX9-411" fmla="*/ 628650 w 1634490"/>
              <a:gd name="connsiteY9-412" fmla="*/ 1531620 h 1531620"/>
              <a:gd name="connsiteX10-413" fmla="*/ 594360 w 1634490"/>
              <a:gd name="connsiteY10-414" fmla="*/ 1200150 h 1531620"/>
              <a:gd name="connsiteX11-415" fmla="*/ 662940 w 1634490"/>
              <a:gd name="connsiteY11-416" fmla="*/ 765810 h 1531620"/>
              <a:gd name="connsiteX12-417" fmla="*/ 182880 w 1634490"/>
              <a:gd name="connsiteY12-418" fmla="*/ 285750 h 1531620"/>
              <a:gd name="connsiteX13-419" fmla="*/ 0 w 1634490"/>
              <a:gd name="connsiteY13-420" fmla="*/ 0 h 1531620"/>
              <a:gd name="connsiteX0-421" fmla="*/ 0 w 1634490"/>
              <a:gd name="connsiteY0-422" fmla="*/ 0 h 1531620"/>
              <a:gd name="connsiteX1-423" fmla="*/ 617220 w 1634490"/>
              <a:gd name="connsiteY1-424" fmla="*/ 11430 h 1531620"/>
              <a:gd name="connsiteX2-425" fmla="*/ 891540 w 1634490"/>
              <a:gd name="connsiteY2-426" fmla="*/ 422910 h 1531620"/>
              <a:gd name="connsiteX3-427" fmla="*/ 1261614 w 1634490"/>
              <a:gd name="connsiteY3-428" fmla="*/ 530094 h 1531620"/>
              <a:gd name="connsiteX4-429" fmla="*/ 1508760 w 1634490"/>
              <a:gd name="connsiteY4-430" fmla="*/ 480060 h 1531620"/>
              <a:gd name="connsiteX5-431" fmla="*/ 1634490 w 1634490"/>
              <a:gd name="connsiteY5-432" fmla="*/ 548640 h 1531620"/>
              <a:gd name="connsiteX6-433" fmla="*/ 1365996 w 1634490"/>
              <a:gd name="connsiteY6-434" fmla="*/ 804948 h 1531620"/>
              <a:gd name="connsiteX7-435" fmla="*/ 1108710 w 1634490"/>
              <a:gd name="connsiteY7-436" fmla="*/ 845820 h 1531620"/>
              <a:gd name="connsiteX8-437" fmla="*/ 1040130 w 1634490"/>
              <a:gd name="connsiteY8-438" fmla="*/ 1200150 h 1531620"/>
              <a:gd name="connsiteX9-439" fmla="*/ 628650 w 1634490"/>
              <a:gd name="connsiteY9-440" fmla="*/ 1531620 h 1531620"/>
              <a:gd name="connsiteX10-441" fmla="*/ 594360 w 1634490"/>
              <a:gd name="connsiteY10-442" fmla="*/ 1200150 h 1531620"/>
              <a:gd name="connsiteX11-443" fmla="*/ 662940 w 1634490"/>
              <a:gd name="connsiteY11-444" fmla="*/ 765810 h 1531620"/>
              <a:gd name="connsiteX12-445" fmla="*/ 182880 w 1634490"/>
              <a:gd name="connsiteY12-446" fmla="*/ 285750 h 1531620"/>
              <a:gd name="connsiteX13-447" fmla="*/ 0 w 1634490"/>
              <a:gd name="connsiteY13-448" fmla="*/ 0 h 1531620"/>
              <a:gd name="connsiteX0-449" fmla="*/ 0 w 1634490"/>
              <a:gd name="connsiteY0-450" fmla="*/ 0 h 1531620"/>
              <a:gd name="connsiteX1-451" fmla="*/ 617220 w 1634490"/>
              <a:gd name="connsiteY1-452" fmla="*/ 11430 h 1531620"/>
              <a:gd name="connsiteX2-453" fmla="*/ 891540 w 1634490"/>
              <a:gd name="connsiteY2-454" fmla="*/ 422910 h 1531620"/>
              <a:gd name="connsiteX3-455" fmla="*/ 1261614 w 1634490"/>
              <a:gd name="connsiteY3-456" fmla="*/ 530094 h 1531620"/>
              <a:gd name="connsiteX4-457" fmla="*/ 1508760 w 1634490"/>
              <a:gd name="connsiteY4-458" fmla="*/ 480060 h 1531620"/>
              <a:gd name="connsiteX5-459" fmla="*/ 1634490 w 1634490"/>
              <a:gd name="connsiteY5-460" fmla="*/ 548640 h 1531620"/>
              <a:gd name="connsiteX6-461" fmla="*/ 1401575 w 1634490"/>
              <a:gd name="connsiteY6-462" fmla="*/ 780042 h 1531620"/>
              <a:gd name="connsiteX7-463" fmla="*/ 1108710 w 1634490"/>
              <a:gd name="connsiteY7-464" fmla="*/ 845820 h 1531620"/>
              <a:gd name="connsiteX8-465" fmla="*/ 1040130 w 1634490"/>
              <a:gd name="connsiteY8-466" fmla="*/ 1200150 h 1531620"/>
              <a:gd name="connsiteX9-467" fmla="*/ 628650 w 1634490"/>
              <a:gd name="connsiteY9-468" fmla="*/ 1531620 h 1531620"/>
              <a:gd name="connsiteX10-469" fmla="*/ 594360 w 1634490"/>
              <a:gd name="connsiteY10-470" fmla="*/ 1200150 h 1531620"/>
              <a:gd name="connsiteX11-471" fmla="*/ 662940 w 1634490"/>
              <a:gd name="connsiteY11-472" fmla="*/ 765810 h 1531620"/>
              <a:gd name="connsiteX12-473" fmla="*/ 182880 w 1634490"/>
              <a:gd name="connsiteY12-474" fmla="*/ 285750 h 1531620"/>
              <a:gd name="connsiteX13-475" fmla="*/ 0 w 1634490"/>
              <a:gd name="connsiteY13-476" fmla="*/ 0 h 1531620"/>
              <a:gd name="connsiteX0-477" fmla="*/ 0 w 1634490"/>
              <a:gd name="connsiteY0-478" fmla="*/ 0 h 1531620"/>
              <a:gd name="connsiteX1-479" fmla="*/ 617220 w 1634490"/>
              <a:gd name="connsiteY1-480" fmla="*/ 11430 h 1531620"/>
              <a:gd name="connsiteX2-481" fmla="*/ 891540 w 1634490"/>
              <a:gd name="connsiteY2-482" fmla="*/ 422910 h 1531620"/>
              <a:gd name="connsiteX3-483" fmla="*/ 1261614 w 1634490"/>
              <a:gd name="connsiteY3-484" fmla="*/ 530094 h 1531620"/>
              <a:gd name="connsiteX4-485" fmla="*/ 1508760 w 1634490"/>
              <a:gd name="connsiteY4-486" fmla="*/ 480060 h 1531620"/>
              <a:gd name="connsiteX5-487" fmla="*/ 1634490 w 1634490"/>
              <a:gd name="connsiteY5-488" fmla="*/ 548640 h 1531620"/>
              <a:gd name="connsiteX6-489" fmla="*/ 1401575 w 1634490"/>
              <a:gd name="connsiteY6-490" fmla="*/ 780042 h 1531620"/>
              <a:gd name="connsiteX7-491" fmla="*/ 1108710 w 1634490"/>
              <a:gd name="connsiteY7-492" fmla="*/ 845820 h 1531620"/>
              <a:gd name="connsiteX8-493" fmla="*/ 1040130 w 1634490"/>
              <a:gd name="connsiteY8-494" fmla="*/ 1200150 h 1531620"/>
              <a:gd name="connsiteX9-495" fmla="*/ 628650 w 1634490"/>
              <a:gd name="connsiteY9-496" fmla="*/ 1531620 h 1531620"/>
              <a:gd name="connsiteX10-497" fmla="*/ 594360 w 1634490"/>
              <a:gd name="connsiteY10-498" fmla="*/ 1200150 h 1531620"/>
              <a:gd name="connsiteX11-499" fmla="*/ 662940 w 1634490"/>
              <a:gd name="connsiteY11-500" fmla="*/ 765810 h 1531620"/>
              <a:gd name="connsiteX12-501" fmla="*/ 182880 w 1634490"/>
              <a:gd name="connsiteY12-502" fmla="*/ 285750 h 1531620"/>
              <a:gd name="connsiteX13-503" fmla="*/ 0 w 1634490"/>
              <a:gd name="connsiteY13-504" fmla="*/ 0 h 1531620"/>
              <a:gd name="connsiteX0-505" fmla="*/ 0 w 1634490"/>
              <a:gd name="connsiteY0-506" fmla="*/ 0 h 1531620"/>
              <a:gd name="connsiteX1-507" fmla="*/ 617220 w 1634490"/>
              <a:gd name="connsiteY1-508" fmla="*/ 11430 h 1531620"/>
              <a:gd name="connsiteX2-509" fmla="*/ 891540 w 1634490"/>
              <a:gd name="connsiteY2-510" fmla="*/ 422910 h 1531620"/>
              <a:gd name="connsiteX3-511" fmla="*/ 1261614 w 1634490"/>
              <a:gd name="connsiteY3-512" fmla="*/ 530094 h 1531620"/>
              <a:gd name="connsiteX4-513" fmla="*/ 1508760 w 1634490"/>
              <a:gd name="connsiteY4-514" fmla="*/ 480060 h 1531620"/>
              <a:gd name="connsiteX5-515" fmla="*/ 1634490 w 1634490"/>
              <a:gd name="connsiteY5-516" fmla="*/ 548640 h 1531620"/>
              <a:gd name="connsiteX6-517" fmla="*/ 1401575 w 1634490"/>
              <a:gd name="connsiteY6-518" fmla="*/ 780042 h 1531620"/>
              <a:gd name="connsiteX7-519" fmla="*/ 1108710 w 1634490"/>
              <a:gd name="connsiteY7-520" fmla="*/ 845820 h 1531620"/>
              <a:gd name="connsiteX8-521" fmla="*/ 1040130 w 1634490"/>
              <a:gd name="connsiteY8-522" fmla="*/ 1200150 h 1531620"/>
              <a:gd name="connsiteX9-523" fmla="*/ 628650 w 1634490"/>
              <a:gd name="connsiteY9-524" fmla="*/ 1531620 h 1531620"/>
              <a:gd name="connsiteX10-525" fmla="*/ 594360 w 1634490"/>
              <a:gd name="connsiteY10-526" fmla="*/ 1200150 h 1531620"/>
              <a:gd name="connsiteX11-527" fmla="*/ 662940 w 1634490"/>
              <a:gd name="connsiteY11-528" fmla="*/ 765810 h 1531620"/>
              <a:gd name="connsiteX12-529" fmla="*/ 182880 w 1634490"/>
              <a:gd name="connsiteY12-530" fmla="*/ 285750 h 1531620"/>
              <a:gd name="connsiteX13-531" fmla="*/ 0 w 1634490"/>
              <a:gd name="connsiteY13-532" fmla="*/ 0 h 1531620"/>
              <a:gd name="connsiteX0-533" fmla="*/ 0 w 1634490"/>
              <a:gd name="connsiteY0-534" fmla="*/ 0 h 1531620"/>
              <a:gd name="connsiteX1-535" fmla="*/ 617220 w 1634490"/>
              <a:gd name="connsiteY1-536" fmla="*/ 11430 h 1531620"/>
              <a:gd name="connsiteX2-537" fmla="*/ 891540 w 1634490"/>
              <a:gd name="connsiteY2-538" fmla="*/ 422910 h 1531620"/>
              <a:gd name="connsiteX3-539" fmla="*/ 1261614 w 1634490"/>
              <a:gd name="connsiteY3-540" fmla="*/ 530094 h 1531620"/>
              <a:gd name="connsiteX4-541" fmla="*/ 1508760 w 1634490"/>
              <a:gd name="connsiteY4-542" fmla="*/ 480060 h 1531620"/>
              <a:gd name="connsiteX5-543" fmla="*/ 1634490 w 1634490"/>
              <a:gd name="connsiteY5-544" fmla="*/ 548640 h 1531620"/>
              <a:gd name="connsiteX6-545" fmla="*/ 1401575 w 1634490"/>
              <a:gd name="connsiteY6-546" fmla="*/ 780042 h 1531620"/>
              <a:gd name="connsiteX7-547" fmla="*/ 1108710 w 1634490"/>
              <a:gd name="connsiteY7-548" fmla="*/ 845820 h 1531620"/>
              <a:gd name="connsiteX8-549" fmla="*/ 1040130 w 1634490"/>
              <a:gd name="connsiteY8-550" fmla="*/ 1200150 h 1531620"/>
              <a:gd name="connsiteX9-551" fmla="*/ 628650 w 1634490"/>
              <a:gd name="connsiteY9-552" fmla="*/ 1531620 h 1531620"/>
              <a:gd name="connsiteX10-553" fmla="*/ 594360 w 1634490"/>
              <a:gd name="connsiteY10-554" fmla="*/ 1200150 h 1531620"/>
              <a:gd name="connsiteX11-555" fmla="*/ 662940 w 1634490"/>
              <a:gd name="connsiteY11-556" fmla="*/ 765810 h 1531620"/>
              <a:gd name="connsiteX12-557" fmla="*/ 182880 w 1634490"/>
              <a:gd name="connsiteY12-558" fmla="*/ 285750 h 1531620"/>
              <a:gd name="connsiteX13-559" fmla="*/ 0 w 1634490"/>
              <a:gd name="connsiteY13-560" fmla="*/ 0 h 1531620"/>
              <a:gd name="connsiteX0-561" fmla="*/ 0 w 1634490"/>
              <a:gd name="connsiteY0-562" fmla="*/ 0 h 1531620"/>
              <a:gd name="connsiteX1-563" fmla="*/ 617220 w 1634490"/>
              <a:gd name="connsiteY1-564" fmla="*/ 11430 h 1531620"/>
              <a:gd name="connsiteX2-565" fmla="*/ 891540 w 1634490"/>
              <a:gd name="connsiteY2-566" fmla="*/ 422910 h 1531620"/>
              <a:gd name="connsiteX3-567" fmla="*/ 1261614 w 1634490"/>
              <a:gd name="connsiteY3-568" fmla="*/ 530094 h 1531620"/>
              <a:gd name="connsiteX4-569" fmla="*/ 1508760 w 1634490"/>
              <a:gd name="connsiteY4-570" fmla="*/ 480060 h 1531620"/>
              <a:gd name="connsiteX5-571" fmla="*/ 1634490 w 1634490"/>
              <a:gd name="connsiteY5-572" fmla="*/ 548640 h 1531620"/>
              <a:gd name="connsiteX6-573" fmla="*/ 1401575 w 1634490"/>
              <a:gd name="connsiteY6-574" fmla="*/ 780042 h 1531620"/>
              <a:gd name="connsiteX7-575" fmla="*/ 1108710 w 1634490"/>
              <a:gd name="connsiteY7-576" fmla="*/ 845820 h 1531620"/>
              <a:gd name="connsiteX8-577" fmla="*/ 1040130 w 1634490"/>
              <a:gd name="connsiteY8-578" fmla="*/ 1200150 h 1531620"/>
              <a:gd name="connsiteX9-579" fmla="*/ 628650 w 1634490"/>
              <a:gd name="connsiteY9-580" fmla="*/ 1531620 h 1531620"/>
              <a:gd name="connsiteX10-581" fmla="*/ 594360 w 1634490"/>
              <a:gd name="connsiteY10-582" fmla="*/ 1200150 h 1531620"/>
              <a:gd name="connsiteX11-583" fmla="*/ 662940 w 1634490"/>
              <a:gd name="connsiteY11-584" fmla="*/ 765810 h 1531620"/>
              <a:gd name="connsiteX12-585" fmla="*/ 182880 w 1634490"/>
              <a:gd name="connsiteY12-586" fmla="*/ 285750 h 1531620"/>
              <a:gd name="connsiteX13-587" fmla="*/ 0 w 1634490"/>
              <a:gd name="connsiteY13-588" fmla="*/ 0 h 1531620"/>
              <a:gd name="connsiteX0-589" fmla="*/ 0 w 1634490"/>
              <a:gd name="connsiteY0-590" fmla="*/ 0 h 1531620"/>
              <a:gd name="connsiteX1-591" fmla="*/ 617220 w 1634490"/>
              <a:gd name="connsiteY1-592" fmla="*/ 11430 h 1531620"/>
              <a:gd name="connsiteX2-593" fmla="*/ 891540 w 1634490"/>
              <a:gd name="connsiteY2-594" fmla="*/ 422910 h 1531620"/>
              <a:gd name="connsiteX3-595" fmla="*/ 1261614 w 1634490"/>
              <a:gd name="connsiteY3-596" fmla="*/ 530094 h 1531620"/>
              <a:gd name="connsiteX4-597" fmla="*/ 1508760 w 1634490"/>
              <a:gd name="connsiteY4-598" fmla="*/ 480060 h 1531620"/>
              <a:gd name="connsiteX5-599" fmla="*/ 1634490 w 1634490"/>
              <a:gd name="connsiteY5-600" fmla="*/ 548640 h 1531620"/>
              <a:gd name="connsiteX6-601" fmla="*/ 1401575 w 1634490"/>
              <a:gd name="connsiteY6-602" fmla="*/ 780042 h 1531620"/>
              <a:gd name="connsiteX7-603" fmla="*/ 1108710 w 1634490"/>
              <a:gd name="connsiteY7-604" fmla="*/ 845820 h 1531620"/>
              <a:gd name="connsiteX8-605" fmla="*/ 1040130 w 1634490"/>
              <a:gd name="connsiteY8-606" fmla="*/ 1200150 h 1531620"/>
              <a:gd name="connsiteX9-607" fmla="*/ 628650 w 1634490"/>
              <a:gd name="connsiteY9-608" fmla="*/ 1531620 h 1531620"/>
              <a:gd name="connsiteX10-609" fmla="*/ 594360 w 1634490"/>
              <a:gd name="connsiteY10-610" fmla="*/ 1200150 h 1531620"/>
              <a:gd name="connsiteX11-611" fmla="*/ 662940 w 1634490"/>
              <a:gd name="connsiteY11-612" fmla="*/ 765810 h 1531620"/>
              <a:gd name="connsiteX12-613" fmla="*/ 182880 w 1634490"/>
              <a:gd name="connsiteY12-614" fmla="*/ 285750 h 1531620"/>
              <a:gd name="connsiteX13-615" fmla="*/ 0 w 1634490"/>
              <a:gd name="connsiteY13-616" fmla="*/ 0 h 1531620"/>
              <a:gd name="connsiteX0-617" fmla="*/ 0 w 1634490"/>
              <a:gd name="connsiteY0-618" fmla="*/ 0 h 1531620"/>
              <a:gd name="connsiteX1-619" fmla="*/ 617220 w 1634490"/>
              <a:gd name="connsiteY1-620" fmla="*/ 11430 h 1531620"/>
              <a:gd name="connsiteX2-621" fmla="*/ 891540 w 1634490"/>
              <a:gd name="connsiteY2-622" fmla="*/ 422910 h 1531620"/>
              <a:gd name="connsiteX3-623" fmla="*/ 1261614 w 1634490"/>
              <a:gd name="connsiteY3-624" fmla="*/ 530094 h 1531620"/>
              <a:gd name="connsiteX4-625" fmla="*/ 1508760 w 1634490"/>
              <a:gd name="connsiteY4-626" fmla="*/ 480060 h 1531620"/>
              <a:gd name="connsiteX5-627" fmla="*/ 1634490 w 1634490"/>
              <a:gd name="connsiteY5-628" fmla="*/ 548640 h 1531620"/>
              <a:gd name="connsiteX6-629" fmla="*/ 1401575 w 1634490"/>
              <a:gd name="connsiteY6-630" fmla="*/ 780042 h 1531620"/>
              <a:gd name="connsiteX7-631" fmla="*/ 1108710 w 1634490"/>
              <a:gd name="connsiteY7-632" fmla="*/ 845820 h 1531620"/>
              <a:gd name="connsiteX8-633" fmla="*/ 1040130 w 1634490"/>
              <a:gd name="connsiteY8-634" fmla="*/ 1200150 h 1531620"/>
              <a:gd name="connsiteX9-635" fmla="*/ 628650 w 1634490"/>
              <a:gd name="connsiteY9-636" fmla="*/ 1531620 h 1531620"/>
              <a:gd name="connsiteX10-637" fmla="*/ 569454 w 1634490"/>
              <a:gd name="connsiteY10-638" fmla="*/ 1235730 h 1531620"/>
              <a:gd name="connsiteX11-639" fmla="*/ 662940 w 1634490"/>
              <a:gd name="connsiteY11-640" fmla="*/ 765810 h 1531620"/>
              <a:gd name="connsiteX12-641" fmla="*/ 182880 w 1634490"/>
              <a:gd name="connsiteY12-642" fmla="*/ 285750 h 1531620"/>
              <a:gd name="connsiteX13-643" fmla="*/ 0 w 1634490"/>
              <a:gd name="connsiteY13-644" fmla="*/ 0 h 1531620"/>
              <a:gd name="connsiteX0-645" fmla="*/ 0 w 1634490"/>
              <a:gd name="connsiteY0-646" fmla="*/ 0 h 1531620"/>
              <a:gd name="connsiteX1-647" fmla="*/ 617220 w 1634490"/>
              <a:gd name="connsiteY1-648" fmla="*/ 11430 h 1531620"/>
              <a:gd name="connsiteX2-649" fmla="*/ 891540 w 1634490"/>
              <a:gd name="connsiteY2-650" fmla="*/ 422910 h 1531620"/>
              <a:gd name="connsiteX3-651" fmla="*/ 1261614 w 1634490"/>
              <a:gd name="connsiteY3-652" fmla="*/ 530094 h 1531620"/>
              <a:gd name="connsiteX4-653" fmla="*/ 1508760 w 1634490"/>
              <a:gd name="connsiteY4-654" fmla="*/ 480060 h 1531620"/>
              <a:gd name="connsiteX5-655" fmla="*/ 1634490 w 1634490"/>
              <a:gd name="connsiteY5-656" fmla="*/ 548640 h 1531620"/>
              <a:gd name="connsiteX6-657" fmla="*/ 1401575 w 1634490"/>
              <a:gd name="connsiteY6-658" fmla="*/ 780042 h 1531620"/>
              <a:gd name="connsiteX7-659" fmla="*/ 1108710 w 1634490"/>
              <a:gd name="connsiteY7-660" fmla="*/ 845820 h 1531620"/>
              <a:gd name="connsiteX8-661" fmla="*/ 1040130 w 1634490"/>
              <a:gd name="connsiteY8-662" fmla="*/ 1200150 h 1531620"/>
              <a:gd name="connsiteX9-663" fmla="*/ 628650 w 1634490"/>
              <a:gd name="connsiteY9-664" fmla="*/ 1531620 h 1531620"/>
              <a:gd name="connsiteX10-665" fmla="*/ 569454 w 1634490"/>
              <a:gd name="connsiteY10-666" fmla="*/ 1235730 h 1531620"/>
              <a:gd name="connsiteX11-667" fmla="*/ 662940 w 1634490"/>
              <a:gd name="connsiteY11-668" fmla="*/ 765810 h 1531620"/>
              <a:gd name="connsiteX12-669" fmla="*/ 182880 w 1634490"/>
              <a:gd name="connsiteY12-670" fmla="*/ 285750 h 1531620"/>
              <a:gd name="connsiteX13-671" fmla="*/ 0 w 1634490"/>
              <a:gd name="connsiteY13-672" fmla="*/ 0 h 1531620"/>
              <a:gd name="connsiteX0-673" fmla="*/ 0 w 1634490"/>
              <a:gd name="connsiteY0-674" fmla="*/ 0 h 1531620"/>
              <a:gd name="connsiteX1-675" fmla="*/ 617220 w 1634490"/>
              <a:gd name="connsiteY1-676" fmla="*/ 11430 h 1531620"/>
              <a:gd name="connsiteX2-677" fmla="*/ 891540 w 1634490"/>
              <a:gd name="connsiteY2-678" fmla="*/ 422910 h 1531620"/>
              <a:gd name="connsiteX3-679" fmla="*/ 1261614 w 1634490"/>
              <a:gd name="connsiteY3-680" fmla="*/ 530094 h 1531620"/>
              <a:gd name="connsiteX4-681" fmla="*/ 1508760 w 1634490"/>
              <a:gd name="connsiteY4-682" fmla="*/ 480060 h 1531620"/>
              <a:gd name="connsiteX5-683" fmla="*/ 1634490 w 1634490"/>
              <a:gd name="connsiteY5-684" fmla="*/ 548640 h 1531620"/>
              <a:gd name="connsiteX6-685" fmla="*/ 1401575 w 1634490"/>
              <a:gd name="connsiteY6-686" fmla="*/ 780042 h 1531620"/>
              <a:gd name="connsiteX7-687" fmla="*/ 1108710 w 1634490"/>
              <a:gd name="connsiteY7-688" fmla="*/ 845820 h 1531620"/>
              <a:gd name="connsiteX8-689" fmla="*/ 1040130 w 1634490"/>
              <a:gd name="connsiteY8-690" fmla="*/ 1200150 h 1531620"/>
              <a:gd name="connsiteX9-691" fmla="*/ 628650 w 1634490"/>
              <a:gd name="connsiteY9-692" fmla="*/ 1531620 h 1531620"/>
              <a:gd name="connsiteX10-693" fmla="*/ 569454 w 1634490"/>
              <a:gd name="connsiteY10-694" fmla="*/ 1235730 h 1531620"/>
              <a:gd name="connsiteX11-695" fmla="*/ 662940 w 1634490"/>
              <a:gd name="connsiteY11-696" fmla="*/ 765810 h 1531620"/>
              <a:gd name="connsiteX12-697" fmla="*/ 182880 w 1634490"/>
              <a:gd name="connsiteY12-698" fmla="*/ 285750 h 1531620"/>
              <a:gd name="connsiteX13-699" fmla="*/ 0 w 1634490"/>
              <a:gd name="connsiteY13-700" fmla="*/ 0 h 1531620"/>
              <a:gd name="connsiteX0-701" fmla="*/ 0 w 1634490"/>
              <a:gd name="connsiteY0-702" fmla="*/ 0 h 1531620"/>
              <a:gd name="connsiteX1-703" fmla="*/ 617220 w 1634490"/>
              <a:gd name="connsiteY1-704" fmla="*/ 11430 h 1531620"/>
              <a:gd name="connsiteX2-705" fmla="*/ 891540 w 1634490"/>
              <a:gd name="connsiteY2-706" fmla="*/ 422910 h 1531620"/>
              <a:gd name="connsiteX3-707" fmla="*/ 1261614 w 1634490"/>
              <a:gd name="connsiteY3-708" fmla="*/ 530094 h 1531620"/>
              <a:gd name="connsiteX4-709" fmla="*/ 1508760 w 1634490"/>
              <a:gd name="connsiteY4-710" fmla="*/ 480060 h 1531620"/>
              <a:gd name="connsiteX5-711" fmla="*/ 1634490 w 1634490"/>
              <a:gd name="connsiteY5-712" fmla="*/ 548640 h 1531620"/>
              <a:gd name="connsiteX6-713" fmla="*/ 1401575 w 1634490"/>
              <a:gd name="connsiteY6-714" fmla="*/ 780042 h 1531620"/>
              <a:gd name="connsiteX7-715" fmla="*/ 1108710 w 1634490"/>
              <a:gd name="connsiteY7-716" fmla="*/ 845820 h 1531620"/>
              <a:gd name="connsiteX8-717" fmla="*/ 1040130 w 1634490"/>
              <a:gd name="connsiteY8-718" fmla="*/ 1200150 h 1531620"/>
              <a:gd name="connsiteX9-719" fmla="*/ 628650 w 1634490"/>
              <a:gd name="connsiteY9-720" fmla="*/ 1531620 h 1531620"/>
              <a:gd name="connsiteX10-721" fmla="*/ 569454 w 1634490"/>
              <a:gd name="connsiteY10-722" fmla="*/ 1235730 h 1531620"/>
              <a:gd name="connsiteX11-723" fmla="*/ 662940 w 1634490"/>
              <a:gd name="connsiteY11-724" fmla="*/ 765810 h 1531620"/>
              <a:gd name="connsiteX12-725" fmla="*/ 182880 w 1634490"/>
              <a:gd name="connsiteY12-726" fmla="*/ 285750 h 1531620"/>
              <a:gd name="connsiteX13-727" fmla="*/ 0 w 1634490"/>
              <a:gd name="connsiteY13-728" fmla="*/ 0 h 1531620"/>
              <a:gd name="connsiteX0-729" fmla="*/ 0 w 1634490"/>
              <a:gd name="connsiteY0-730" fmla="*/ 0 h 1531620"/>
              <a:gd name="connsiteX1-731" fmla="*/ 617220 w 1634490"/>
              <a:gd name="connsiteY1-732" fmla="*/ 11430 h 1531620"/>
              <a:gd name="connsiteX2-733" fmla="*/ 891540 w 1634490"/>
              <a:gd name="connsiteY2-734" fmla="*/ 422910 h 1531620"/>
              <a:gd name="connsiteX3-735" fmla="*/ 1261614 w 1634490"/>
              <a:gd name="connsiteY3-736" fmla="*/ 530094 h 1531620"/>
              <a:gd name="connsiteX4-737" fmla="*/ 1508760 w 1634490"/>
              <a:gd name="connsiteY4-738" fmla="*/ 480060 h 1531620"/>
              <a:gd name="connsiteX5-739" fmla="*/ 1634490 w 1634490"/>
              <a:gd name="connsiteY5-740" fmla="*/ 548640 h 1531620"/>
              <a:gd name="connsiteX6-741" fmla="*/ 1401575 w 1634490"/>
              <a:gd name="connsiteY6-742" fmla="*/ 780042 h 1531620"/>
              <a:gd name="connsiteX7-743" fmla="*/ 1108710 w 1634490"/>
              <a:gd name="connsiteY7-744" fmla="*/ 845820 h 1531620"/>
              <a:gd name="connsiteX8-745" fmla="*/ 1040130 w 1634490"/>
              <a:gd name="connsiteY8-746" fmla="*/ 1200150 h 1531620"/>
              <a:gd name="connsiteX9-747" fmla="*/ 628650 w 1634490"/>
              <a:gd name="connsiteY9-748" fmla="*/ 1531620 h 1531620"/>
              <a:gd name="connsiteX10-749" fmla="*/ 569454 w 1634490"/>
              <a:gd name="connsiteY10-750" fmla="*/ 1235730 h 1531620"/>
              <a:gd name="connsiteX11-751" fmla="*/ 662940 w 1634490"/>
              <a:gd name="connsiteY11-752" fmla="*/ 765810 h 1531620"/>
              <a:gd name="connsiteX12-753" fmla="*/ 182880 w 1634490"/>
              <a:gd name="connsiteY12-754" fmla="*/ 285750 h 1531620"/>
              <a:gd name="connsiteX13-755" fmla="*/ 0 w 1634490"/>
              <a:gd name="connsiteY13-756" fmla="*/ 0 h 1531620"/>
              <a:gd name="connsiteX0-757" fmla="*/ 0 w 1634490"/>
              <a:gd name="connsiteY0-758" fmla="*/ 0 h 1531620"/>
              <a:gd name="connsiteX1-759" fmla="*/ 617220 w 1634490"/>
              <a:gd name="connsiteY1-760" fmla="*/ 11430 h 1531620"/>
              <a:gd name="connsiteX2-761" fmla="*/ 891540 w 1634490"/>
              <a:gd name="connsiteY2-762" fmla="*/ 422910 h 1531620"/>
              <a:gd name="connsiteX3-763" fmla="*/ 1261614 w 1634490"/>
              <a:gd name="connsiteY3-764" fmla="*/ 530094 h 1531620"/>
              <a:gd name="connsiteX4-765" fmla="*/ 1508760 w 1634490"/>
              <a:gd name="connsiteY4-766" fmla="*/ 480060 h 1531620"/>
              <a:gd name="connsiteX5-767" fmla="*/ 1634490 w 1634490"/>
              <a:gd name="connsiteY5-768" fmla="*/ 548640 h 1531620"/>
              <a:gd name="connsiteX6-769" fmla="*/ 1401575 w 1634490"/>
              <a:gd name="connsiteY6-770" fmla="*/ 780042 h 1531620"/>
              <a:gd name="connsiteX7-771" fmla="*/ 1108710 w 1634490"/>
              <a:gd name="connsiteY7-772" fmla="*/ 845820 h 1531620"/>
              <a:gd name="connsiteX8-773" fmla="*/ 1040130 w 1634490"/>
              <a:gd name="connsiteY8-774" fmla="*/ 1200150 h 1531620"/>
              <a:gd name="connsiteX9-775" fmla="*/ 628650 w 1634490"/>
              <a:gd name="connsiteY9-776" fmla="*/ 1531620 h 1531620"/>
              <a:gd name="connsiteX10-777" fmla="*/ 569454 w 1634490"/>
              <a:gd name="connsiteY10-778" fmla="*/ 1235730 h 1531620"/>
              <a:gd name="connsiteX11-779" fmla="*/ 662940 w 1634490"/>
              <a:gd name="connsiteY11-780" fmla="*/ 765810 h 1531620"/>
              <a:gd name="connsiteX12-781" fmla="*/ 182880 w 1634490"/>
              <a:gd name="connsiteY12-782" fmla="*/ 285750 h 1531620"/>
              <a:gd name="connsiteX13-783" fmla="*/ 0 w 1634490"/>
              <a:gd name="connsiteY13-784" fmla="*/ 0 h 1531620"/>
              <a:gd name="connsiteX0-785" fmla="*/ 0 w 1634490"/>
              <a:gd name="connsiteY0-786" fmla="*/ 0 h 1531620"/>
              <a:gd name="connsiteX1-787" fmla="*/ 617220 w 1634490"/>
              <a:gd name="connsiteY1-788" fmla="*/ 11430 h 1531620"/>
              <a:gd name="connsiteX2-789" fmla="*/ 891540 w 1634490"/>
              <a:gd name="connsiteY2-790" fmla="*/ 422910 h 1531620"/>
              <a:gd name="connsiteX3-791" fmla="*/ 1261614 w 1634490"/>
              <a:gd name="connsiteY3-792" fmla="*/ 530094 h 1531620"/>
              <a:gd name="connsiteX4-793" fmla="*/ 1508760 w 1634490"/>
              <a:gd name="connsiteY4-794" fmla="*/ 480060 h 1531620"/>
              <a:gd name="connsiteX5-795" fmla="*/ 1634490 w 1634490"/>
              <a:gd name="connsiteY5-796" fmla="*/ 548640 h 1531620"/>
              <a:gd name="connsiteX6-797" fmla="*/ 1401575 w 1634490"/>
              <a:gd name="connsiteY6-798" fmla="*/ 780042 h 1531620"/>
              <a:gd name="connsiteX7-799" fmla="*/ 1108710 w 1634490"/>
              <a:gd name="connsiteY7-800" fmla="*/ 845820 h 1531620"/>
              <a:gd name="connsiteX8-801" fmla="*/ 1040130 w 1634490"/>
              <a:gd name="connsiteY8-802" fmla="*/ 1200150 h 1531620"/>
              <a:gd name="connsiteX9-803" fmla="*/ 628650 w 1634490"/>
              <a:gd name="connsiteY9-804" fmla="*/ 1531620 h 1531620"/>
              <a:gd name="connsiteX10-805" fmla="*/ 569454 w 1634490"/>
              <a:gd name="connsiteY10-806" fmla="*/ 1235730 h 1531620"/>
              <a:gd name="connsiteX11-807" fmla="*/ 662940 w 1634490"/>
              <a:gd name="connsiteY11-808" fmla="*/ 765810 h 1531620"/>
              <a:gd name="connsiteX12-809" fmla="*/ 182880 w 1634490"/>
              <a:gd name="connsiteY12-810" fmla="*/ 285750 h 1531620"/>
              <a:gd name="connsiteX13-811" fmla="*/ 0 w 1634490"/>
              <a:gd name="connsiteY13-812" fmla="*/ 0 h 1531620"/>
              <a:gd name="connsiteX0-813" fmla="*/ 0 w 1634490"/>
              <a:gd name="connsiteY0-814" fmla="*/ 0 h 1531620"/>
              <a:gd name="connsiteX1-815" fmla="*/ 617220 w 1634490"/>
              <a:gd name="connsiteY1-816" fmla="*/ 11430 h 1531620"/>
              <a:gd name="connsiteX2-817" fmla="*/ 891540 w 1634490"/>
              <a:gd name="connsiteY2-818" fmla="*/ 422910 h 1531620"/>
              <a:gd name="connsiteX3-819" fmla="*/ 1261614 w 1634490"/>
              <a:gd name="connsiteY3-820" fmla="*/ 530094 h 1531620"/>
              <a:gd name="connsiteX4-821" fmla="*/ 1508760 w 1634490"/>
              <a:gd name="connsiteY4-822" fmla="*/ 480060 h 1531620"/>
              <a:gd name="connsiteX5-823" fmla="*/ 1634490 w 1634490"/>
              <a:gd name="connsiteY5-824" fmla="*/ 548640 h 1531620"/>
              <a:gd name="connsiteX6-825" fmla="*/ 1401575 w 1634490"/>
              <a:gd name="connsiteY6-826" fmla="*/ 780042 h 1531620"/>
              <a:gd name="connsiteX7-827" fmla="*/ 1108710 w 1634490"/>
              <a:gd name="connsiteY7-828" fmla="*/ 845820 h 1531620"/>
              <a:gd name="connsiteX8-829" fmla="*/ 1040130 w 1634490"/>
              <a:gd name="connsiteY8-830" fmla="*/ 1200150 h 1531620"/>
              <a:gd name="connsiteX9-831" fmla="*/ 628650 w 1634490"/>
              <a:gd name="connsiteY9-832" fmla="*/ 1531620 h 1531620"/>
              <a:gd name="connsiteX10-833" fmla="*/ 569454 w 1634490"/>
              <a:gd name="connsiteY10-834" fmla="*/ 1235730 h 1531620"/>
              <a:gd name="connsiteX11-835" fmla="*/ 662940 w 1634490"/>
              <a:gd name="connsiteY11-836" fmla="*/ 765810 h 1531620"/>
              <a:gd name="connsiteX12-837" fmla="*/ 182880 w 1634490"/>
              <a:gd name="connsiteY12-838" fmla="*/ 285750 h 1531620"/>
              <a:gd name="connsiteX13-839" fmla="*/ 0 w 1634490"/>
              <a:gd name="connsiteY13-840" fmla="*/ 0 h 1531620"/>
              <a:gd name="connsiteX0-841" fmla="*/ 0 w 1634490"/>
              <a:gd name="connsiteY0-842" fmla="*/ 0 h 1531620"/>
              <a:gd name="connsiteX1-843" fmla="*/ 617220 w 1634490"/>
              <a:gd name="connsiteY1-844" fmla="*/ 11430 h 1531620"/>
              <a:gd name="connsiteX2-845" fmla="*/ 891540 w 1634490"/>
              <a:gd name="connsiteY2-846" fmla="*/ 422910 h 1531620"/>
              <a:gd name="connsiteX3-847" fmla="*/ 1261614 w 1634490"/>
              <a:gd name="connsiteY3-848" fmla="*/ 530094 h 1531620"/>
              <a:gd name="connsiteX4-849" fmla="*/ 1508760 w 1634490"/>
              <a:gd name="connsiteY4-850" fmla="*/ 480060 h 1531620"/>
              <a:gd name="connsiteX5-851" fmla="*/ 1634490 w 1634490"/>
              <a:gd name="connsiteY5-852" fmla="*/ 548640 h 1531620"/>
              <a:gd name="connsiteX6-853" fmla="*/ 1401575 w 1634490"/>
              <a:gd name="connsiteY6-854" fmla="*/ 780042 h 1531620"/>
              <a:gd name="connsiteX7-855" fmla="*/ 1108710 w 1634490"/>
              <a:gd name="connsiteY7-856" fmla="*/ 845820 h 1531620"/>
              <a:gd name="connsiteX8-857" fmla="*/ 1040130 w 1634490"/>
              <a:gd name="connsiteY8-858" fmla="*/ 1200150 h 1531620"/>
              <a:gd name="connsiteX9-859" fmla="*/ 628650 w 1634490"/>
              <a:gd name="connsiteY9-860" fmla="*/ 1531620 h 1531620"/>
              <a:gd name="connsiteX10-861" fmla="*/ 569454 w 1634490"/>
              <a:gd name="connsiteY10-862" fmla="*/ 1235730 h 1531620"/>
              <a:gd name="connsiteX11-863" fmla="*/ 662940 w 1634490"/>
              <a:gd name="connsiteY11-864" fmla="*/ 765810 h 1531620"/>
              <a:gd name="connsiteX12-865" fmla="*/ 182880 w 1634490"/>
              <a:gd name="connsiteY12-866" fmla="*/ 285750 h 1531620"/>
              <a:gd name="connsiteX13-867" fmla="*/ 0 w 1634490"/>
              <a:gd name="connsiteY13-868" fmla="*/ 0 h 1531620"/>
              <a:gd name="connsiteX0-869" fmla="*/ 0 w 1634490"/>
              <a:gd name="connsiteY0-870" fmla="*/ 0 h 1531620"/>
              <a:gd name="connsiteX1-871" fmla="*/ 617220 w 1634490"/>
              <a:gd name="connsiteY1-872" fmla="*/ 11430 h 1531620"/>
              <a:gd name="connsiteX2-873" fmla="*/ 905772 w 1634490"/>
              <a:gd name="connsiteY2-874" fmla="*/ 419352 h 1531620"/>
              <a:gd name="connsiteX3-875" fmla="*/ 1261614 w 1634490"/>
              <a:gd name="connsiteY3-876" fmla="*/ 530094 h 1531620"/>
              <a:gd name="connsiteX4-877" fmla="*/ 1508760 w 1634490"/>
              <a:gd name="connsiteY4-878" fmla="*/ 480060 h 1531620"/>
              <a:gd name="connsiteX5-879" fmla="*/ 1634490 w 1634490"/>
              <a:gd name="connsiteY5-880" fmla="*/ 548640 h 1531620"/>
              <a:gd name="connsiteX6-881" fmla="*/ 1401575 w 1634490"/>
              <a:gd name="connsiteY6-882" fmla="*/ 780042 h 1531620"/>
              <a:gd name="connsiteX7-883" fmla="*/ 1108710 w 1634490"/>
              <a:gd name="connsiteY7-884" fmla="*/ 845820 h 1531620"/>
              <a:gd name="connsiteX8-885" fmla="*/ 1040130 w 1634490"/>
              <a:gd name="connsiteY8-886" fmla="*/ 1200150 h 1531620"/>
              <a:gd name="connsiteX9-887" fmla="*/ 628650 w 1634490"/>
              <a:gd name="connsiteY9-888" fmla="*/ 1531620 h 1531620"/>
              <a:gd name="connsiteX10-889" fmla="*/ 569454 w 1634490"/>
              <a:gd name="connsiteY10-890" fmla="*/ 1235730 h 1531620"/>
              <a:gd name="connsiteX11-891" fmla="*/ 662940 w 1634490"/>
              <a:gd name="connsiteY11-892" fmla="*/ 765810 h 1531620"/>
              <a:gd name="connsiteX12-893" fmla="*/ 182880 w 1634490"/>
              <a:gd name="connsiteY12-894" fmla="*/ 285750 h 1531620"/>
              <a:gd name="connsiteX13-895" fmla="*/ 0 w 1634490"/>
              <a:gd name="connsiteY13-896" fmla="*/ 0 h 1531620"/>
              <a:gd name="connsiteX0-897" fmla="*/ 0 w 1634490"/>
              <a:gd name="connsiteY0-898" fmla="*/ 0 h 1531620"/>
              <a:gd name="connsiteX1-899" fmla="*/ 585198 w 1634490"/>
              <a:gd name="connsiteY1-900" fmla="*/ 11430 h 1531620"/>
              <a:gd name="connsiteX2-901" fmla="*/ 905772 w 1634490"/>
              <a:gd name="connsiteY2-902" fmla="*/ 419352 h 1531620"/>
              <a:gd name="connsiteX3-903" fmla="*/ 1261614 w 1634490"/>
              <a:gd name="connsiteY3-904" fmla="*/ 530094 h 1531620"/>
              <a:gd name="connsiteX4-905" fmla="*/ 1508760 w 1634490"/>
              <a:gd name="connsiteY4-906" fmla="*/ 480060 h 1531620"/>
              <a:gd name="connsiteX5-907" fmla="*/ 1634490 w 1634490"/>
              <a:gd name="connsiteY5-908" fmla="*/ 548640 h 1531620"/>
              <a:gd name="connsiteX6-909" fmla="*/ 1401575 w 1634490"/>
              <a:gd name="connsiteY6-910" fmla="*/ 780042 h 1531620"/>
              <a:gd name="connsiteX7-911" fmla="*/ 1108710 w 1634490"/>
              <a:gd name="connsiteY7-912" fmla="*/ 845820 h 1531620"/>
              <a:gd name="connsiteX8-913" fmla="*/ 1040130 w 1634490"/>
              <a:gd name="connsiteY8-914" fmla="*/ 1200150 h 1531620"/>
              <a:gd name="connsiteX9-915" fmla="*/ 628650 w 1634490"/>
              <a:gd name="connsiteY9-916" fmla="*/ 1531620 h 1531620"/>
              <a:gd name="connsiteX10-917" fmla="*/ 569454 w 1634490"/>
              <a:gd name="connsiteY10-918" fmla="*/ 1235730 h 1531620"/>
              <a:gd name="connsiteX11-919" fmla="*/ 662940 w 1634490"/>
              <a:gd name="connsiteY11-920" fmla="*/ 765810 h 1531620"/>
              <a:gd name="connsiteX12-921" fmla="*/ 182880 w 1634490"/>
              <a:gd name="connsiteY12-922" fmla="*/ 285750 h 1531620"/>
              <a:gd name="connsiteX13-923" fmla="*/ 0 w 1634490"/>
              <a:gd name="connsiteY13-924" fmla="*/ 0 h 1531620"/>
              <a:gd name="connsiteX0-925" fmla="*/ 0 w 1634490"/>
              <a:gd name="connsiteY0-926" fmla="*/ 0 h 1531620"/>
              <a:gd name="connsiteX1-927" fmla="*/ 620778 w 1634490"/>
              <a:gd name="connsiteY1-928" fmla="*/ 11430 h 1531620"/>
              <a:gd name="connsiteX2-929" fmla="*/ 905772 w 1634490"/>
              <a:gd name="connsiteY2-930" fmla="*/ 419352 h 1531620"/>
              <a:gd name="connsiteX3-931" fmla="*/ 1261614 w 1634490"/>
              <a:gd name="connsiteY3-932" fmla="*/ 530094 h 1531620"/>
              <a:gd name="connsiteX4-933" fmla="*/ 1508760 w 1634490"/>
              <a:gd name="connsiteY4-934" fmla="*/ 480060 h 1531620"/>
              <a:gd name="connsiteX5-935" fmla="*/ 1634490 w 1634490"/>
              <a:gd name="connsiteY5-936" fmla="*/ 548640 h 1531620"/>
              <a:gd name="connsiteX6-937" fmla="*/ 1401575 w 1634490"/>
              <a:gd name="connsiteY6-938" fmla="*/ 780042 h 1531620"/>
              <a:gd name="connsiteX7-939" fmla="*/ 1108710 w 1634490"/>
              <a:gd name="connsiteY7-940" fmla="*/ 845820 h 1531620"/>
              <a:gd name="connsiteX8-941" fmla="*/ 1040130 w 1634490"/>
              <a:gd name="connsiteY8-942" fmla="*/ 1200150 h 1531620"/>
              <a:gd name="connsiteX9-943" fmla="*/ 628650 w 1634490"/>
              <a:gd name="connsiteY9-944" fmla="*/ 1531620 h 1531620"/>
              <a:gd name="connsiteX10-945" fmla="*/ 569454 w 1634490"/>
              <a:gd name="connsiteY10-946" fmla="*/ 1235730 h 1531620"/>
              <a:gd name="connsiteX11-947" fmla="*/ 662940 w 1634490"/>
              <a:gd name="connsiteY11-948" fmla="*/ 765810 h 1531620"/>
              <a:gd name="connsiteX12-949" fmla="*/ 182880 w 1634490"/>
              <a:gd name="connsiteY12-950" fmla="*/ 285750 h 1531620"/>
              <a:gd name="connsiteX13-951" fmla="*/ 0 w 1634490"/>
              <a:gd name="connsiteY13-952" fmla="*/ 0 h 1531620"/>
              <a:gd name="connsiteX0-953" fmla="*/ 0 w 1634490"/>
              <a:gd name="connsiteY0-954" fmla="*/ 0 h 1531620"/>
              <a:gd name="connsiteX1-955" fmla="*/ 620778 w 1634490"/>
              <a:gd name="connsiteY1-956" fmla="*/ 11430 h 1531620"/>
              <a:gd name="connsiteX2-957" fmla="*/ 905772 w 1634490"/>
              <a:gd name="connsiteY2-958" fmla="*/ 419352 h 1531620"/>
              <a:gd name="connsiteX3-959" fmla="*/ 1261614 w 1634490"/>
              <a:gd name="connsiteY3-960" fmla="*/ 530094 h 1531620"/>
              <a:gd name="connsiteX4-961" fmla="*/ 1508760 w 1634490"/>
              <a:gd name="connsiteY4-962" fmla="*/ 480060 h 1531620"/>
              <a:gd name="connsiteX5-963" fmla="*/ 1634490 w 1634490"/>
              <a:gd name="connsiteY5-964" fmla="*/ 548640 h 1531620"/>
              <a:gd name="connsiteX6-965" fmla="*/ 1401575 w 1634490"/>
              <a:gd name="connsiteY6-966" fmla="*/ 780042 h 1531620"/>
              <a:gd name="connsiteX7-967" fmla="*/ 1108710 w 1634490"/>
              <a:gd name="connsiteY7-968" fmla="*/ 845820 h 1531620"/>
              <a:gd name="connsiteX8-969" fmla="*/ 1040130 w 1634490"/>
              <a:gd name="connsiteY8-970" fmla="*/ 1200150 h 1531620"/>
              <a:gd name="connsiteX9-971" fmla="*/ 628650 w 1634490"/>
              <a:gd name="connsiteY9-972" fmla="*/ 1531620 h 1531620"/>
              <a:gd name="connsiteX10-973" fmla="*/ 569454 w 1634490"/>
              <a:gd name="connsiteY10-974" fmla="*/ 1235730 h 1531620"/>
              <a:gd name="connsiteX11-975" fmla="*/ 662940 w 1634490"/>
              <a:gd name="connsiteY11-976" fmla="*/ 765810 h 1531620"/>
              <a:gd name="connsiteX12-977" fmla="*/ 182880 w 1634490"/>
              <a:gd name="connsiteY12-978" fmla="*/ 285750 h 1531620"/>
              <a:gd name="connsiteX13-979" fmla="*/ 0 w 1634490"/>
              <a:gd name="connsiteY13-980" fmla="*/ 0 h 1531620"/>
              <a:gd name="connsiteX0-981" fmla="*/ 0 w 1634490"/>
              <a:gd name="connsiteY0-982" fmla="*/ 0 h 1531620"/>
              <a:gd name="connsiteX1-983" fmla="*/ 620778 w 1634490"/>
              <a:gd name="connsiteY1-984" fmla="*/ 11430 h 1531620"/>
              <a:gd name="connsiteX2-985" fmla="*/ 905772 w 1634490"/>
              <a:gd name="connsiteY2-986" fmla="*/ 419352 h 1531620"/>
              <a:gd name="connsiteX3-987" fmla="*/ 1261614 w 1634490"/>
              <a:gd name="connsiteY3-988" fmla="*/ 530094 h 1531620"/>
              <a:gd name="connsiteX4-989" fmla="*/ 1508760 w 1634490"/>
              <a:gd name="connsiteY4-990" fmla="*/ 480060 h 1531620"/>
              <a:gd name="connsiteX5-991" fmla="*/ 1634490 w 1634490"/>
              <a:gd name="connsiteY5-992" fmla="*/ 548640 h 1531620"/>
              <a:gd name="connsiteX6-993" fmla="*/ 1401575 w 1634490"/>
              <a:gd name="connsiteY6-994" fmla="*/ 780042 h 1531620"/>
              <a:gd name="connsiteX7-995" fmla="*/ 1108710 w 1634490"/>
              <a:gd name="connsiteY7-996" fmla="*/ 845820 h 1531620"/>
              <a:gd name="connsiteX8-997" fmla="*/ 1040130 w 1634490"/>
              <a:gd name="connsiteY8-998" fmla="*/ 1200150 h 1531620"/>
              <a:gd name="connsiteX9-999" fmla="*/ 628650 w 1634490"/>
              <a:gd name="connsiteY9-1000" fmla="*/ 1531620 h 1531620"/>
              <a:gd name="connsiteX10-1001" fmla="*/ 569454 w 1634490"/>
              <a:gd name="connsiteY10-1002" fmla="*/ 1235730 h 1531620"/>
              <a:gd name="connsiteX11-1003" fmla="*/ 662940 w 1634490"/>
              <a:gd name="connsiteY11-1004" fmla="*/ 765810 h 1531620"/>
              <a:gd name="connsiteX12-1005" fmla="*/ 182880 w 1634490"/>
              <a:gd name="connsiteY12-1006" fmla="*/ 285750 h 1531620"/>
              <a:gd name="connsiteX13-1007" fmla="*/ 0 w 1634490"/>
              <a:gd name="connsiteY13-1008" fmla="*/ 0 h 1531620"/>
              <a:gd name="connsiteX0-1009" fmla="*/ 0 w 1634490"/>
              <a:gd name="connsiteY0-1010" fmla="*/ 0 h 1531620"/>
              <a:gd name="connsiteX1-1011" fmla="*/ 620778 w 1634490"/>
              <a:gd name="connsiteY1-1012" fmla="*/ 11430 h 1531620"/>
              <a:gd name="connsiteX2-1013" fmla="*/ 905772 w 1634490"/>
              <a:gd name="connsiteY2-1014" fmla="*/ 419352 h 1531620"/>
              <a:gd name="connsiteX3-1015" fmla="*/ 1261614 w 1634490"/>
              <a:gd name="connsiteY3-1016" fmla="*/ 530094 h 1531620"/>
              <a:gd name="connsiteX4-1017" fmla="*/ 1508760 w 1634490"/>
              <a:gd name="connsiteY4-1018" fmla="*/ 480060 h 1531620"/>
              <a:gd name="connsiteX5-1019" fmla="*/ 1634490 w 1634490"/>
              <a:gd name="connsiteY5-1020" fmla="*/ 548640 h 1531620"/>
              <a:gd name="connsiteX6-1021" fmla="*/ 1401575 w 1634490"/>
              <a:gd name="connsiteY6-1022" fmla="*/ 780042 h 1531620"/>
              <a:gd name="connsiteX7-1023" fmla="*/ 1108710 w 1634490"/>
              <a:gd name="connsiteY7-1024" fmla="*/ 845820 h 1531620"/>
              <a:gd name="connsiteX8-1025" fmla="*/ 1040130 w 1634490"/>
              <a:gd name="connsiteY8-1026" fmla="*/ 1200150 h 1531620"/>
              <a:gd name="connsiteX9-1027" fmla="*/ 628650 w 1634490"/>
              <a:gd name="connsiteY9-1028" fmla="*/ 1531620 h 1531620"/>
              <a:gd name="connsiteX10-1029" fmla="*/ 569454 w 1634490"/>
              <a:gd name="connsiteY10-1030" fmla="*/ 1235730 h 1531620"/>
              <a:gd name="connsiteX11-1031" fmla="*/ 662940 w 1634490"/>
              <a:gd name="connsiteY11-1032" fmla="*/ 765810 h 1531620"/>
              <a:gd name="connsiteX12-1033" fmla="*/ 182880 w 1634490"/>
              <a:gd name="connsiteY12-1034" fmla="*/ 285750 h 1531620"/>
              <a:gd name="connsiteX13-1035" fmla="*/ 0 w 1634490"/>
              <a:gd name="connsiteY13-1036" fmla="*/ 0 h 1531620"/>
              <a:gd name="connsiteX0-1037" fmla="*/ 0 w 1634490"/>
              <a:gd name="connsiteY0-1038" fmla="*/ 0 h 1531620"/>
              <a:gd name="connsiteX1-1039" fmla="*/ 620778 w 1634490"/>
              <a:gd name="connsiteY1-1040" fmla="*/ 11430 h 1531620"/>
              <a:gd name="connsiteX2-1041" fmla="*/ 905772 w 1634490"/>
              <a:gd name="connsiteY2-1042" fmla="*/ 419352 h 1531620"/>
              <a:gd name="connsiteX3-1043" fmla="*/ 1261614 w 1634490"/>
              <a:gd name="connsiteY3-1044" fmla="*/ 530094 h 1531620"/>
              <a:gd name="connsiteX4-1045" fmla="*/ 1508760 w 1634490"/>
              <a:gd name="connsiteY4-1046" fmla="*/ 480060 h 1531620"/>
              <a:gd name="connsiteX5-1047" fmla="*/ 1634490 w 1634490"/>
              <a:gd name="connsiteY5-1048" fmla="*/ 548640 h 1531620"/>
              <a:gd name="connsiteX6-1049" fmla="*/ 1401575 w 1634490"/>
              <a:gd name="connsiteY6-1050" fmla="*/ 780042 h 1531620"/>
              <a:gd name="connsiteX7-1051" fmla="*/ 1108710 w 1634490"/>
              <a:gd name="connsiteY7-1052" fmla="*/ 845820 h 1531620"/>
              <a:gd name="connsiteX8-1053" fmla="*/ 1040130 w 1634490"/>
              <a:gd name="connsiteY8-1054" fmla="*/ 1200150 h 1531620"/>
              <a:gd name="connsiteX9-1055" fmla="*/ 628650 w 1634490"/>
              <a:gd name="connsiteY9-1056" fmla="*/ 1531620 h 1531620"/>
              <a:gd name="connsiteX10-1057" fmla="*/ 569454 w 1634490"/>
              <a:gd name="connsiteY10-1058" fmla="*/ 1235730 h 1531620"/>
              <a:gd name="connsiteX11-1059" fmla="*/ 662940 w 1634490"/>
              <a:gd name="connsiteY11-1060" fmla="*/ 765810 h 1531620"/>
              <a:gd name="connsiteX12-1061" fmla="*/ 182880 w 1634490"/>
              <a:gd name="connsiteY12-1062" fmla="*/ 285750 h 1531620"/>
              <a:gd name="connsiteX13-1063" fmla="*/ 0 w 1634490"/>
              <a:gd name="connsiteY13-1064" fmla="*/ 0 h 1531620"/>
              <a:gd name="connsiteX0-1065" fmla="*/ 0 w 1634490"/>
              <a:gd name="connsiteY0-1066" fmla="*/ 0 h 1531620"/>
              <a:gd name="connsiteX1-1067" fmla="*/ 620778 w 1634490"/>
              <a:gd name="connsiteY1-1068" fmla="*/ 11430 h 1531620"/>
              <a:gd name="connsiteX2-1069" fmla="*/ 905772 w 1634490"/>
              <a:gd name="connsiteY2-1070" fmla="*/ 419352 h 1531620"/>
              <a:gd name="connsiteX3-1071" fmla="*/ 1261614 w 1634490"/>
              <a:gd name="connsiteY3-1072" fmla="*/ 530094 h 1531620"/>
              <a:gd name="connsiteX4-1073" fmla="*/ 1508760 w 1634490"/>
              <a:gd name="connsiteY4-1074" fmla="*/ 480060 h 1531620"/>
              <a:gd name="connsiteX5-1075" fmla="*/ 1634490 w 1634490"/>
              <a:gd name="connsiteY5-1076" fmla="*/ 548640 h 1531620"/>
              <a:gd name="connsiteX6-1077" fmla="*/ 1401575 w 1634490"/>
              <a:gd name="connsiteY6-1078" fmla="*/ 780042 h 1531620"/>
              <a:gd name="connsiteX7-1079" fmla="*/ 1108710 w 1634490"/>
              <a:gd name="connsiteY7-1080" fmla="*/ 845820 h 1531620"/>
              <a:gd name="connsiteX8-1081" fmla="*/ 1040130 w 1634490"/>
              <a:gd name="connsiteY8-1082" fmla="*/ 1200150 h 1531620"/>
              <a:gd name="connsiteX9-1083" fmla="*/ 628650 w 1634490"/>
              <a:gd name="connsiteY9-1084" fmla="*/ 1531620 h 1531620"/>
              <a:gd name="connsiteX10-1085" fmla="*/ 569454 w 1634490"/>
              <a:gd name="connsiteY10-1086" fmla="*/ 1235730 h 1531620"/>
              <a:gd name="connsiteX11-1087" fmla="*/ 662940 w 1634490"/>
              <a:gd name="connsiteY11-1088" fmla="*/ 765810 h 1531620"/>
              <a:gd name="connsiteX12-1089" fmla="*/ 182880 w 1634490"/>
              <a:gd name="connsiteY12-1090" fmla="*/ 285750 h 1531620"/>
              <a:gd name="connsiteX13-1091" fmla="*/ 0 w 1634490"/>
              <a:gd name="connsiteY13-1092" fmla="*/ 0 h 1531620"/>
              <a:gd name="connsiteX0-1093" fmla="*/ 0 w 1634490"/>
              <a:gd name="connsiteY0-1094" fmla="*/ 0 h 1531620"/>
              <a:gd name="connsiteX1-1095" fmla="*/ 620778 w 1634490"/>
              <a:gd name="connsiteY1-1096" fmla="*/ 11430 h 1531620"/>
              <a:gd name="connsiteX2-1097" fmla="*/ 905772 w 1634490"/>
              <a:gd name="connsiteY2-1098" fmla="*/ 419352 h 1531620"/>
              <a:gd name="connsiteX3-1099" fmla="*/ 1261614 w 1634490"/>
              <a:gd name="connsiteY3-1100" fmla="*/ 530094 h 1531620"/>
              <a:gd name="connsiteX4-1101" fmla="*/ 1508760 w 1634490"/>
              <a:gd name="connsiteY4-1102" fmla="*/ 480060 h 1531620"/>
              <a:gd name="connsiteX5-1103" fmla="*/ 1634490 w 1634490"/>
              <a:gd name="connsiteY5-1104" fmla="*/ 548640 h 1531620"/>
              <a:gd name="connsiteX6-1105" fmla="*/ 1401575 w 1634490"/>
              <a:gd name="connsiteY6-1106" fmla="*/ 780042 h 1531620"/>
              <a:gd name="connsiteX7-1107" fmla="*/ 1108710 w 1634490"/>
              <a:gd name="connsiteY7-1108" fmla="*/ 845820 h 1531620"/>
              <a:gd name="connsiteX8-1109" fmla="*/ 1040130 w 1634490"/>
              <a:gd name="connsiteY8-1110" fmla="*/ 1200150 h 1531620"/>
              <a:gd name="connsiteX9-1111" fmla="*/ 628650 w 1634490"/>
              <a:gd name="connsiteY9-1112" fmla="*/ 1531620 h 1531620"/>
              <a:gd name="connsiteX10-1113" fmla="*/ 569454 w 1634490"/>
              <a:gd name="connsiteY10-1114" fmla="*/ 1235730 h 1531620"/>
              <a:gd name="connsiteX11-1115" fmla="*/ 662940 w 1634490"/>
              <a:gd name="connsiteY11-1116" fmla="*/ 765810 h 1531620"/>
              <a:gd name="connsiteX12-1117" fmla="*/ 182880 w 1634490"/>
              <a:gd name="connsiteY12-1118" fmla="*/ 285750 h 1531620"/>
              <a:gd name="connsiteX13-1119" fmla="*/ 0 w 1634490"/>
              <a:gd name="connsiteY13-1120" fmla="*/ 0 h 1531620"/>
              <a:gd name="connsiteX0-1121" fmla="*/ 0 w 1634490"/>
              <a:gd name="connsiteY0-1122" fmla="*/ 0 h 1531620"/>
              <a:gd name="connsiteX1-1123" fmla="*/ 620778 w 1634490"/>
              <a:gd name="connsiteY1-1124" fmla="*/ 11430 h 1531620"/>
              <a:gd name="connsiteX2-1125" fmla="*/ 905772 w 1634490"/>
              <a:gd name="connsiteY2-1126" fmla="*/ 419352 h 1531620"/>
              <a:gd name="connsiteX3-1127" fmla="*/ 1261614 w 1634490"/>
              <a:gd name="connsiteY3-1128" fmla="*/ 530094 h 1531620"/>
              <a:gd name="connsiteX4-1129" fmla="*/ 1508760 w 1634490"/>
              <a:gd name="connsiteY4-1130" fmla="*/ 480060 h 1531620"/>
              <a:gd name="connsiteX5-1131" fmla="*/ 1634490 w 1634490"/>
              <a:gd name="connsiteY5-1132" fmla="*/ 548640 h 1531620"/>
              <a:gd name="connsiteX6-1133" fmla="*/ 1401575 w 1634490"/>
              <a:gd name="connsiteY6-1134" fmla="*/ 780042 h 1531620"/>
              <a:gd name="connsiteX7-1135" fmla="*/ 1108710 w 1634490"/>
              <a:gd name="connsiteY7-1136" fmla="*/ 845820 h 1531620"/>
              <a:gd name="connsiteX8-1137" fmla="*/ 1040130 w 1634490"/>
              <a:gd name="connsiteY8-1138" fmla="*/ 1200150 h 1531620"/>
              <a:gd name="connsiteX9-1139" fmla="*/ 628650 w 1634490"/>
              <a:gd name="connsiteY9-1140" fmla="*/ 1531620 h 1531620"/>
              <a:gd name="connsiteX10-1141" fmla="*/ 569454 w 1634490"/>
              <a:gd name="connsiteY10-1142" fmla="*/ 1235730 h 1531620"/>
              <a:gd name="connsiteX11-1143" fmla="*/ 662940 w 1634490"/>
              <a:gd name="connsiteY11-1144" fmla="*/ 765810 h 1531620"/>
              <a:gd name="connsiteX12-1145" fmla="*/ 182880 w 1634490"/>
              <a:gd name="connsiteY12-1146" fmla="*/ 285750 h 1531620"/>
              <a:gd name="connsiteX13-1147" fmla="*/ 0 w 1634490"/>
              <a:gd name="connsiteY13-1148" fmla="*/ 0 h 1531620"/>
              <a:gd name="connsiteX0-1149" fmla="*/ 0 w 1634490"/>
              <a:gd name="connsiteY0-1150" fmla="*/ 0 h 1531620"/>
              <a:gd name="connsiteX1-1151" fmla="*/ 620778 w 1634490"/>
              <a:gd name="connsiteY1-1152" fmla="*/ 11430 h 1531620"/>
              <a:gd name="connsiteX2-1153" fmla="*/ 905772 w 1634490"/>
              <a:gd name="connsiteY2-1154" fmla="*/ 419352 h 1531620"/>
              <a:gd name="connsiteX3-1155" fmla="*/ 1261614 w 1634490"/>
              <a:gd name="connsiteY3-1156" fmla="*/ 530094 h 1531620"/>
              <a:gd name="connsiteX4-1157" fmla="*/ 1508760 w 1634490"/>
              <a:gd name="connsiteY4-1158" fmla="*/ 480060 h 1531620"/>
              <a:gd name="connsiteX5-1159" fmla="*/ 1634490 w 1634490"/>
              <a:gd name="connsiteY5-1160" fmla="*/ 548640 h 1531620"/>
              <a:gd name="connsiteX6-1161" fmla="*/ 1401575 w 1634490"/>
              <a:gd name="connsiteY6-1162" fmla="*/ 780042 h 1531620"/>
              <a:gd name="connsiteX7-1163" fmla="*/ 1108710 w 1634490"/>
              <a:gd name="connsiteY7-1164" fmla="*/ 845820 h 1531620"/>
              <a:gd name="connsiteX8-1165" fmla="*/ 1040130 w 1634490"/>
              <a:gd name="connsiteY8-1166" fmla="*/ 1200150 h 1531620"/>
              <a:gd name="connsiteX9-1167" fmla="*/ 628650 w 1634490"/>
              <a:gd name="connsiteY9-1168" fmla="*/ 1531620 h 1531620"/>
              <a:gd name="connsiteX10-1169" fmla="*/ 569454 w 1634490"/>
              <a:gd name="connsiteY10-1170" fmla="*/ 1235730 h 1531620"/>
              <a:gd name="connsiteX11-1171" fmla="*/ 662940 w 1634490"/>
              <a:gd name="connsiteY11-1172" fmla="*/ 765810 h 1531620"/>
              <a:gd name="connsiteX12-1173" fmla="*/ 182880 w 1634490"/>
              <a:gd name="connsiteY12-1174" fmla="*/ 285750 h 1531620"/>
              <a:gd name="connsiteX13-1175" fmla="*/ 0 w 1634490"/>
              <a:gd name="connsiteY13-1176" fmla="*/ 0 h 1531620"/>
              <a:gd name="connsiteX0-1177" fmla="*/ 0 w 1634490"/>
              <a:gd name="connsiteY0-1178" fmla="*/ 0 h 1531620"/>
              <a:gd name="connsiteX1-1179" fmla="*/ 620778 w 1634490"/>
              <a:gd name="connsiteY1-1180" fmla="*/ 11430 h 1531620"/>
              <a:gd name="connsiteX2-1181" fmla="*/ 905772 w 1634490"/>
              <a:gd name="connsiteY2-1182" fmla="*/ 419352 h 1531620"/>
              <a:gd name="connsiteX3-1183" fmla="*/ 1261614 w 1634490"/>
              <a:gd name="connsiteY3-1184" fmla="*/ 530094 h 1531620"/>
              <a:gd name="connsiteX4-1185" fmla="*/ 1508760 w 1634490"/>
              <a:gd name="connsiteY4-1186" fmla="*/ 480060 h 1531620"/>
              <a:gd name="connsiteX5-1187" fmla="*/ 1634490 w 1634490"/>
              <a:gd name="connsiteY5-1188" fmla="*/ 548640 h 1531620"/>
              <a:gd name="connsiteX6-1189" fmla="*/ 1401575 w 1634490"/>
              <a:gd name="connsiteY6-1190" fmla="*/ 780042 h 1531620"/>
              <a:gd name="connsiteX7-1191" fmla="*/ 1108710 w 1634490"/>
              <a:gd name="connsiteY7-1192" fmla="*/ 845820 h 1531620"/>
              <a:gd name="connsiteX8-1193" fmla="*/ 1040130 w 1634490"/>
              <a:gd name="connsiteY8-1194" fmla="*/ 1200150 h 1531620"/>
              <a:gd name="connsiteX9-1195" fmla="*/ 628650 w 1634490"/>
              <a:gd name="connsiteY9-1196" fmla="*/ 1531620 h 1531620"/>
              <a:gd name="connsiteX10-1197" fmla="*/ 569454 w 1634490"/>
              <a:gd name="connsiteY10-1198" fmla="*/ 1235730 h 1531620"/>
              <a:gd name="connsiteX11-1199" fmla="*/ 662940 w 1634490"/>
              <a:gd name="connsiteY11-1200" fmla="*/ 765810 h 1531620"/>
              <a:gd name="connsiteX12-1201" fmla="*/ 182880 w 1634490"/>
              <a:gd name="connsiteY12-1202" fmla="*/ 285750 h 1531620"/>
              <a:gd name="connsiteX13-1203" fmla="*/ 0 w 1634490"/>
              <a:gd name="connsiteY13-1204" fmla="*/ 0 h 1531620"/>
              <a:gd name="connsiteX0-1205" fmla="*/ 0 w 1634490"/>
              <a:gd name="connsiteY0-1206" fmla="*/ 0 h 1531620"/>
              <a:gd name="connsiteX1-1207" fmla="*/ 620778 w 1634490"/>
              <a:gd name="connsiteY1-1208" fmla="*/ 11430 h 1531620"/>
              <a:gd name="connsiteX2-1209" fmla="*/ 905772 w 1634490"/>
              <a:gd name="connsiteY2-1210" fmla="*/ 419352 h 1531620"/>
              <a:gd name="connsiteX3-1211" fmla="*/ 1261614 w 1634490"/>
              <a:gd name="connsiteY3-1212" fmla="*/ 530094 h 1531620"/>
              <a:gd name="connsiteX4-1213" fmla="*/ 1508760 w 1634490"/>
              <a:gd name="connsiteY4-1214" fmla="*/ 480060 h 1531620"/>
              <a:gd name="connsiteX5-1215" fmla="*/ 1634490 w 1634490"/>
              <a:gd name="connsiteY5-1216" fmla="*/ 548640 h 1531620"/>
              <a:gd name="connsiteX6-1217" fmla="*/ 1401575 w 1634490"/>
              <a:gd name="connsiteY6-1218" fmla="*/ 780042 h 1531620"/>
              <a:gd name="connsiteX7-1219" fmla="*/ 1108710 w 1634490"/>
              <a:gd name="connsiteY7-1220" fmla="*/ 845820 h 1531620"/>
              <a:gd name="connsiteX8-1221" fmla="*/ 1040130 w 1634490"/>
              <a:gd name="connsiteY8-1222" fmla="*/ 1200150 h 1531620"/>
              <a:gd name="connsiteX9-1223" fmla="*/ 628650 w 1634490"/>
              <a:gd name="connsiteY9-1224" fmla="*/ 1531620 h 1531620"/>
              <a:gd name="connsiteX10-1225" fmla="*/ 569454 w 1634490"/>
              <a:gd name="connsiteY10-1226" fmla="*/ 1235730 h 1531620"/>
              <a:gd name="connsiteX11-1227" fmla="*/ 648708 w 1634490"/>
              <a:gd name="connsiteY11-1228" fmla="*/ 744462 h 1531620"/>
              <a:gd name="connsiteX12-1229" fmla="*/ 182880 w 1634490"/>
              <a:gd name="connsiteY12-1230" fmla="*/ 285750 h 1531620"/>
              <a:gd name="connsiteX13-1231" fmla="*/ 0 w 1634490"/>
              <a:gd name="connsiteY13-1232" fmla="*/ 0 h 1531620"/>
              <a:gd name="connsiteX0-1233" fmla="*/ 0 w 1634490"/>
              <a:gd name="connsiteY0-1234" fmla="*/ 0 h 1531620"/>
              <a:gd name="connsiteX1-1235" fmla="*/ 620778 w 1634490"/>
              <a:gd name="connsiteY1-1236" fmla="*/ 11430 h 1531620"/>
              <a:gd name="connsiteX2-1237" fmla="*/ 905772 w 1634490"/>
              <a:gd name="connsiteY2-1238" fmla="*/ 419352 h 1531620"/>
              <a:gd name="connsiteX3-1239" fmla="*/ 1261614 w 1634490"/>
              <a:gd name="connsiteY3-1240" fmla="*/ 530094 h 1531620"/>
              <a:gd name="connsiteX4-1241" fmla="*/ 1508760 w 1634490"/>
              <a:gd name="connsiteY4-1242" fmla="*/ 480060 h 1531620"/>
              <a:gd name="connsiteX5-1243" fmla="*/ 1634490 w 1634490"/>
              <a:gd name="connsiteY5-1244" fmla="*/ 548640 h 1531620"/>
              <a:gd name="connsiteX6-1245" fmla="*/ 1401575 w 1634490"/>
              <a:gd name="connsiteY6-1246" fmla="*/ 780042 h 1531620"/>
              <a:gd name="connsiteX7-1247" fmla="*/ 1108710 w 1634490"/>
              <a:gd name="connsiteY7-1248" fmla="*/ 845820 h 1531620"/>
              <a:gd name="connsiteX8-1249" fmla="*/ 1040130 w 1634490"/>
              <a:gd name="connsiteY8-1250" fmla="*/ 1200150 h 1531620"/>
              <a:gd name="connsiteX9-1251" fmla="*/ 628650 w 1634490"/>
              <a:gd name="connsiteY9-1252" fmla="*/ 1531620 h 1531620"/>
              <a:gd name="connsiteX10-1253" fmla="*/ 569454 w 1634490"/>
              <a:gd name="connsiteY10-1254" fmla="*/ 1235730 h 1531620"/>
              <a:gd name="connsiteX11-1255" fmla="*/ 648708 w 1634490"/>
              <a:gd name="connsiteY11-1256" fmla="*/ 744462 h 1531620"/>
              <a:gd name="connsiteX12-1257" fmla="*/ 182880 w 1634490"/>
              <a:gd name="connsiteY12-1258" fmla="*/ 285750 h 1531620"/>
              <a:gd name="connsiteX13-1259" fmla="*/ 0 w 1634490"/>
              <a:gd name="connsiteY13-1260" fmla="*/ 0 h 1531620"/>
              <a:gd name="connsiteX0-1261" fmla="*/ 0 w 1634490"/>
              <a:gd name="connsiteY0-1262" fmla="*/ 0 h 1531620"/>
              <a:gd name="connsiteX1-1263" fmla="*/ 620778 w 1634490"/>
              <a:gd name="connsiteY1-1264" fmla="*/ 11430 h 1531620"/>
              <a:gd name="connsiteX2-1265" fmla="*/ 905772 w 1634490"/>
              <a:gd name="connsiteY2-1266" fmla="*/ 419352 h 1531620"/>
              <a:gd name="connsiteX3-1267" fmla="*/ 1261614 w 1634490"/>
              <a:gd name="connsiteY3-1268" fmla="*/ 530094 h 1531620"/>
              <a:gd name="connsiteX4-1269" fmla="*/ 1508760 w 1634490"/>
              <a:gd name="connsiteY4-1270" fmla="*/ 480060 h 1531620"/>
              <a:gd name="connsiteX5-1271" fmla="*/ 1634490 w 1634490"/>
              <a:gd name="connsiteY5-1272" fmla="*/ 548640 h 1531620"/>
              <a:gd name="connsiteX6-1273" fmla="*/ 1401575 w 1634490"/>
              <a:gd name="connsiteY6-1274" fmla="*/ 780042 h 1531620"/>
              <a:gd name="connsiteX7-1275" fmla="*/ 1108710 w 1634490"/>
              <a:gd name="connsiteY7-1276" fmla="*/ 845820 h 1531620"/>
              <a:gd name="connsiteX8-1277" fmla="*/ 1040130 w 1634490"/>
              <a:gd name="connsiteY8-1278" fmla="*/ 1200150 h 1531620"/>
              <a:gd name="connsiteX9-1279" fmla="*/ 628650 w 1634490"/>
              <a:gd name="connsiteY9-1280" fmla="*/ 1531620 h 1531620"/>
              <a:gd name="connsiteX10-1281" fmla="*/ 569454 w 1634490"/>
              <a:gd name="connsiteY10-1282" fmla="*/ 1235730 h 1531620"/>
              <a:gd name="connsiteX11-1283" fmla="*/ 648708 w 1634490"/>
              <a:gd name="connsiteY11-1284" fmla="*/ 744462 h 1531620"/>
              <a:gd name="connsiteX12-1285" fmla="*/ 182880 w 1634490"/>
              <a:gd name="connsiteY12-1286" fmla="*/ 285750 h 1531620"/>
              <a:gd name="connsiteX13-1287" fmla="*/ 0 w 1634490"/>
              <a:gd name="connsiteY13-1288" fmla="*/ 0 h 1531620"/>
              <a:gd name="connsiteX0-1289" fmla="*/ 0 w 1634490"/>
              <a:gd name="connsiteY0-1290" fmla="*/ 0 h 1531620"/>
              <a:gd name="connsiteX1-1291" fmla="*/ 620778 w 1634490"/>
              <a:gd name="connsiteY1-1292" fmla="*/ 11430 h 1531620"/>
              <a:gd name="connsiteX2-1293" fmla="*/ 905772 w 1634490"/>
              <a:gd name="connsiteY2-1294" fmla="*/ 419352 h 1531620"/>
              <a:gd name="connsiteX3-1295" fmla="*/ 1261614 w 1634490"/>
              <a:gd name="connsiteY3-1296" fmla="*/ 530094 h 1531620"/>
              <a:gd name="connsiteX4-1297" fmla="*/ 1508760 w 1634490"/>
              <a:gd name="connsiteY4-1298" fmla="*/ 480060 h 1531620"/>
              <a:gd name="connsiteX5-1299" fmla="*/ 1634490 w 1634490"/>
              <a:gd name="connsiteY5-1300" fmla="*/ 548640 h 1531620"/>
              <a:gd name="connsiteX6-1301" fmla="*/ 1401575 w 1634490"/>
              <a:gd name="connsiteY6-1302" fmla="*/ 780042 h 1531620"/>
              <a:gd name="connsiteX7-1303" fmla="*/ 1087363 w 1634490"/>
              <a:gd name="connsiteY7-1304" fmla="*/ 863609 h 1531620"/>
              <a:gd name="connsiteX8-1305" fmla="*/ 1040130 w 1634490"/>
              <a:gd name="connsiteY8-1306" fmla="*/ 1200150 h 1531620"/>
              <a:gd name="connsiteX9-1307" fmla="*/ 628650 w 1634490"/>
              <a:gd name="connsiteY9-1308" fmla="*/ 1531620 h 1531620"/>
              <a:gd name="connsiteX10-1309" fmla="*/ 569454 w 1634490"/>
              <a:gd name="connsiteY10-1310" fmla="*/ 1235730 h 1531620"/>
              <a:gd name="connsiteX11-1311" fmla="*/ 648708 w 1634490"/>
              <a:gd name="connsiteY11-1312" fmla="*/ 744462 h 1531620"/>
              <a:gd name="connsiteX12-1313" fmla="*/ 182880 w 1634490"/>
              <a:gd name="connsiteY12-1314" fmla="*/ 285750 h 1531620"/>
              <a:gd name="connsiteX13-1315" fmla="*/ 0 w 1634490"/>
              <a:gd name="connsiteY13-1316" fmla="*/ 0 h 1531620"/>
              <a:gd name="connsiteX0-1317" fmla="*/ 0 w 1634490"/>
              <a:gd name="connsiteY0-1318" fmla="*/ 0 h 1531620"/>
              <a:gd name="connsiteX1-1319" fmla="*/ 620778 w 1634490"/>
              <a:gd name="connsiteY1-1320" fmla="*/ 11430 h 1531620"/>
              <a:gd name="connsiteX2-1321" fmla="*/ 905772 w 1634490"/>
              <a:gd name="connsiteY2-1322" fmla="*/ 419352 h 1531620"/>
              <a:gd name="connsiteX3-1323" fmla="*/ 1261614 w 1634490"/>
              <a:gd name="connsiteY3-1324" fmla="*/ 530094 h 1531620"/>
              <a:gd name="connsiteX4-1325" fmla="*/ 1508760 w 1634490"/>
              <a:gd name="connsiteY4-1326" fmla="*/ 480060 h 1531620"/>
              <a:gd name="connsiteX5-1327" fmla="*/ 1634490 w 1634490"/>
              <a:gd name="connsiteY5-1328" fmla="*/ 548640 h 1531620"/>
              <a:gd name="connsiteX6-1329" fmla="*/ 1401575 w 1634490"/>
              <a:gd name="connsiteY6-1330" fmla="*/ 780042 h 1531620"/>
              <a:gd name="connsiteX7-1331" fmla="*/ 1069573 w 1634490"/>
              <a:gd name="connsiteY7-1332" fmla="*/ 842261 h 1531620"/>
              <a:gd name="connsiteX8-1333" fmla="*/ 1040130 w 1634490"/>
              <a:gd name="connsiteY8-1334" fmla="*/ 1200150 h 1531620"/>
              <a:gd name="connsiteX9-1335" fmla="*/ 628650 w 1634490"/>
              <a:gd name="connsiteY9-1336" fmla="*/ 1531620 h 1531620"/>
              <a:gd name="connsiteX10-1337" fmla="*/ 569454 w 1634490"/>
              <a:gd name="connsiteY10-1338" fmla="*/ 1235730 h 1531620"/>
              <a:gd name="connsiteX11-1339" fmla="*/ 648708 w 1634490"/>
              <a:gd name="connsiteY11-1340" fmla="*/ 744462 h 1531620"/>
              <a:gd name="connsiteX12-1341" fmla="*/ 182880 w 1634490"/>
              <a:gd name="connsiteY12-1342" fmla="*/ 285750 h 1531620"/>
              <a:gd name="connsiteX13-1343" fmla="*/ 0 w 1634490"/>
              <a:gd name="connsiteY13-1344" fmla="*/ 0 h 1531620"/>
              <a:gd name="connsiteX0-1345" fmla="*/ 0 w 1634490"/>
              <a:gd name="connsiteY0-1346" fmla="*/ 0 h 1531620"/>
              <a:gd name="connsiteX1-1347" fmla="*/ 620778 w 1634490"/>
              <a:gd name="connsiteY1-1348" fmla="*/ 11430 h 1531620"/>
              <a:gd name="connsiteX2-1349" fmla="*/ 905772 w 1634490"/>
              <a:gd name="connsiteY2-1350" fmla="*/ 419352 h 1531620"/>
              <a:gd name="connsiteX3-1351" fmla="*/ 1261614 w 1634490"/>
              <a:gd name="connsiteY3-1352" fmla="*/ 530094 h 1531620"/>
              <a:gd name="connsiteX4-1353" fmla="*/ 1508760 w 1634490"/>
              <a:gd name="connsiteY4-1354" fmla="*/ 480060 h 1531620"/>
              <a:gd name="connsiteX5-1355" fmla="*/ 1634490 w 1634490"/>
              <a:gd name="connsiteY5-1356" fmla="*/ 548640 h 1531620"/>
              <a:gd name="connsiteX6-1357" fmla="*/ 1401575 w 1634490"/>
              <a:gd name="connsiteY6-1358" fmla="*/ 780042 h 1531620"/>
              <a:gd name="connsiteX7-1359" fmla="*/ 1090921 w 1634490"/>
              <a:gd name="connsiteY7-1360" fmla="*/ 860050 h 1531620"/>
              <a:gd name="connsiteX8-1361" fmla="*/ 1040130 w 1634490"/>
              <a:gd name="connsiteY8-1362" fmla="*/ 1200150 h 1531620"/>
              <a:gd name="connsiteX9-1363" fmla="*/ 628650 w 1634490"/>
              <a:gd name="connsiteY9-1364" fmla="*/ 1531620 h 1531620"/>
              <a:gd name="connsiteX10-1365" fmla="*/ 569454 w 1634490"/>
              <a:gd name="connsiteY10-1366" fmla="*/ 1235730 h 1531620"/>
              <a:gd name="connsiteX11-1367" fmla="*/ 648708 w 1634490"/>
              <a:gd name="connsiteY11-1368" fmla="*/ 744462 h 1531620"/>
              <a:gd name="connsiteX12-1369" fmla="*/ 182880 w 1634490"/>
              <a:gd name="connsiteY12-1370" fmla="*/ 285750 h 1531620"/>
              <a:gd name="connsiteX13-1371" fmla="*/ 0 w 1634490"/>
              <a:gd name="connsiteY13-1372" fmla="*/ 0 h 1531620"/>
              <a:gd name="connsiteX0-1373" fmla="*/ 0 w 1634490"/>
              <a:gd name="connsiteY0-1374" fmla="*/ 0 h 1531620"/>
              <a:gd name="connsiteX1-1375" fmla="*/ 620778 w 1634490"/>
              <a:gd name="connsiteY1-1376" fmla="*/ 11430 h 1531620"/>
              <a:gd name="connsiteX2-1377" fmla="*/ 905772 w 1634490"/>
              <a:gd name="connsiteY2-1378" fmla="*/ 419352 h 1531620"/>
              <a:gd name="connsiteX3-1379" fmla="*/ 1261614 w 1634490"/>
              <a:gd name="connsiteY3-1380" fmla="*/ 530094 h 1531620"/>
              <a:gd name="connsiteX4-1381" fmla="*/ 1508760 w 1634490"/>
              <a:gd name="connsiteY4-1382" fmla="*/ 480060 h 1531620"/>
              <a:gd name="connsiteX5-1383" fmla="*/ 1634490 w 1634490"/>
              <a:gd name="connsiteY5-1384" fmla="*/ 548640 h 1531620"/>
              <a:gd name="connsiteX6-1385" fmla="*/ 1401575 w 1634490"/>
              <a:gd name="connsiteY6-1386" fmla="*/ 780042 h 1531620"/>
              <a:gd name="connsiteX7-1387" fmla="*/ 1083805 w 1634490"/>
              <a:gd name="connsiteY7-1388" fmla="*/ 860050 h 1531620"/>
              <a:gd name="connsiteX8-1389" fmla="*/ 1040130 w 1634490"/>
              <a:gd name="connsiteY8-1390" fmla="*/ 1200150 h 1531620"/>
              <a:gd name="connsiteX9-1391" fmla="*/ 628650 w 1634490"/>
              <a:gd name="connsiteY9-1392" fmla="*/ 1531620 h 1531620"/>
              <a:gd name="connsiteX10-1393" fmla="*/ 569454 w 1634490"/>
              <a:gd name="connsiteY10-1394" fmla="*/ 1235730 h 1531620"/>
              <a:gd name="connsiteX11-1395" fmla="*/ 648708 w 1634490"/>
              <a:gd name="connsiteY11-1396" fmla="*/ 744462 h 1531620"/>
              <a:gd name="connsiteX12-1397" fmla="*/ 182880 w 1634490"/>
              <a:gd name="connsiteY12-1398" fmla="*/ 285750 h 1531620"/>
              <a:gd name="connsiteX13-1399" fmla="*/ 0 w 1634490"/>
              <a:gd name="connsiteY13-1400" fmla="*/ 0 h 1531620"/>
              <a:gd name="connsiteX0-1401" fmla="*/ 0 w 1634490"/>
              <a:gd name="connsiteY0-1402" fmla="*/ 0 h 1531620"/>
              <a:gd name="connsiteX1-1403" fmla="*/ 620778 w 1634490"/>
              <a:gd name="connsiteY1-1404" fmla="*/ 11430 h 1531620"/>
              <a:gd name="connsiteX2-1405" fmla="*/ 905772 w 1634490"/>
              <a:gd name="connsiteY2-1406" fmla="*/ 419352 h 1531620"/>
              <a:gd name="connsiteX3-1407" fmla="*/ 1261614 w 1634490"/>
              <a:gd name="connsiteY3-1408" fmla="*/ 530094 h 1531620"/>
              <a:gd name="connsiteX4-1409" fmla="*/ 1508760 w 1634490"/>
              <a:gd name="connsiteY4-1410" fmla="*/ 480060 h 1531620"/>
              <a:gd name="connsiteX5-1411" fmla="*/ 1634490 w 1634490"/>
              <a:gd name="connsiteY5-1412" fmla="*/ 548640 h 1531620"/>
              <a:gd name="connsiteX6-1413" fmla="*/ 1401575 w 1634490"/>
              <a:gd name="connsiteY6-1414" fmla="*/ 780042 h 1531620"/>
              <a:gd name="connsiteX7-1415" fmla="*/ 1083805 w 1634490"/>
              <a:gd name="connsiteY7-1416" fmla="*/ 860050 h 1531620"/>
              <a:gd name="connsiteX8-1417" fmla="*/ 1040130 w 1634490"/>
              <a:gd name="connsiteY8-1418" fmla="*/ 1200150 h 1531620"/>
              <a:gd name="connsiteX9-1419" fmla="*/ 628650 w 1634490"/>
              <a:gd name="connsiteY9-1420" fmla="*/ 1531620 h 1531620"/>
              <a:gd name="connsiteX10-1421" fmla="*/ 569454 w 1634490"/>
              <a:gd name="connsiteY10-1422" fmla="*/ 1235730 h 1531620"/>
              <a:gd name="connsiteX11-1423" fmla="*/ 648708 w 1634490"/>
              <a:gd name="connsiteY11-1424" fmla="*/ 744462 h 1531620"/>
              <a:gd name="connsiteX12-1425" fmla="*/ 182880 w 1634490"/>
              <a:gd name="connsiteY12-1426" fmla="*/ 285750 h 1531620"/>
              <a:gd name="connsiteX13-1427" fmla="*/ 0 w 1634490"/>
              <a:gd name="connsiteY13-1428" fmla="*/ 0 h 1531620"/>
              <a:gd name="connsiteX0-1429" fmla="*/ 0 w 1634490"/>
              <a:gd name="connsiteY0-1430" fmla="*/ 0 h 1531620"/>
              <a:gd name="connsiteX1-1431" fmla="*/ 620778 w 1634490"/>
              <a:gd name="connsiteY1-1432" fmla="*/ 11430 h 1531620"/>
              <a:gd name="connsiteX2-1433" fmla="*/ 905772 w 1634490"/>
              <a:gd name="connsiteY2-1434" fmla="*/ 419352 h 1531620"/>
              <a:gd name="connsiteX3-1435" fmla="*/ 1261614 w 1634490"/>
              <a:gd name="connsiteY3-1436" fmla="*/ 530094 h 1531620"/>
              <a:gd name="connsiteX4-1437" fmla="*/ 1508760 w 1634490"/>
              <a:gd name="connsiteY4-1438" fmla="*/ 480060 h 1531620"/>
              <a:gd name="connsiteX5-1439" fmla="*/ 1634490 w 1634490"/>
              <a:gd name="connsiteY5-1440" fmla="*/ 548640 h 1531620"/>
              <a:gd name="connsiteX6-1441" fmla="*/ 1401575 w 1634490"/>
              <a:gd name="connsiteY6-1442" fmla="*/ 780042 h 1531620"/>
              <a:gd name="connsiteX7-1443" fmla="*/ 1083805 w 1634490"/>
              <a:gd name="connsiteY7-1444" fmla="*/ 860050 h 1531620"/>
              <a:gd name="connsiteX8-1445" fmla="*/ 1040130 w 1634490"/>
              <a:gd name="connsiteY8-1446" fmla="*/ 1200150 h 1531620"/>
              <a:gd name="connsiteX9-1447" fmla="*/ 628650 w 1634490"/>
              <a:gd name="connsiteY9-1448" fmla="*/ 1531620 h 1531620"/>
              <a:gd name="connsiteX10-1449" fmla="*/ 569454 w 1634490"/>
              <a:gd name="connsiteY10-1450" fmla="*/ 1235730 h 1531620"/>
              <a:gd name="connsiteX11-1451" fmla="*/ 648708 w 1634490"/>
              <a:gd name="connsiteY11-1452" fmla="*/ 744462 h 1531620"/>
              <a:gd name="connsiteX12-1453" fmla="*/ 182880 w 1634490"/>
              <a:gd name="connsiteY12-1454" fmla="*/ 285750 h 1531620"/>
              <a:gd name="connsiteX13-1455" fmla="*/ 0 w 1634490"/>
              <a:gd name="connsiteY13-1456" fmla="*/ 0 h 1531620"/>
              <a:gd name="connsiteX0-1457" fmla="*/ 0 w 1634490"/>
              <a:gd name="connsiteY0-1458" fmla="*/ 0 h 1531620"/>
              <a:gd name="connsiteX1-1459" fmla="*/ 620778 w 1634490"/>
              <a:gd name="connsiteY1-1460" fmla="*/ 11430 h 1531620"/>
              <a:gd name="connsiteX2-1461" fmla="*/ 905772 w 1634490"/>
              <a:gd name="connsiteY2-1462" fmla="*/ 419352 h 1531620"/>
              <a:gd name="connsiteX3-1463" fmla="*/ 1261614 w 1634490"/>
              <a:gd name="connsiteY3-1464" fmla="*/ 530094 h 1531620"/>
              <a:gd name="connsiteX4-1465" fmla="*/ 1508760 w 1634490"/>
              <a:gd name="connsiteY4-1466" fmla="*/ 480060 h 1531620"/>
              <a:gd name="connsiteX5-1467" fmla="*/ 1634490 w 1634490"/>
              <a:gd name="connsiteY5-1468" fmla="*/ 548640 h 1531620"/>
              <a:gd name="connsiteX6-1469" fmla="*/ 1401575 w 1634490"/>
              <a:gd name="connsiteY6-1470" fmla="*/ 780042 h 1531620"/>
              <a:gd name="connsiteX7-1471" fmla="*/ 1083805 w 1634490"/>
              <a:gd name="connsiteY7-1472" fmla="*/ 860050 h 1531620"/>
              <a:gd name="connsiteX8-1473" fmla="*/ 1040130 w 1634490"/>
              <a:gd name="connsiteY8-1474" fmla="*/ 1200150 h 1531620"/>
              <a:gd name="connsiteX9-1475" fmla="*/ 628650 w 1634490"/>
              <a:gd name="connsiteY9-1476" fmla="*/ 1531620 h 1531620"/>
              <a:gd name="connsiteX10-1477" fmla="*/ 569454 w 1634490"/>
              <a:gd name="connsiteY10-1478" fmla="*/ 1235730 h 1531620"/>
              <a:gd name="connsiteX11-1479" fmla="*/ 648708 w 1634490"/>
              <a:gd name="connsiteY11-1480" fmla="*/ 744462 h 1531620"/>
              <a:gd name="connsiteX12-1481" fmla="*/ 182880 w 1634490"/>
              <a:gd name="connsiteY12-1482" fmla="*/ 285750 h 1531620"/>
              <a:gd name="connsiteX13-1483" fmla="*/ 0 w 1634490"/>
              <a:gd name="connsiteY13-1484" fmla="*/ 0 h 15316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34490" h="1531620">
                <a:moveTo>
                  <a:pt x="0" y="0"/>
                </a:moveTo>
                <a:lnTo>
                  <a:pt x="620778" y="11430"/>
                </a:lnTo>
                <a:cubicBezTo>
                  <a:pt x="665964" y="166380"/>
                  <a:pt x="711462" y="282192"/>
                  <a:pt x="905772" y="419352"/>
                </a:cubicBezTo>
                <a:cubicBezTo>
                  <a:pt x="1088652" y="537462"/>
                  <a:pt x="1160790" y="531132"/>
                  <a:pt x="1261614" y="530094"/>
                </a:cubicBezTo>
                <a:cubicBezTo>
                  <a:pt x="1341624" y="511044"/>
                  <a:pt x="1410960" y="477762"/>
                  <a:pt x="1508760" y="480060"/>
                </a:cubicBezTo>
                <a:cubicBezTo>
                  <a:pt x="1568460" y="499362"/>
                  <a:pt x="1592580" y="525780"/>
                  <a:pt x="1634490" y="548640"/>
                </a:cubicBezTo>
                <a:cubicBezTo>
                  <a:pt x="1544992" y="634076"/>
                  <a:pt x="1580023" y="559403"/>
                  <a:pt x="1401575" y="780042"/>
                </a:cubicBezTo>
                <a:cubicBezTo>
                  <a:pt x="1306325" y="863862"/>
                  <a:pt x="1164823" y="854728"/>
                  <a:pt x="1083805" y="860050"/>
                </a:cubicBezTo>
                <a:cubicBezTo>
                  <a:pt x="1068061" y="985276"/>
                  <a:pt x="1116359" y="1021554"/>
                  <a:pt x="1040130" y="1200150"/>
                </a:cubicBezTo>
                <a:cubicBezTo>
                  <a:pt x="888738" y="1331988"/>
                  <a:pt x="765810" y="1374876"/>
                  <a:pt x="628650" y="1531620"/>
                </a:cubicBezTo>
                <a:cubicBezTo>
                  <a:pt x="608918" y="1432990"/>
                  <a:pt x="571396" y="1409078"/>
                  <a:pt x="569454" y="1235730"/>
                </a:cubicBezTo>
                <a:cubicBezTo>
                  <a:pt x="664659" y="922539"/>
                  <a:pt x="695821" y="997167"/>
                  <a:pt x="648708" y="744462"/>
                </a:cubicBezTo>
                <a:cubicBezTo>
                  <a:pt x="524268" y="491935"/>
                  <a:pt x="342900" y="445770"/>
                  <a:pt x="182880" y="285750"/>
                </a:cubicBezTo>
                <a:cubicBezTo>
                  <a:pt x="68550" y="154920"/>
                  <a:pt x="57402" y="109482"/>
                  <a:pt x="0" y="0"/>
                </a:cubicBezTo>
                <a:close/>
              </a:path>
            </a:pathLst>
          </a:custGeom>
          <a:gradFill flip="none" rotWithShape="1">
            <a:gsLst>
              <a:gs pos="100000">
                <a:srgbClr val="DF8B52"/>
              </a:gs>
              <a:gs pos="0">
                <a:srgbClr val="6B1D18"/>
              </a:gs>
              <a:gs pos="41000">
                <a:srgbClr val="A0322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椭圆 17"/>
          <p:cNvSpPr/>
          <p:nvPr/>
        </p:nvSpPr>
        <p:spPr>
          <a:xfrm>
            <a:off x="10235233" y="1476958"/>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9815098" y="1436507"/>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235233" y="1751811"/>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0310087" y="1780465"/>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912105" y="2534346"/>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9954511" y="2766793"/>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861906" y="3355306"/>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9637433" y="3194136"/>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866881" y="3911893"/>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892192" y="1907826"/>
            <a:ext cx="84812" cy="84812"/>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0281697" y="4186746"/>
            <a:ext cx="84812" cy="84812"/>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0602656" y="2560242"/>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140021" y="3696723"/>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0391314" y="3948017"/>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273101" y="2592134"/>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0357449" y="1672334"/>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0582862" y="3609562"/>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810198" y="2257998"/>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9861906" y="2901059"/>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324610" y="1522687"/>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623366" y="1905314"/>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524832" y="2395721"/>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964028" y="1772438"/>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255623" y="1034011"/>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8480424" y="289968"/>
            <a:ext cx="84812" cy="84812"/>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9621870" y="1858528"/>
            <a:ext cx="84812" cy="84812"/>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10167989" y="1564683"/>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9207859" y="1640671"/>
            <a:ext cx="62200" cy="62200"/>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9953264" y="2656840"/>
            <a:ext cx="84812" cy="84812"/>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9943516" y="1403513"/>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10198275" y="2121270"/>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9494652" y="1485183"/>
            <a:ext cx="42406" cy="42406"/>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0587780" y="2396122"/>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10069163" y="1529159"/>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10446103" y="1906100"/>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10088957" y="3076510"/>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9289219" y="1850805"/>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8938427" y="1445594"/>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10167989" y="1110436"/>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9819250" y="2196982"/>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7795897" y="344140"/>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9949866" y="1300483"/>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9830915" y="1614530"/>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10141477" y="1050760"/>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10152561" y="1159514"/>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10245449" y="1260894"/>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8629353" y="625898"/>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9652363" y="2268017"/>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9649222" y="2665375"/>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9843975" y="2018294"/>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10127132" y="2003399"/>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9947947" y="2228428"/>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10344340" y="1477305"/>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10171738" y="1382289"/>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9494653" y="2912101"/>
            <a:ext cx="84812" cy="84812"/>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10334807" y="1911005"/>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9644482" y="2656840"/>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9955185" y="2671171"/>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9955185" y="2986322"/>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9494879" y="1294381"/>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10379243" y="3382646"/>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9556131" y="1637306"/>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10421648" y="3655391"/>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a:off x="10143530" y="1398577"/>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11423682" y="3853368"/>
            <a:ext cx="84812" cy="84812"/>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a:off x="11610202" y="3936884"/>
            <a:ext cx="84812" cy="84812"/>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a:off x="11385730" y="3816012"/>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a:off x="11511376" y="3941659"/>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a:off x="9795952" y="1852457"/>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11326875" y="3920940"/>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a:off x="10740239" y="3480732"/>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a:off x="10077401" y="2906845"/>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p:nvPr/>
        </p:nvSpPr>
        <p:spPr>
          <a:xfrm>
            <a:off x="9890755" y="1403067"/>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p:nvPr/>
        </p:nvSpPr>
        <p:spPr>
          <a:xfrm>
            <a:off x="9729519" y="1540963"/>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9942463" y="2046128"/>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9991969" y="3244021"/>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p:nvPr/>
        </p:nvSpPr>
        <p:spPr>
          <a:xfrm>
            <a:off x="9991969" y="4253453"/>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10313615" y="3838736"/>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9822346" y="3920406"/>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p:nvPr/>
        </p:nvSpPr>
        <p:spPr>
          <a:xfrm>
            <a:off x="9683980" y="3006949"/>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p:nvPr/>
        </p:nvSpPr>
        <p:spPr>
          <a:xfrm>
            <a:off x="9813418" y="4947239"/>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p:nvPr/>
        </p:nvSpPr>
        <p:spPr>
          <a:xfrm>
            <a:off x="9810277" y="5344597"/>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p:cNvSpPr/>
          <p:nvPr/>
        </p:nvSpPr>
        <p:spPr>
          <a:xfrm>
            <a:off x="10005029" y="4697516"/>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p:nvPr/>
        </p:nvSpPr>
        <p:spPr>
          <a:xfrm>
            <a:off x="10109001" y="4907650"/>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a:off x="10332793" y="4061511"/>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p:cNvSpPr/>
          <p:nvPr/>
        </p:nvSpPr>
        <p:spPr>
          <a:xfrm>
            <a:off x="10523305" y="4179216"/>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a:off x="10033821" y="1801909"/>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p:nvPr/>
        </p:nvSpPr>
        <p:spPr>
          <a:xfrm>
            <a:off x="10278832" y="1266339"/>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p:nvSpPr>
        <p:spPr>
          <a:xfrm>
            <a:off x="8885904" y="1695252"/>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p:nvPr/>
        </p:nvSpPr>
        <p:spPr>
          <a:xfrm>
            <a:off x="9899808" y="1342051"/>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p:nvPr/>
        </p:nvSpPr>
        <p:spPr>
          <a:xfrm>
            <a:off x="9669818" y="2534994"/>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9861429" y="2285271"/>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10128429" y="2089485"/>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a:off x="9965401" y="2495406"/>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p:nvPr/>
        </p:nvSpPr>
        <p:spPr>
          <a:xfrm>
            <a:off x="9614609" y="2090195"/>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p:nvPr/>
        </p:nvSpPr>
        <p:spPr>
          <a:xfrm>
            <a:off x="10119501" y="3156616"/>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10116360" y="3553974"/>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p:nvPr/>
        </p:nvSpPr>
        <p:spPr>
          <a:xfrm>
            <a:off x="9030961" y="1461534"/>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9134933" y="1671668"/>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10064292" y="2711816"/>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nvSpPr>
        <p:spPr>
          <a:xfrm>
            <a:off x="9854444" y="1361967"/>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p:nvPr/>
        </p:nvSpPr>
        <p:spPr>
          <a:xfrm>
            <a:off x="10259778" y="1141347"/>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9521793" y="1354245"/>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p:cNvSpPr/>
          <p:nvPr/>
        </p:nvSpPr>
        <p:spPr>
          <a:xfrm>
            <a:off x="10051824" y="1700422"/>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p:cNvSpPr/>
          <p:nvPr/>
        </p:nvSpPr>
        <p:spPr>
          <a:xfrm>
            <a:off x="9764060" y="1457325"/>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p:nvPr/>
        </p:nvSpPr>
        <p:spPr>
          <a:xfrm>
            <a:off x="7637686" y="409467"/>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p:nvPr/>
        </p:nvSpPr>
        <p:spPr>
          <a:xfrm>
            <a:off x="7724250" y="792690"/>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p:nvPr/>
        </p:nvSpPr>
        <p:spPr>
          <a:xfrm>
            <a:off x="8311648" y="553961"/>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椭圆 267"/>
          <p:cNvSpPr/>
          <p:nvPr/>
        </p:nvSpPr>
        <p:spPr>
          <a:xfrm>
            <a:off x="8140868" y="167981"/>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p:nvPr/>
        </p:nvSpPr>
        <p:spPr>
          <a:xfrm>
            <a:off x="7964070" y="967543"/>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椭圆 270"/>
          <p:cNvSpPr/>
          <p:nvPr/>
        </p:nvSpPr>
        <p:spPr>
          <a:xfrm>
            <a:off x="8003659" y="276591"/>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p:cNvSpPr/>
          <p:nvPr/>
        </p:nvSpPr>
        <p:spPr>
          <a:xfrm>
            <a:off x="9886276" y="1377848"/>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p:nvPr/>
        </p:nvSpPr>
        <p:spPr>
          <a:xfrm>
            <a:off x="8806059" y="172240"/>
            <a:ext cx="39589" cy="3958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p:cNvSpPr/>
          <p:nvPr/>
        </p:nvSpPr>
        <p:spPr>
          <a:xfrm>
            <a:off x="7897637" y="656049"/>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p:nvPr/>
        </p:nvSpPr>
        <p:spPr>
          <a:xfrm>
            <a:off x="9152193" y="1610828"/>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p:nvPr/>
        </p:nvSpPr>
        <p:spPr>
          <a:xfrm>
            <a:off x="9775534" y="1755322"/>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p:nvPr/>
        </p:nvSpPr>
        <p:spPr>
          <a:xfrm>
            <a:off x="9492855" y="1477952"/>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p:cNvSpPr/>
          <p:nvPr/>
        </p:nvSpPr>
        <p:spPr>
          <a:xfrm>
            <a:off x="7986356" y="201994"/>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p:cNvSpPr/>
          <p:nvPr/>
        </p:nvSpPr>
        <p:spPr>
          <a:xfrm>
            <a:off x="8201939" y="916995"/>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p:cNvSpPr/>
          <p:nvPr/>
        </p:nvSpPr>
        <p:spPr>
          <a:xfrm>
            <a:off x="8446950" y="381425"/>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p:cNvSpPr/>
          <p:nvPr/>
        </p:nvSpPr>
        <p:spPr>
          <a:xfrm>
            <a:off x="8836456" y="656278"/>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p:cNvSpPr/>
          <p:nvPr/>
        </p:nvSpPr>
        <p:spPr>
          <a:xfrm>
            <a:off x="8694779" y="166255"/>
            <a:ext cx="39589" cy="3958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p:cNvSpPr/>
          <p:nvPr/>
        </p:nvSpPr>
        <p:spPr>
          <a:xfrm>
            <a:off x="8946072" y="417549"/>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p:cNvSpPr/>
          <p:nvPr/>
        </p:nvSpPr>
        <p:spPr>
          <a:xfrm>
            <a:off x="8815111" y="111224"/>
            <a:ext cx="39589" cy="3958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p:cNvSpPr/>
          <p:nvPr/>
        </p:nvSpPr>
        <p:spPr>
          <a:xfrm>
            <a:off x="9928376" y="1627618"/>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p:cNvSpPr/>
          <p:nvPr/>
        </p:nvSpPr>
        <p:spPr>
          <a:xfrm>
            <a:off x="10094676" y="1377895"/>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p:cNvSpPr/>
          <p:nvPr/>
        </p:nvSpPr>
        <p:spPr>
          <a:xfrm>
            <a:off x="7997251" y="477054"/>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p:cNvSpPr/>
          <p:nvPr/>
        </p:nvSpPr>
        <p:spPr>
          <a:xfrm>
            <a:off x="8465203" y="826343"/>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p:nvPr/>
        </p:nvSpPr>
        <p:spPr>
          <a:xfrm>
            <a:off x="8427896" y="296731"/>
            <a:ext cx="84812" cy="84812"/>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p:nvPr/>
        </p:nvSpPr>
        <p:spPr>
          <a:xfrm>
            <a:off x="7689911" y="469331"/>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p:cNvSpPr/>
          <p:nvPr/>
        </p:nvSpPr>
        <p:spPr>
          <a:xfrm>
            <a:off x="8219942" y="815508"/>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p:nvPr/>
        </p:nvSpPr>
        <p:spPr>
          <a:xfrm>
            <a:off x="7717355" y="58320"/>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p:nvPr/>
        </p:nvSpPr>
        <p:spPr>
          <a:xfrm>
            <a:off x="8374356" y="135374"/>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8640343" y="571082"/>
            <a:ext cx="39589" cy="39589"/>
          </a:xfrm>
          <a:prstGeom prst="ellipse">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p:nvPr/>
        </p:nvSpPr>
        <p:spPr>
          <a:xfrm>
            <a:off x="9713403" y="1579372"/>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p:nvPr/>
        </p:nvSpPr>
        <p:spPr>
          <a:xfrm>
            <a:off x="9178357" y="1817920"/>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p:cNvSpPr/>
          <p:nvPr/>
        </p:nvSpPr>
        <p:spPr>
          <a:xfrm>
            <a:off x="8921198" y="1461310"/>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p:cNvSpPr/>
          <p:nvPr/>
        </p:nvSpPr>
        <p:spPr>
          <a:xfrm>
            <a:off x="8000937" y="1047896"/>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p:cNvSpPr/>
          <p:nvPr/>
        </p:nvSpPr>
        <p:spPr>
          <a:xfrm>
            <a:off x="9033916" y="1564432"/>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p:cNvSpPr/>
          <p:nvPr/>
        </p:nvSpPr>
        <p:spPr>
          <a:xfrm>
            <a:off x="9143533" y="1325703"/>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p:nvPr/>
        </p:nvSpPr>
        <p:spPr>
          <a:xfrm>
            <a:off x="8596526" y="324978"/>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p:cNvSpPr/>
          <p:nvPr/>
        </p:nvSpPr>
        <p:spPr>
          <a:xfrm>
            <a:off x="7806522" y="853010"/>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p:cNvSpPr/>
          <p:nvPr/>
        </p:nvSpPr>
        <p:spPr>
          <a:xfrm>
            <a:off x="8263562" y="553028"/>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椭圆 337"/>
          <p:cNvSpPr/>
          <p:nvPr/>
        </p:nvSpPr>
        <p:spPr>
          <a:xfrm>
            <a:off x="8542971" y="36929"/>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椭圆 338"/>
          <p:cNvSpPr/>
          <p:nvPr/>
        </p:nvSpPr>
        <p:spPr>
          <a:xfrm>
            <a:off x="8167518" y="910797"/>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p:cNvSpPr/>
          <p:nvPr/>
        </p:nvSpPr>
        <p:spPr>
          <a:xfrm>
            <a:off x="8436950" y="416387"/>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p:cNvSpPr/>
          <p:nvPr/>
        </p:nvSpPr>
        <p:spPr>
          <a:xfrm>
            <a:off x="7960582" y="616957"/>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p:cNvSpPr/>
          <p:nvPr/>
        </p:nvSpPr>
        <p:spPr>
          <a:xfrm>
            <a:off x="8036918" y="299163"/>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p:nvPr/>
        </p:nvSpPr>
        <p:spPr>
          <a:xfrm>
            <a:off x="8146535" y="60434"/>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p:cNvSpPr/>
          <p:nvPr/>
        </p:nvSpPr>
        <p:spPr>
          <a:xfrm>
            <a:off x="10648881" y="4357935"/>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p:cNvSpPr/>
          <p:nvPr/>
        </p:nvSpPr>
        <p:spPr>
          <a:xfrm>
            <a:off x="11277115" y="4326069"/>
            <a:ext cx="84812" cy="84812"/>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p:cNvSpPr/>
          <p:nvPr/>
        </p:nvSpPr>
        <p:spPr>
          <a:xfrm>
            <a:off x="11463636" y="4409586"/>
            <a:ext cx="84812" cy="84812"/>
          </a:xfrm>
          <a:prstGeom prst="ellipse">
            <a:avLst/>
          </a:prstGeom>
          <a:solidFill>
            <a:schemeClr val="bg1">
              <a:alpha val="9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p:cNvSpPr/>
          <p:nvPr/>
        </p:nvSpPr>
        <p:spPr>
          <a:xfrm>
            <a:off x="11364810" y="4374062"/>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p:cNvSpPr/>
          <p:nvPr/>
        </p:nvSpPr>
        <p:spPr>
          <a:xfrm>
            <a:off x="10929537" y="3730219"/>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椭圆 361"/>
          <p:cNvSpPr/>
          <p:nvPr/>
        </p:nvSpPr>
        <p:spPr>
          <a:xfrm>
            <a:off x="10593672" y="3913136"/>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椭圆 362"/>
          <p:cNvSpPr/>
          <p:nvPr/>
        </p:nvSpPr>
        <p:spPr>
          <a:xfrm>
            <a:off x="10910602" y="3473815"/>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椭圆 371"/>
          <p:cNvSpPr/>
          <p:nvPr/>
        </p:nvSpPr>
        <p:spPr>
          <a:xfrm>
            <a:off x="11690687" y="4130790"/>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椭圆 372"/>
          <p:cNvSpPr/>
          <p:nvPr/>
        </p:nvSpPr>
        <p:spPr>
          <a:xfrm>
            <a:off x="11362047" y="4409586"/>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椭圆 373"/>
          <p:cNvSpPr/>
          <p:nvPr/>
        </p:nvSpPr>
        <p:spPr>
          <a:xfrm>
            <a:off x="11344272" y="3934464"/>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p:cNvSpPr/>
          <p:nvPr/>
        </p:nvSpPr>
        <p:spPr>
          <a:xfrm>
            <a:off x="10672592" y="3437515"/>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椭圆 380"/>
          <p:cNvSpPr/>
          <p:nvPr/>
        </p:nvSpPr>
        <p:spPr>
          <a:xfrm>
            <a:off x="11344272" y="3480218"/>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椭圆 383"/>
          <p:cNvSpPr/>
          <p:nvPr/>
        </p:nvSpPr>
        <p:spPr>
          <a:xfrm>
            <a:off x="11571323" y="3655668"/>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椭圆 387"/>
          <p:cNvSpPr/>
          <p:nvPr/>
        </p:nvSpPr>
        <p:spPr>
          <a:xfrm>
            <a:off x="11478295" y="4152356"/>
            <a:ext cx="84812" cy="84812"/>
          </a:xfrm>
          <a:prstGeom prst="ellipse">
            <a:avLst/>
          </a:prstGeom>
          <a:solidFill>
            <a:schemeClr val="bg1">
              <a:alpha val="9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椭圆 389"/>
          <p:cNvSpPr/>
          <p:nvPr/>
        </p:nvSpPr>
        <p:spPr>
          <a:xfrm>
            <a:off x="11424754" y="3990999"/>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椭圆 406"/>
          <p:cNvSpPr/>
          <p:nvPr/>
        </p:nvSpPr>
        <p:spPr>
          <a:xfrm>
            <a:off x="11518064" y="3683953"/>
            <a:ext cx="84812" cy="84812"/>
          </a:xfrm>
          <a:prstGeom prst="ellipse">
            <a:avLst/>
          </a:prstGeom>
          <a:solidFill>
            <a:schemeClr val="bg1">
              <a:alpha val="9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椭圆 407"/>
          <p:cNvSpPr/>
          <p:nvPr/>
        </p:nvSpPr>
        <p:spPr>
          <a:xfrm>
            <a:off x="11514922" y="4081311"/>
            <a:ext cx="84812" cy="84812"/>
          </a:xfrm>
          <a:prstGeom prst="ellipse">
            <a:avLst/>
          </a:prstGeom>
          <a:solidFill>
            <a:schemeClr val="bg1">
              <a:alpha val="9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椭圆 421"/>
          <p:cNvSpPr/>
          <p:nvPr/>
        </p:nvSpPr>
        <p:spPr>
          <a:xfrm>
            <a:off x="9929280" y="5126791"/>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椭圆 422"/>
          <p:cNvSpPr/>
          <p:nvPr/>
        </p:nvSpPr>
        <p:spPr>
          <a:xfrm>
            <a:off x="10196280" y="4971303"/>
            <a:ext cx="84812" cy="84812"/>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椭圆 423"/>
          <p:cNvSpPr/>
          <p:nvPr/>
        </p:nvSpPr>
        <p:spPr>
          <a:xfrm>
            <a:off x="10033252" y="5336925"/>
            <a:ext cx="39589" cy="39589"/>
          </a:xfrm>
          <a:prstGeom prst="ellipse">
            <a:avLst/>
          </a:prstGeom>
          <a:solidFill>
            <a:schemeClr val="bg1">
              <a:alpha val="9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椭圆 440"/>
          <p:cNvSpPr/>
          <p:nvPr/>
        </p:nvSpPr>
        <p:spPr>
          <a:xfrm>
            <a:off x="10680724" y="1881456"/>
            <a:ext cx="39589" cy="39589"/>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椭圆 449"/>
          <p:cNvSpPr/>
          <p:nvPr/>
        </p:nvSpPr>
        <p:spPr>
          <a:xfrm>
            <a:off x="11514454" y="3530219"/>
            <a:ext cx="84812" cy="84812"/>
          </a:xfrm>
          <a:prstGeom prst="ellipse">
            <a:avLst/>
          </a:prstGeom>
          <a:solidFill>
            <a:schemeClr val="bg1">
              <a:alpha val="9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椭圆 463"/>
          <p:cNvSpPr/>
          <p:nvPr/>
        </p:nvSpPr>
        <p:spPr>
          <a:xfrm>
            <a:off x="10618069" y="1269843"/>
            <a:ext cx="84812" cy="84812"/>
          </a:xfrm>
          <a:prstGeom prst="ellipse">
            <a:avLst/>
          </a:prstGeom>
          <a:solidFill>
            <a:schemeClr val="bg1">
              <a:alpha val="99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0" name="椭圆 469"/>
          <p:cNvSpPr/>
          <p:nvPr/>
        </p:nvSpPr>
        <p:spPr>
          <a:xfrm flipH="1">
            <a:off x="8605812" y="6925226"/>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1" name="椭圆 470"/>
          <p:cNvSpPr/>
          <p:nvPr/>
        </p:nvSpPr>
        <p:spPr>
          <a:xfrm flipH="1">
            <a:off x="10379755" y="5355168"/>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2" name="椭圆 471"/>
          <p:cNvSpPr/>
          <p:nvPr/>
        </p:nvSpPr>
        <p:spPr>
          <a:xfrm flipH="1">
            <a:off x="9529235" y="7266977"/>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p:cNvSpPr/>
          <p:nvPr/>
        </p:nvSpPr>
        <p:spPr>
          <a:xfrm flipH="1">
            <a:off x="9595744" y="7176497"/>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 name="椭圆 480"/>
          <p:cNvSpPr/>
          <p:nvPr/>
        </p:nvSpPr>
        <p:spPr>
          <a:xfrm flipH="1">
            <a:off x="7409606" y="6852145"/>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2" name="椭圆 481"/>
          <p:cNvSpPr/>
          <p:nvPr/>
        </p:nvSpPr>
        <p:spPr>
          <a:xfrm flipH="1">
            <a:off x="7862996" y="7179805"/>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3" name="椭圆 482"/>
          <p:cNvSpPr/>
          <p:nvPr/>
        </p:nvSpPr>
        <p:spPr>
          <a:xfrm flipH="1">
            <a:off x="8624996" y="7092275"/>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4" name="椭圆 483"/>
          <p:cNvSpPr/>
          <p:nvPr/>
        </p:nvSpPr>
        <p:spPr>
          <a:xfrm flipH="1">
            <a:off x="8095406" y="6876910"/>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7" name="椭圆 486"/>
          <p:cNvSpPr/>
          <p:nvPr/>
        </p:nvSpPr>
        <p:spPr>
          <a:xfrm flipH="1">
            <a:off x="8134020" y="7131787"/>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9" name="椭圆 488"/>
          <p:cNvSpPr/>
          <p:nvPr/>
        </p:nvSpPr>
        <p:spPr>
          <a:xfrm flipH="1">
            <a:off x="9038389" y="6859464"/>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 name="椭圆 490"/>
          <p:cNvSpPr/>
          <p:nvPr/>
        </p:nvSpPr>
        <p:spPr>
          <a:xfrm flipH="1">
            <a:off x="9181970" y="7002231"/>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4" name="椭圆 473"/>
          <p:cNvSpPr/>
          <p:nvPr/>
        </p:nvSpPr>
        <p:spPr>
          <a:xfrm flipH="1">
            <a:off x="8893399" y="6680105"/>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6" name="椭圆 475"/>
          <p:cNvSpPr/>
          <p:nvPr/>
        </p:nvSpPr>
        <p:spPr>
          <a:xfrm flipH="1">
            <a:off x="9016919" y="6755080"/>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椭圆 478"/>
          <p:cNvSpPr/>
          <p:nvPr/>
        </p:nvSpPr>
        <p:spPr>
          <a:xfrm flipH="1">
            <a:off x="9232098" y="6760140"/>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5" name="椭圆 484"/>
          <p:cNvSpPr/>
          <p:nvPr/>
        </p:nvSpPr>
        <p:spPr>
          <a:xfrm flipH="1">
            <a:off x="8927632" y="6589255"/>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6" name="椭圆 485"/>
          <p:cNvSpPr/>
          <p:nvPr/>
        </p:nvSpPr>
        <p:spPr>
          <a:xfrm flipH="1">
            <a:off x="8419256" y="6639436"/>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8" name="椭圆 487"/>
          <p:cNvSpPr/>
          <p:nvPr/>
        </p:nvSpPr>
        <p:spPr>
          <a:xfrm flipH="1">
            <a:off x="7708536" y="6640297"/>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椭圆 495"/>
          <p:cNvSpPr/>
          <p:nvPr/>
        </p:nvSpPr>
        <p:spPr>
          <a:xfrm flipH="1">
            <a:off x="8941014" y="5573589"/>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椭圆 496"/>
          <p:cNvSpPr/>
          <p:nvPr/>
        </p:nvSpPr>
        <p:spPr>
          <a:xfrm flipH="1">
            <a:off x="9046009" y="6038409"/>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椭圆 497"/>
          <p:cNvSpPr/>
          <p:nvPr/>
        </p:nvSpPr>
        <p:spPr>
          <a:xfrm flipH="1">
            <a:off x="9758479" y="5748849"/>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9" name="椭圆 498"/>
          <p:cNvSpPr/>
          <p:nvPr/>
        </p:nvSpPr>
        <p:spPr>
          <a:xfrm flipH="1">
            <a:off x="10474867" y="4710254"/>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0" name="椭圆 499"/>
          <p:cNvSpPr/>
          <p:nvPr/>
        </p:nvSpPr>
        <p:spPr>
          <a:xfrm flipH="1">
            <a:off x="9422635" y="6534940"/>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 name="椭圆 500"/>
          <p:cNvSpPr/>
          <p:nvPr/>
        </p:nvSpPr>
        <p:spPr>
          <a:xfrm flipH="1">
            <a:off x="10457614" y="4861119"/>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3" name="椭圆 502"/>
          <p:cNvSpPr/>
          <p:nvPr/>
        </p:nvSpPr>
        <p:spPr>
          <a:xfrm flipH="1">
            <a:off x="9249397" y="6250492"/>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4" name="椭圆 503"/>
          <p:cNvSpPr/>
          <p:nvPr/>
        </p:nvSpPr>
        <p:spPr>
          <a:xfrm flipH="1">
            <a:off x="9297415" y="5412420"/>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6" name="椭圆 505"/>
          <p:cNvSpPr/>
          <p:nvPr/>
        </p:nvSpPr>
        <p:spPr>
          <a:xfrm flipH="1">
            <a:off x="10270665" y="5285851"/>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7" name="椭圆 506"/>
          <p:cNvSpPr/>
          <p:nvPr/>
        </p:nvSpPr>
        <p:spPr>
          <a:xfrm flipH="1">
            <a:off x="9168819" y="5872674"/>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8" name="椭圆 507"/>
          <p:cNvSpPr/>
          <p:nvPr/>
        </p:nvSpPr>
        <p:spPr>
          <a:xfrm flipH="1">
            <a:off x="9694903" y="6179461"/>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0" name="椭圆 509"/>
          <p:cNvSpPr/>
          <p:nvPr/>
        </p:nvSpPr>
        <p:spPr>
          <a:xfrm flipH="1">
            <a:off x="9070282" y="5896128"/>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1" name="椭圆 510"/>
          <p:cNvSpPr/>
          <p:nvPr/>
        </p:nvSpPr>
        <p:spPr>
          <a:xfrm flipH="1">
            <a:off x="8908673" y="6334794"/>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3" name="椭圆 512"/>
          <p:cNvSpPr/>
          <p:nvPr/>
        </p:nvSpPr>
        <p:spPr>
          <a:xfrm flipH="1">
            <a:off x="9367734" y="4839975"/>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4" name="椭圆 513"/>
          <p:cNvSpPr/>
          <p:nvPr/>
        </p:nvSpPr>
        <p:spPr>
          <a:xfrm flipH="1">
            <a:off x="9363924" y="5321940"/>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5" name="椭圆 514"/>
          <p:cNvSpPr/>
          <p:nvPr/>
        </p:nvSpPr>
        <p:spPr>
          <a:xfrm flipH="1">
            <a:off x="10129734" y="4801324"/>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6" name="椭圆 515"/>
          <p:cNvSpPr/>
          <p:nvPr/>
        </p:nvSpPr>
        <p:spPr>
          <a:xfrm flipH="1">
            <a:off x="10252710" y="4409107"/>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7" name="椭圆 516"/>
          <p:cNvSpPr/>
          <p:nvPr/>
        </p:nvSpPr>
        <p:spPr>
          <a:xfrm flipH="1">
            <a:off x="10471686" y="5049493"/>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椭圆 519"/>
          <p:cNvSpPr/>
          <p:nvPr/>
        </p:nvSpPr>
        <p:spPr>
          <a:xfrm flipH="1">
            <a:off x="10329800" y="4918135"/>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1" name="椭圆 520"/>
          <p:cNvSpPr/>
          <p:nvPr/>
        </p:nvSpPr>
        <p:spPr>
          <a:xfrm flipH="1">
            <a:off x="9638758" y="4791957"/>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2" name="椭圆 521"/>
          <p:cNvSpPr/>
          <p:nvPr/>
        </p:nvSpPr>
        <p:spPr>
          <a:xfrm flipH="1">
            <a:off x="10281645" y="5211843"/>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0" name="椭圆 529"/>
          <p:cNvSpPr/>
          <p:nvPr/>
        </p:nvSpPr>
        <p:spPr>
          <a:xfrm flipH="1">
            <a:off x="9255668" y="5741233"/>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3" name="椭圆 532"/>
          <p:cNvSpPr/>
          <p:nvPr/>
        </p:nvSpPr>
        <p:spPr>
          <a:xfrm flipH="1">
            <a:off x="9526692" y="5693215"/>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5" name="椭圆 534"/>
          <p:cNvSpPr/>
          <p:nvPr/>
        </p:nvSpPr>
        <p:spPr>
          <a:xfrm flipH="1">
            <a:off x="9377139" y="5655566"/>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7" name="椭圆 536"/>
          <p:cNvSpPr/>
          <p:nvPr/>
        </p:nvSpPr>
        <p:spPr>
          <a:xfrm flipH="1">
            <a:off x="9306249" y="6192853"/>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8" name="椭圆 537"/>
          <p:cNvSpPr/>
          <p:nvPr/>
        </p:nvSpPr>
        <p:spPr>
          <a:xfrm flipH="1">
            <a:off x="9899479" y="5436849"/>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椭圆 538"/>
          <p:cNvSpPr/>
          <p:nvPr/>
        </p:nvSpPr>
        <p:spPr>
          <a:xfrm flipH="1">
            <a:off x="9626199" y="6196926"/>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0" name="椭圆 539"/>
          <p:cNvSpPr/>
          <p:nvPr/>
        </p:nvSpPr>
        <p:spPr>
          <a:xfrm flipH="1">
            <a:off x="9559750" y="6066085"/>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1" name="椭圆 540"/>
          <p:cNvSpPr/>
          <p:nvPr/>
        </p:nvSpPr>
        <p:spPr>
          <a:xfrm flipH="1">
            <a:off x="8950150" y="5147674"/>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 name="椭圆 541"/>
          <p:cNvSpPr/>
          <p:nvPr/>
        </p:nvSpPr>
        <p:spPr>
          <a:xfrm flipH="1">
            <a:off x="9747042" y="5241135"/>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3" name="椭圆 542"/>
          <p:cNvSpPr/>
          <p:nvPr/>
        </p:nvSpPr>
        <p:spPr>
          <a:xfrm flipH="1">
            <a:off x="9431184" y="5883241"/>
            <a:ext cx="45719" cy="45719"/>
          </a:xfrm>
          <a:prstGeom prst="ellipse">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3" name="椭圆 492"/>
          <p:cNvSpPr/>
          <p:nvPr/>
        </p:nvSpPr>
        <p:spPr>
          <a:xfrm flipH="1">
            <a:off x="9786346" y="5971057"/>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4" name="椭圆 493"/>
          <p:cNvSpPr/>
          <p:nvPr/>
        </p:nvSpPr>
        <p:spPr>
          <a:xfrm flipH="1">
            <a:off x="9073273" y="5840421"/>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椭圆 494"/>
          <p:cNvSpPr/>
          <p:nvPr/>
        </p:nvSpPr>
        <p:spPr>
          <a:xfrm flipH="1">
            <a:off x="8707285" y="6642426"/>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5" name="椭圆 504"/>
          <p:cNvSpPr/>
          <p:nvPr/>
        </p:nvSpPr>
        <p:spPr>
          <a:xfrm flipH="1">
            <a:off x="8768028" y="6546027"/>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3" name="椭圆 522"/>
          <p:cNvSpPr/>
          <p:nvPr/>
        </p:nvSpPr>
        <p:spPr>
          <a:xfrm flipH="1">
            <a:off x="9440218" y="5757006"/>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4" name="椭圆 523"/>
          <p:cNvSpPr/>
          <p:nvPr/>
        </p:nvSpPr>
        <p:spPr>
          <a:xfrm flipH="1">
            <a:off x="9123157" y="6056349"/>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5" name="椭圆 524"/>
          <p:cNvSpPr/>
          <p:nvPr/>
        </p:nvSpPr>
        <p:spPr>
          <a:xfrm flipH="1">
            <a:off x="9272203" y="6342832"/>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6" name="椭圆 525"/>
          <p:cNvSpPr/>
          <p:nvPr/>
        </p:nvSpPr>
        <p:spPr>
          <a:xfrm flipH="1">
            <a:off x="9425793" y="5504450"/>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7" name="椭圆 526"/>
          <p:cNvSpPr/>
          <p:nvPr/>
        </p:nvSpPr>
        <p:spPr>
          <a:xfrm flipH="1">
            <a:off x="9626753" y="6154237"/>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8" name="椭圆 527"/>
          <p:cNvSpPr/>
          <p:nvPr/>
        </p:nvSpPr>
        <p:spPr>
          <a:xfrm flipH="1">
            <a:off x="9711242" y="5708988"/>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椭圆 528"/>
          <p:cNvSpPr/>
          <p:nvPr/>
        </p:nvSpPr>
        <p:spPr>
          <a:xfrm flipH="1">
            <a:off x="9554513" y="5992593"/>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1" name="椭圆 530"/>
          <p:cNvSpPr/>
          <p:nvPr/>
        </p:nvSpPr>
        <p:spPr>
          <a:xfrm flipH="1">
            <a:off x="9108298" y="6546084"/>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2" name="椭圆 531"/>
          <p:cNvSpPr/>
          <p:nvPr/>
        </p:nvSpPr>
        <p:spPr>
          <a:xfrm flipH="1">
            <a:off x="9462848" y="6357489"/>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4" name="椭圆 533"/>
          <p:cNvSpPr/>
          <p:nvPr/>
        </p:nvSpPr>
        <p:spPr>
          <a:xfrm flipH="1">
            <a:off x="9831189" y="5971477"/>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6" name="椭圆 535"/>
          <p:cNvSpPr/>
          <p:nvPr/>
        </p:nvSpPr>
        <p:spPr>
          <a:xfrm flipH="1">
            <a:off x="9536550" y="5774659"/>
            <a:ext cx="45719" cy="45719"/>
          </a:xfrm>
          <a:prstGeom prst="ellipse">
            <a:avLst/>
          </a:prstGeom>
          <a:solidFill>
            <a:schemeClr val="bg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018790" y="2121535"/>
            <a:ext cx="6411595" cy="914400"/>
          </a:xfrm>
          <a:prstGeom prst="rect">
            <a:avLst/>
          </a:prstGeom>
          <a:noFill/>
        </p:spPr>
        <p:txBody>
          <a:bodyPr wrap="square" rtlCol="0">
            <a:spAutoFit/>
          </a:bodyPr>
          <a:p>
            <a:r>
              <a:rPr lang="zh-CN" altLang="zh-CN" sz="5400"/>
              <a:t>狂欢节的最后一天</a:t>
            </a:r>
            <a:endParaRPr lang="zh-CN" altLang="zh-CN" sz="5400"/>
          </a:p>
        </p:txBody>
      </p:sp>
      <p:sp>
        <p:nvSpPr>
          <p:cNvPr id="25" name="文本框 24"/>
          <p:cNvSpPr txBox="1"/>
          <p:nvPr/>
        </p:nvSpPr>
        <p:spPr>
          <a:xfrm>
            <a:off x="3853180" y="3700145"/>
            <a:ext cx="3602355" cy="518160"/>
          </a:xfrm>
          <a:prstGeom prst="rect">
            <a:avLst/>
          </a:prstGeom>
          <a:noFill/>
        </p:spPr>
        <p:txBody>
          <a:bodyPr wrap="square" rtlCol="0">
            <a:spAutoFit/>
          </a:bodyPr>
          <a:p>
            <a:r>
              <a:rPr lang="zh-CN" altLang="en-US" sz="2800"/>
              <a:t>（意大利）阿米琪斯</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2006600" y="1645920"/>
            <a:ext cx="4665980" cy="1325880"/>
          </a:xfrm>
        </p:spPr>
        <p:txBody>
          <a:bodyPr/>
          <a:p>
            <a:r>
              <a:rPr lang="en-US" altLang="zh-CN" sz="2800"/>
              <a:t>A.</a:t>
            </a:r>
            <a:r>
              <a:rPr lang="zh-CN" altLang="en-US" sz="2800"/>
              <a:t>说明文     </a:t>
            </a:r>
            <a:r>
              <a:rPr lang="en-US" altLang="zh-CN" sz="2800"/>
              <a:t>B.</a:t>
            </a:r>
            <a:r>
              <a:rPr lang="zh-CN" altLang="en-US" sz="2800"/>
              <a:t>议论文    </a:t>
            </a:r>
            <a:endParaRPr lang="zh-CN" altLang="en-US" sz="2800"/>
          </a:p>
        </p:txBody>
      </p:sp>
      <p:sp>
        <p:nvSpPr>
          <p:cNvPr id="3" name="内容占位符 2"/>
          <p:cNvSpPr>
            <a:spLocks noGrp="1"/>
          </p:cNvSpPr>
          <p:nvPr>
            <p:ph idx="1"/>
          </p:nvPr>
        </p:nvSpPr>
        <p:spPr>
          <a:xfrm>
            <a:off x="838200" y="3820160"/>
            <a:ext cx="10515600" cy="1866265"/>
          </a:xfrm>
        </p:spPr>
        <p:txBody>
          <a:bodyPr/>
          <a:p>
            <a:r>
              <a:rPr lang="zh-CN" altLang="en-US"/>
              <a:t>记叙文：以</a:t>
            </a:r>
            <a:r>
              <a:rPr lang="zh-CN" altLang="en-US">
                <a:solidFill>
                  <a:srgbClr val="FF0000"/>
                </a:solidFill>
              </a:rPr>
              <a:t>记人、叙事、写景或状物</a:t>
            </a:r>
            <a:r>
              <a:rPr lang="zh-CN" altLang="en-US"/>
              <a:t>为主要内容，以</a:t>
            </a:r>
            <a:r>
              <a:rPr lang="zh-CN" altLang="en-US">
                <a:solidFill>
                  <a:srgbClr val="FF0000"/>
                </a:solidFill>
              </a:rPr>
              <a:t>叙述、描写</a:t>
            </a:r>
            <a:r>
              <a:rPr lang="zh-CN" altLang="en-US"/>
              <a:t>为主要表达方式的一种文体。</a:t>
            </a:r>
            <a:endParaRPr lang="zh-CN" altLang="en-US"/>
          </a:p>
        </p:txBody>
      </p:sp>
      <p:sp>
        <p:nvSpPr>
          <p:cNvPr id="5" name="文本框 4"/>
          <p:cNvSpPr txBox="1"/>
          <p:nvPr/>
        </p:nvSpPr>
        <p:spPr>
          <a:xfrm>
            <a:off x="6988175" y="2019935"/>
            <a:ext cx="2500630" cy="577850"/>
          </a:xfrm>
          <a:prstGeom prst="rect">
            <a:avLst/>
          </a:prstGeom>
          <a:noFill/>
        </p:spPr>
        <p:txBody>
          <a:bodyPr wrap="square" rtlCol="0">
            <a:spAutoFit/>
          </a:bodyPr>
          <a:p>
            <a:r>
              <a:rPr lang="en-US" altLang="zh-CN" sz="2800"/>
              <a:t>C.</a:t>
            </a:r>
            <a:r>
              <a:rPr lang="zh-CN" altLang="en-US" sz="2800"/>
              <a:t>记叙文</a:t>
            </a:r>
            <a:endParaRPr lang="zh-CN" altLang="en-US" sz="2800"/>
          </a:p>
        </p:txBody>
      </p:sp>
      <p:cxnSp>
        <p:nvCxnSpPr>
          <p:cNvPr id="7" name="直接连接符 6"/>
          <p:cNvCxnSpPr/>
          <p:nvPr/>
        </p:nvCxnSpPr>
        <p:spPr>
          <a:xfrm>
            <a:off x="6951345" y="2594610"/>
            <a:ext cx="1830705" cy="0"/>
          </a:xfrm>
          <a:prstGeom prst="line">
            <a:avLst/>
          </a:prstGeom>
        </p:spPr>
        <p:style>
          <a:lnRef idx="1">
            <a:schemeClr val="accent2"/>
          </a:lnRef>
          <a:fillRef idx="0">
            <a:schemeClr val="accent2"/>
          </a:fillRef>
          <a:effectRef idx="0">
            <a:schemeClr val="accent2"/>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1264920" y="3295015"/>
            <a:ext cx="1570990" cy="939165"/>
          </a:xfrm>
        </p:spPr>
        <p:txBody>
          <a:bodyPr/>
          <a:p>
            <a:pPr marL="0" indent="0">
              <a:buNone/>
            </a:pPr>
            <a:r>
              <a:rPr lang="zh-CN" altLang="en-US" sz="3600"/>
              <a:t>描写</a:t>
            </a:r>
            <a:endParaRPr lang="zh-CN" altLang="en-US" sz="3600"/>
          </a:p>
        </p:txBody>
      </p:sp>
      <p:sp>
        <p:nvSpPr>
          <p:cNvPr id="4" name="左大括号 3"/>
          <p:cNvSpPr/>
          <p:nvPr/>
        </p:nvSpPr>
        <p:spPr>
          <a:xfrm>
            <a:off x="2331720" y="2058035"/>
            <a:ext cx="1250315" cy="3032125"/>
          </a:xfrm>
          <a:prstGeom prst="leftBrace">
            <a:avLst/>
          </a:prstGeom>
        </p:spPr>
        <p:style>
          <a:lnRef idx="1">
            <a:schemeClr val="accent2"/>
          </a:lnRef>
          <a:fillRef idx="0">
            <a:schemeClr val="accent2"/>
          </a:fillRef>
          <a:effectRef idx="0">
            <a:schemeClr val="accent2"/>
          </a:effectRef>
          <a:fontRef idx="minor">
            <a:schemeClr val="tx1"/>
          </a:fontRef>
        </p:style>
        <p:txBody>
          <a:bodyPr rtlCol="0" anchor="ctr"/>
          <a:p>
            <a:pPr algn="ctr"/>
            <a:endParaRPr lang="zh-CN" altLang="en-US"/>
          </a:p>
        </p:txBody>
      </p:sp>
      <p:sp>
        <p:nvSpPr>
          <p:cNvPr id="5" name="文本框 4"/>
          <p:cNvSpPr txBox="1"/>
          <p:nvPr/>
        </p:nvSpPr>
        <p:spPr>
          <a:xfrm>
            <a:off x="3749040" y="1691640"/>
            <a:ext cx="2301240" cy="518160"/>
          </a:xfrm>
          <a:prstGeom prst="rect">
            <a:avLst/>
          </a:prstGeom>
          <a:noFill/>
        </p:spPr>
        <p:txBody>
          <a:bodyPr wrap="square" rtlCol="0">
            <a:spAutoFit/>
          </a:bodyPr>
          <a:p>
            <a:r>
              <a:rPr lang="zh-CN" altLang="en-US" sz="2800"/>
              <a:t>人物描写：</a:t>
            </a:r>
            <a:endParaRPr lang="zh-CN" altLang="en-US" sz="2800"/>
          </a:p>
        </p:txBody>
      </p:sp>
      <p:sp>
        <p:nvSpPr>
          <p:cNvPr id="6" name="文本框 5"/>
          <p:cNvSpPr txBox="1"/>
          <p:nvPr/>
        </p:nvSpPr>
        <p:spPr>
          <a:xfrm>
            <a:off x="3688080" y="4922520"/>
            <a:ext cx="2026285" cy="518160"/>
          </a:xfrm>
          <a:prstGeom prst="rect">
            <a:avLst/>
          </a:prstGeom>
          <a:noFill/>
        </p:spPr>
        <p:txBody>
          <a:bodyPr wrap="square" rtlCol="0">
            <a:spAutoFit/>
          </a:bodyPr>
          <a:p>
            <a:r>
              <a:rPr lang="zh-CN" altLang="en-US" sz="2800"/>
              <a:t>环境描写：</a:t>
            </a:r>
            <a:endParaRPr lang="zh-CN" altLang="en-US" sz="2800"/>
          </a:p>
        </p:txBody>
      </p:sp>
      <p:sp>
        <p:nvSpPr>
          <p:cNvPr id="7" name="文本框 6"/>
          <p:cNvSpPr txBox="1"/>
          <p:nvPr/>
        </p:nvSpPr>
        <p:spPr>
          <a:xfrm>
            <a:off x="5562600" y="1478280"/>
            <a:ext cx="5578475" cy="944880"/>
          </a:xfrm>
          <a:prstGeom prst="rect">
            <a:avLst/>
          </a:prstGeom>
          <a:noFill/>
        </p:spPr>
        <p:txBody>
          <a:bodyPr wrap="square" rtlCol="0">
            <a:spAutoFit/>
          </a:bodyPr>
          <a:p>
            <a:r>
              <a:rPr lang="zh-CN" altLang="en-US" sz="2800"/>
              <a:t>外貌、动作、语言、神态、心理（描写）</a:t>
            </a:r>
            <a:endParaRPr lang="zh-CN" altLang="en-US" sz="2800"/>
          </a:p>
        </p:txBody>
      </p:sp>
      <p:sp>
        <p:nvSpPr>
          <p:cNvPr id="8" name="文本框 7"/>
          <p:cNvSpPr txBox="1"/>
          <p:nvPr/>
        </p:nvSpPr>
        <p:spPr>
          <a:xfrm>
            <a:off x="5562600" y="4922520"/>
            <a:ext cx="4450080" cy="518160"/>
          </a:xfrm>
          <a:prstGeom prst="rect">
            <a:avLst/>
          </a:prstGeom>
          <a:noFill/>
        </p:spPr>
        <p:txBody>
          <a:bodyPr wrap="square" rtlCol="0">
            <a:spAutoFit/>
          </a:bodyPr>
          <a:p>
            <a:r>
              <a:rPr lang="zh-CN" altLang="en-US" sz="2800"/>
              <a:t>自然环境、社会环境</a:t>
            </a:r>
            <a:endParaRPr lang="zh-CN" altLang="en-US" sz="2800"/>
          </a:p>
        </p:txBody>
      </p:sp>
      <p:sp>
        <p:nvSpPr>
          <p:cNvPr id="9" name="文本框 8"/>
          <p:cNvSpPr txBox="1"/>
          <p:nvPr/>
        </p:nvSpPr>
        <p:spPr>
          <a:xfrm>
            <a:off x="3642360" y="2743200"/>
            <a:ext cx="7056755" cy="1631950"/>
          </a:xfrm>
          <a:prstGeom prst="rect">
            <a:avLst/>
          </a:prstGeom>
          <a:noFill/>
        </p:spPr>
        <p:txBody>
          <a:bodyPr wrap="square" rtlCol="0">
            <a:spAutoFit/>
          </a:bodyPr>
          <a:p>
            <a:pPr>
              <a:lnSpc>
                <a:spcPct val="90000"/>
              </a:lnSpc>
            </a:pPr>
            <a:r>
              <a:rPr lang="zh-CN" altLang="en-US" sz="2800" b="1" dirty="0">
                <a:solidFill>
                  <a:schemeClr val="accent5"/>
                </a:solidFill>
                <a:ea typeface="隶书" pitchFamily="49" charset="-122"/>
                <a:sym typeface="+mn-ea"/>
              </a:rPr>
              <a:t>细节描写：</a:t>
            </a:r>
            <a:endParaRPr lang="zh-CN" altLang="en-US" sz="2800" b="1" dirty="0">
              <a:solidFill>
                <a:schemeClr val="accent5"/>
              </a:solidFill>
              <a:ea typeface="隶书" pitchFamily="49" charset="-122"/>
              <a:sym typeface="+mn-ea"/>
            </a:endParaRPr>
          </a:p>
          <a:p>
            <a:pPr>
              <a:lnSpc>
                <a:spcPct val="90000"/>
              </a:lnSpc>
            </a:pPr>
            <a:r>
              <a:rPr lang="zh-CN" altLang="en-US" sz="2800" b="1" dirty="0">
                <a:solidFill>
                  <a:schemeClr val="tx1"/>
                </a:solidFill>
                <a:ea typeface="隶书" pitchFamily="49" charset="-122"/>
                <a:sym typeface="+mn-ea"/>
              </a:rPr>
              <a:t>就是对人物的语言、动作、服饰以及内心的微妙活动或有关事物的细小环节等进行具体细致的刻画。</a:t>
            </a:r>
            <a:endParaRPr lang="zh-CN" altLang="en-US" sz="2800" b="1" dirty="0">
              <a:solidFill>
                <a:schemeClr val="tx1"/>
              </a:solidFill>
              <a:ea typeface="隶书"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idx="1"/>
          </p:nvPr>
        </p:nvSpPr>
        <p:spPr>
          <a:xfrm>
            <a:off x="868680" y="1962785"/>
            <a:ext cx="10515600" cy="4077335"/>
          </a:xfrm>
        </p:spPr>
        <p:txBody>
          <a:bodyPr/>
          <a:p>
            <a:pPr marL="0" indent="0">
              <a:buNone/>
            </a:pPr>
            <a:r>
              <a:rPr lang="zh-CN" altLang="en-US"/>
              <a:t>写动作：起床、上课、读书、逛街、打瞌睡</a:t>
            </a:r>
            <a:r>
              <a:rPr lang="en-US" altLang="zh-CN"/>
              <a:t>......</a:t>
            </a:r>
            <a:endParaRPr lang="en-US" altLang="zh-CN"/>
          </a:p>
          <a:p>
            <a:pPr marL="0" indent="0">
              <a:buNone/>
            </a:pPr>
            <a:endParaRPr lang="en-US" altLang="zh-CN"/>
          </a:p>
          <a:p>
            <a:pPr marL="0" indent="0">
              <a:buNone/>
            </a:pPr>
            <a:r>
              <a:rPr lang="zh-CN" altLang="en-US"/>
              <a:t>写食物：果蔬、零食、小吃、面、火锅</a:t>
            </a:r>
            <a:r>
              <a:rPr lang="en-US" altLang="zh-CN"/>
              <a:t>......</a:t>
            </a:r>
            <a:endParaRPr lang="en-US" altLang="zh-CN"/>
          </a:p>
          <a:p>
            <a:pPr marL="0" indent="0">
              <a:buNone/>
            </a:pPr>
            <a:endParaRPr lang="en-US" altLang="zh-CN"/>
          </a:p>
          <a:p>
            <a:pPr marL="0" indent="0">
              <a:buNone/>
            </a:pPr>
            <a:r>
              <a:rPr lang="zh-CN" altLang="en-US"/>
              <a:t>写氛围：幽深宁静、热闹欢快、凄冷哀伤、清新雅淡、朦胧缥缈</a:t>
            </a:r>
            <a:r>
              <a:rPr lang="en-US" altLang="zh-CN"/>
              <a:t>...</a:t>
            </a:r>
            <a:endParaRPr lang="en-US" altLang="zh-CN"/>
          </a:p>
          <a:p>
            <a:pPr marL="0" indent="0">
              <a:buNone/>
            </a:pPr>
            <a:endParaRPr lang="en-US" altLang="zh-CN"/>
          </a:p>
          <a:p>
            <a:pPr marL="0" indent="0">
              <a:buNone/>
            </a:pPr>
            <a:r>
              <a:rPr lang="zh-CN" altLang="en-US"/>
              <a:t>写季节、天气、人物</a:t>
            </a: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Words>
  <Application>WPS 演示</Application>
  <PresentationFormat/>
  <Paragraphs>31</Paragraphs>
  <Slides>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vt:i4>
      </vt:variant>
    </vt:vector>
  </HeadingPairs>
  <TitlesOfParts>
    <vt:vector size="15" baseType="lpstr">
      <vt:lpstr>Arial</vt:lpstr>
      <vt:lpstr>宋体</vt:lpstr>
      <vt:lpstr>Wingdings</vt:lpstr>
      <vt:lpstr>Calibri Light</vt:lpstr>
      <vt:lpstr>Courier New</vt:lpstr>
      <vt:lpstr>Calibri</vt:lpstr>
      <vt:lpstr>Lucida Sans Unicode</vt:lpstr>
      <vt:lpstr>微软雅黑</vt:lpstr>
      <vt:lpstr>黑体</vt:lpstr>
      <vt:lpstr>隶书</vt:lpstr>
      <vt:lpstr>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created xsi:type="dcterms:W3CDTF">2016-09-20T00:06:33Z</dcterms:created>
  <dcterms:modified xsi:type="dcterms:W3CDTF">2018-08-19T04:36:33Z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